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  <a:srgbClr val="FF2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79"/>
    <p:restoredTop sz="94650"/>
  </p:normalViewPr>
  <p:slideViewPr>
    <p:cSldViewPr snapToGrid="0">
      <p:cViewPr>
        <p:scale>
          <a:sx n="78" d="100"/>
          <a:sy n="78" d="100"/>
        </p:scale>
        <p:origin x="1280" y="-1112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E5AB-C148-9941-84E2-DAEC6D972F61}" type="datetimeFigureOut">
              <a:rPr kumimoji="1" lang="ja-JP" altLang="en-US" smtClean="0"/>
              <a:t>2024/1/28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C892-088F-DD4C-A6A1-F6E9AC4A4C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374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E5AB-C148-9941-84E2-DAEC6D972F61}" type="datetimeFigureOut">
              <a:rPr kumimoji="1" lang="ja-JP" altLang="en-US" smtClean="0"/>
              <a:t>2024/1/28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C892-088F-DD4C-A6A1-F6E9AC4A4C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7307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E5AB-C148-9941-84E2-DAEC6D972F61}" type="datetimeFigureOut">
              <a:rPr kumimoji="1" lang="ja-JP" altLang="en-US" smtClean="0"/>
              <a:t>2024/1/28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C892-088F-DD4C-A6A1-F6E9AC4A4C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49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E5AB-C148-9941-84E2-DAEC6D972F61}" type="datetimeFigureOut">
              <a:rPr kumimoji="1" lang="ja-JP" altLang="en-US" smtClean="0"/>
              <a:t>2024/1/28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C892-088F-DD4C-A6A1-F6E9AC4A4C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35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E5AB-C148-9941-84E2-DAEC6D972F61}" type="datetimeFigureOut">
              <a:rPr kumimoji="1" lang="ja-JP" altLang="en-US" smtClean="0"/>
              <a:t>2024/1/28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C892-088F-DD4C-A6A1-F6E9AC4A4C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709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E5AB-C148-9941-84E2-DAEC6D972F61}" type="datetimeFigureOut">
              <a:rPr kumimoji="1" lang="ja-JP" altLang="en-US" smtClean="0"/>
              <a:t>2024/1/28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C892-088F-DD4C-A6A1-F6E9AC4A4C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20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E5AB-C148-9941-84E2-DAEC6D972F61}" type="datetimeFigureOut">
              <a:rPr kumimoji="1" lang="ja-JP" altLang="en-US" smtClean="0"/>
              <a:t>2024/1/28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C892-088F-DD4C-A6A1-F6E9AC4A4C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37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E5AB-C148-9941-84E2-DAEC6D972F61}" type="datetimeFigureOut">
              <a:rPr kumimoji="1" lang="ja-JP" altLang="en-US" smtClean="0"/>
              <a:t>2024/1/28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C892-088F-DD4C-A6A1-F6E9AC4A4C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7017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E5AB-C148-9941-84E2-DAEC6D972F61}" type="datetimeFigureOut">
              <a:rPr kumimoji="1" lang="ja-JP" altLang="en-US" smtClean="0"/>
              <a:t>2024/1/28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C892-088F-DD4C-A6A1-F6E9AC4A4C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927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E5AB-C148-9941-84E2-DAEC6D972F61}" type="datetimeFigureOut">
              <a:rPr kumimoji="1" lang="ja-JP" altLang="en-US" smtClean="0"/>
              <a:t>2024/1/28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C892-088F-DD4C-A6A1-F6E9AC4A4C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049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E5AB-C148-9941-84E2-DAEC6D972F61}" type="datetimeFigureOut">
              <a:rPr kumimoji="1" lang="ja-JP" altLang="en-US" smtClean="0"/>
              <a:t>2024/1/28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C892-088F-DD4C-A6A1-F6E9AC4A4C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693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9E5AB-C148-9941-84E2-DAEC6D972F61}" type="datetimeFigureOut">
              <a:rPr kumimoji="1" lang="ja-JP" altLang="en-US" smtClean="0"/>
              <a:t>2024/1/28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8C892-088F-DD4C-A6A1-F6E9AC4A4C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70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9" name="フリーフォーム 1598">
            <a:extLst>
              <a:ext uri="{FF2B5EF4-FFF2-40B4-BE49-F238E27FC236}">
                <a16:creationId xmlns:a16="http://schemas.microsoft.com/office/drawing/2014/main" id="{6AF04C5F-22C7-C83C-680C-DE7343B21588}"/>
              </a:ext>
            </a:extLst>
          </p:cNvPr>
          <p:cNvSpPr/>
          <p:nvPr/>
        </p:nvSpPr>
        <p:spPr>
          <a:xfrm>
            <a:off x="-1517189" y="74667"/>
            <a:ext cx="12088472" cy="9529975"/>
          </a:xfrm>
          <a:custGeom>
            <a:avLst/>
            <a:gdLst>
              <a:gd name="connsiteX0" fmla="*/ 2333618 w 12088472"/>
              <a:gd name="connsiteY0" fmla="*/ 104947 h 9529975"/>
              <a:gd name="connsiteX1" fmla="*/ 3003089 w 12088472"/>
              <a:gd name="connsiteY1" fmla="*/ 447847 h 9529975"/>
              <a:gd name="connsiteX2" fmla="*/ 8293546 w 12088472"/>
              <a:gd name="connsiteY2" fmla="*/ 2766504 h 9529975"/>
              <a:gd name="connsiteX3" fmla="*/ 6840303 w 12088472"/>
              <a:gd name="connsiteY3" fmla="*/ 2113362 h 9529975"/>
              <a:gd name="connsiteX4" fmla="*/ 8162918 w 12088472"/>
              <a:gd name="connsiteY4" fmla="*/ 3958490 h 9529975"/>
              <a:gd name="connsiteX5" fmla="*/ 7297503 w 12088472"/>
              <a:gd name="connsiteY5" fmla="*/ 6195504 h 9529975"/>
              <a:gd name="connsiteX6" fmla="*/ 8669103 w 12088472"/>
              <a:gd name="connsiteY6" fmla="*/ 5885262 h 9529975"/>
              <a:gd name="connsiteX7" fmla="*/ 6628032 w 12088472"/>
              <a:gd name="connsiteY7" fmla="*/ 8334547 h 9529975"/>
              <a:gd name="connsiteX8" fmla="*/ 10008046 w 12088472"/>
              <a:gd name="connsiteY8" fmla="*/ 7485462 h 9529975"/>
              <a:gd name="connsiteX9" fmla="*/ 11249018 w 12088472"/>
              <a:gd name="connsiteY9" fmla="*/ 8252904 h 9529975"/>
              <a:gd name="connsiteX10" fmla="*/ 11346989 w 12088472"/>
              <a:gd name="connsiteY10" fmla="*/ 4203419 h 9529975"/>
              <a:gd name="connsiteX11" fmla="*/ 11657232 w 12088472"/>
              <a:gd name="connsiteY11" fmla="*/ 382533 h 9529975"/>
              <a:gd name="connsiteX12" fmla="*/ 4750246 w 12088472"/>
              <a:gd name="connsiteY12" fmla="*/ 104947 h 9529975"/>
              <a:gd name="connsiteX13" fmla="*/ 112932 w 12088472"/>
              <a:gd name="connsiteY13" fmla="*/ 121276 h 9529975"/>
              <a:gd name="connsiteX14" fmla="*/ 1402889 w 12088472"/>
              <a:gd name="connsiteY14" fmla="*/ 1443890 h 9529975"/>
              <a:gd name="connsiteX15" fmla="*/ 1108975 w 12088472"/>
              <a:gd name="connsiteY15" fmla="*/ 6081204 h 9529975"/>
              <a:gd name="connsiteX16" fmla="*/ 2007046 w 12088472"/>
              <a:gd name="connsiteY16" fmla="*/ 6032219 h 9529975"/>
              <a:gd name="connsiteX17" fmla="*/ 1304918 w 12088472"/>
              <a:gd name="connsiteY17" fmla="*/ 9526533 h 9529975"/>
              <a:gd name="connsiteX18" fmla="*/ 2578546 w 12088472"/>
              <a:gd name="connsiteY18" fmla="*/ 5313762 h 9529975"/>
              <a:gd name="connsiteX19" fmla="*/ 6301460 w 12088472"/>
              <a:gd name="connsiteY19" fmla="*/ 676447 h 9529975"/>
              <a:gd name="connsiteX20" fmla="*/ 4342032 w 12088472"/>
              <a:gd name="connsiteY20" fmla="*/ 1460219 h 9529975"/>
              <a:gd name="connsiteX21" fmla="*/ 3133718 w 12088472"/>
              <a:gd name="connsiteY21" fmla="*/ 741762 h 9529975"/>
              <a:gd name="connsiteX22" fmla="*/ 2333618 w 12088472"/>
              <a:gd name="connsiteY22" fmla="*/ 104947 h 9529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088472" h="9529975">
                <a:moveTo>
                  <a:pt x="2333618" y="104947"/>
                </a:moveTo>
                <a:lnTo>
                  <a:pt x="3003089" y="447847"/>
                </a:lnTo>
                <a:lnTo>
                  <a:pt x="8293546" y="2766504"/>
                </a:lnTo>
                <a:cubicBezTo>
                  <a:pt x="8933082" y="3044090"/>
                  <a:pt x="6862074" y="1914698"/>
                  <a:pt x="6840303" y="2113362"/>
                </a:cubicBezTo>
                <a:cubicBezTo>
                  <a:pt x="6818532" y="2312026"/>
                  <a:pt x="8086718" y="3278133"/>
                  <a:pt x="8162918" y="3958490"/>
                </a:cubicBezTo>
                <a:cubicBezTo>
                  <a:pt x="8239118" y="4638847"/>
                  <a:pt x="7213139" y="5874375"/>
                  <a:pt x="7297503" y="6195504"/>
                </a:cubicBezTo>
                <a:cubicBezTo>
                  <a:pt x="7381867" y="6516633"/>
                  <a:pt x="8780681" y="5528755"/>
                  <a:pt x="8669103" y="5885262"/>
                </a:cubicBezTo>
                <a:cubicBezTo>
                  <a:pt x="8557525" y="6241769"/>
                  <a:pt x="6404875" y="8067847"/>
                  <a:pt x="6628032" y="8334547"/>
                </a:cubicBezTo>
                <a:cubicBezTo>
                  <a:pt x="6851189" y="8601247"/>
                  <a:pt x="9237882" y="7499069"/>
                  <a:pt x="10008046" y="7485462"/>
                </a:cubicBezTo>
                <a:cubicBezTo>
                  <a:pt x="10778210" y="7471855"/>
                  <a:pt x="11025861" y="8799911"/>
                  <a:pt x="11249018" y="8252904"/>
                </a:cubicBezTo>
                <a:cubicBezTo>
                  <a:pt x="11472175" y="7705897"/>
                  <a:pt x="11278953" y="5515148"/>
                  <a:pt x="11346989" y="4203419"/>
                </a:cubicBezTo>
                <a:cubicBezTo>
                  <a:pt x="11415025" y="2891690"/>
                  <a:pt x="12756689" y="1065612"/>
                  <a:pt x="11657232" y="382533"/>
                </a:cubicBezTo>
                <a:cubicBezTo>
                  <a:pt x="10557775" y="-300546"/>
                  <a:pt x="6674296" y="148490"/>
                  <a:pt x="4750246" y="104947"/>
                </a:cubicBezTo>
                <a:cubicBezTo>
                  <a:pt x="2826196" y="61404"/>
                  <a:pt x="670825" y="-101881"/>
                  <a:pt x="112932" y="121276"/>
                </a:cubicBezTo>
                <a:cubicBezTo>
                  <a:pt x="-444961" y="344433"/>
                  <a:pt x="1236882" y="450569"/>
                  <a:pt x="1402889" y="1443890"/>
                </a:cubicBezTo>
                <a:cubicBezTo>
                  <a:pt x="1568896" y="2437211"/>
                  <a:pt x="1008282" y="5316483"/>
                  <a:pt x="1108975" y="6081204"/>
                </a:cubicBezTo>
                <a:cubicBezTo>
                  <a:pt x="1209668" y="6845925"/>
                  <a:pt x="1974389" y="5457997"/>
                  <a:pt x="2007046" y="6032219"/>
                </a:cubicBezTo>
                <a:cubicBezTo>
                  <a:pt x="2039703" y="6606441"/>
                  <a:pt x="1209668" y="9646276"/>
                  <a:pt x="1304918" y="9526533"/>
                </a:cubicBezTo>
                <a:cubicBezTo>
                  <a:pt x="1400168" y="9406790"/>
                  <a:pt x="1745789" y="6788776"/>
                  <a:pt x="2578546" y="5313762"/>
                </a:cubicBezTo>
                <a:cubicBezTo>
                  <a:pt x="3411303" y="3838748"/>
                  <a:pt x="6007546" y="1318704"/>
                  <a:pt x="6301460" y="676447"/>
                </a:cubicBezTo>
                <a:cubicBezTo>
                  <a:pt x="6595374" y="34190"/>
                  <a:pt x="4869989" y="1449333"/>
                  <a:pt x="4342032" y="1460219"/>
                </a:cubicBezTo>
                <a:cubicBezTo>
                  <a:pt x="3814075" y="1471105"/>
                  <a:pt x="3463011" y="962198"/>
                  <a:pt x="3133718" y="741762"/>
                </a:cubicBezTo>
                <a:cubicBezTo>
                  <a:pt x="2804425" y="521326"/>
                  <a:pt x="2585350" y="329465"/>
                  <a:pt x="2333618" y="104947"/>
                </a:cubicBezTo>
                <a:close/>
              </a:path>
            </a:pathLst>
          </a:custGeom>
          <a:solidFill>
            <a:srgbClr val="92D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1" name="フリーフォーム 1600">
            <a:extLst>
              <a:ext uri="{FF2B5EF4-FFF2-40B4-BE49-F238E27FC236}">
                <a16:creationId xmlns:a16="http://schemas.microsoft.com/office/drawing/2014/main" id="{70D3938A-777B-6B57-C6CD-DF09FB365075}"/>
              </a:ext>
            </a:extLst>
          </p:cNvPr>
          <p:cNvSpPr/>
          <p:nvPr/>
        </p:nvSpPr>
        <p:spPr>
          <a:xfrm>
            <a:off x="3304946" y="140909"/>
            <a:ext cx="7432934" cy="8124293"/>
          </a:xfrm>
          <a:custGeom>
            <a:avLst/>
            <a:gdLst>
              <a:gd name="connsiteX0" fmla="*/ 9754 w 7432934"/>
              <a:gd name="connsiteY0" fmla="*/ 6048 h 8124293"/>
              <a:gd name="connsiteX1" fmla="*/ 907825 w 7432934"/>
              <a:gd name="connsiteY1" fmla="*/ 822477 h 8124293"/>
              <a:gd name="connsiteX2" fmla="*/ 3928611 w 7432934"/>
              <a:gd name="connsiteY2" fmla="*/ 3908577 h 8124293"/>
              <a:gd name="connsiteX3" fmla="*/ 2834597 w 7432934"/>
              <a:gd name="connsiteY3" fmla="*/ 5459791 h 8124293"/>
              <a:gd name="connsiteX4" fmla="*/ 3422425 w 7432934"/>
              <a:gd name="connsiteY4" fmla="*/ 5868005 h 8124293"/>
              <a:gd name="connsiteX5" fmla="*/ 1773240 w 7432934"/>
              <a:gd name="connsiteY5" fmla="*/ 7631491 h 8124293"/>
              <a:gd name="connsiteX6" fmla="*/ 3291797 w 7432934"/>
              <a:gd name="connsiteY6" fmla="*/ 7451877 h 8124293"/>
              <a:gd name="connsiteX7" fmla="*/ 6149297 w 7432934"/>
              <a:gd name="connsiteY7" fmla="*/ 8088691 h 8124293"/>
              <a:gd name="connsiteX8" fmla="*/ 5610454 w 7432934"/>
              <a:gd name="connsiteY8" fmla="*/ 7402891 h 8124293"/>
              <a:gd name="connsiteX9" fmla="*/ 7422925 w 7432934"/>
              <a:gd name="connsiteY9" fmla="*/ 2259391 h 8124293"/>
              <a:gd name="connsiteX10" fmla="*/ 4663397 w 7432934"/>
              <a:gd name="connsiteY10" fmla="*/ 773491 h 8124293"/>
              <a:gd name="connsiteX11" fmla="*/ 6802440 w 7432934"/>
              <a:gd name="connsiteY11" fmla="*/ 6048 h 8124293"/>
              <a:gd name="connsiteX12" fmla="*/ 3357111 w 7432934"/>
              <a:gd name="connsiteY12" fmla="*/ 414262 h 8124293"/>
              <a:gd name="connsiteX13" fmla="*/ 1642611 w 7432934"/>
              <a:gd name="connsiteY13" fmla="*/ 397934 h 8124293"/>
              <a:gd name="connsiteX14" fmla="*/ 2426383 w 7432934"/>
              <a:gd name="connsiteY14" fmla="*/ 495905 h 8124293"/>
              <a:gd name="connsiteX15" fmla="*/ 5806397 w 7432934"/>
              <a:gd name="connsiteY15" fmla="*/ 1491948 h 8124293"/>
              <a:gd name="connsiteX16" fmla="*/ 2165125 w 7432934"/>
              <a:gd name="connsiteY16" fmla="*/ 2063448 h 8124293"/>
              <a:gd name="connsiteX17" fmla="*/ 3177497 w 7432934"/>
              <a:gd name="connsiteY17" fmla="*/ 3598334 h 8124293"/>
              <a:gd name="connsiteX18" fmla="*/ 1756911 w 7432934"/>
              <a:gd name="connsiteY18" fmla="*/ 6521148 h 8124293"/>
              <a:gd name="connsiteX19" fmla="*/ 3846968 w 7432934"/>
              <a:gd name="connsiteY19" fmla="*/ 3304420 h 8124293"/>
              <a:gd name="connsiteX20" fmla="*/ 1136425 w 7432934"/>
              <a:gd name="connsiteY20" fmla="*/ 626534 h 8124293"/>
              <a:gd name="connsiteX21" fmla="*/ 875168 w 7432934"/>
              <a:gd name="connsiteY21" fmla="*/ 381605 h 8124293"/>
              <a:gd name="connsiteX22" fmla="*/ 1332368 w 7432934"/>
              <a:gd name="connsiteY22" fmla="*/ 953105 h 8124293"/>
              <a:gd name="connsiteX23" fmla="*/ 9754 w 7432934"/>
              <a:gd name="connsiteY23" fmla="*/ 6048 h 8124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432934" h="8124293">
                <a:moveTo>
                  <a:pt x="9754" y="6048"/>
                </a:moveTo>
                <a:cubicBezTo>
                  <a:pt x="-61003" y="-15723"/>
                  <a:pt x="254682" y="172055"/>
                  <a:pt x="907825" y="822477"/>
                </a:cubicBezTo>
                <a:cubicBezTo>
                  <a:pt x="1560968" y="1472899"/>
                  <a:pt x="3607482" y="3135691"/>
                  <a:pt x="3928611" y="3908577"/>
                </a:cubicBezTo>
                <a:cubicBezTo>
                  <a:pt x="4249740" y="4681463"/>
                  <a:pt x="2918961" y="5133220"/>
                  <a:pt x="2834597" y="5459791"/>
                </a:cubicBezTo>
                <a:cubicBezTo>
                  <a:pt x="2750233" y="5786362"/>
                  <a:pt x="3599318" y="5506055"/>
                  <a:pt x="3422425" y="5868005"/>
                </a:cubicBezTo>
                <a:cubicBezTo>
                  <a:pt x="3245532" y="6229955"/>
                  <a:pt x="1795011" y="7367512"/>
                  <a:pt x="1773240" y="7631491"/>
                </a:cubicBezTo>
                <a:cubicBezTo>
                  <a:pt x="1751469" y="7895470"/>
                  <a:pt x="2562454" y="7375677"/>
                  <a:pt x="3291797" y="7451877"/>
                </a:cubicBezTo>
                <a:cubicBezTo>
                  <a:pt x="4021140" y="7528077"/>
                  <a:pt x="5762854" y="8096855"/>
                  <a:pt x="6149297" y="8088691"/>
                </a:cubicBezTo>
                <a:cubicBezTo>
                  <a:pt x="6535740" y="8080527"/>
                  <a:pt x="5398183" y="8374441"/>
                  <a:pt x="5610454" y="7402891"/>
                </a:cubicBezTo>
                <a:cubicBezTo>
                  <a:pt x="5822725" y="6431341"/>
                  <a:pt x="7580768" y="3364291"/>
                  <a:pt x="7422925" y="2259391"/>
                </a:cubicBezTo>
                <a:cubicBezTo>
                  <a:pt x="7265082" y="1154491"/>
                  <a:pt x="4766811" y="1149048"/>
                  <a:pt x="4663397" y="773491"/>
                </a:cubicBezTo>
                <a:cubicBezTo>
                  <a:pt x="4559983" y="397934"/>
                  <a:pt x="7020154" y="65920"/>
                  <a:pt x="6802440" y="6048"/>
                </a:cubicBezTo>
                <a:cubicBezTo>
                  <a:pt x="6584726" y="-53824"/>
                  <a:pt x="4217083" y="348948"/>
                  <a:pt x="3357111" y="414262"/>
                </a:cubicBezTo>
                <a:cubicBezTo>
                  <a:pt x="2497140" y="479576"/>
                  <a:pt x="1797732" y="384327"/>
                  <a:pt x="1642611" y="397934"/>
                </a:cubicBezTo>
                <a:cubicBezTo>
                  <a:pt x="1487490" y="411541"/>
                  <a:pt x="1732419" y="313569"/>
                  <a:pt x="2426383" y="495905"/>
                </a:cubicBezTo>
                <a:cubicBezTo>
                  <a:pt x="3120347" y="678241"/>
                  <a:pt x="5849940" y="1230691"/>
                  <a:pt x="5806397" y="1491948"/>
                </a:cubicBezTo>
                <a:cubicBezTo>
                  <a:pt x="5762854" y="1753205"/>
                  <a:pt x="2603275" y="1712384"/>
                  <a:pt x="2165125" y="2063448"/>
                </a:cubicBezTo>
                <a:cubicBezTo>
                  <a:pt x="1726975" y="2414512"/>
                  <a:pt x="3245533" y="2855384"/>
                  <a:pt x="3177497" y="3598334"/>
                </a:cubicBezTo>
                <a:cubicBezTo>
                  <a:pt x="3109461" y="4341284"/>
                  <a:pt x="1645333" y="6570134"/>
                  <a:pt x="1756911" y="6521148"/>
                </a:cubicBezTo>
                <a:cubicBezTo>
                  <a:pt x="1868489" y="6472162"/>
                  <a:pt x="3950382" y="4286856"/>
                  <a:pt x="3846968" y="3304420"/>
                </a:cubicBezTo>
                <a:cubicBezTo>
                  <a:pt x="3743554" y="2321984"/>
                  <a:pt x="1631725" y="1113670"/>
                  <a:pt x="1136425" y="626534"/>
                </a:cubicBezTo>
                <a:cubicBezTo>
                  <a:pt x="641125" y="139398"/>
                  <a:pt x="842511" y="327177"/>
                  <a:pt x="875168" y="381605"/>
                </a:cubicBezTo>
                <a:cubicBezTo>
                  <a:pt x="907825" y="436033"/>
                  <a:pt x="1473882" y="1010255"/>
                  <a:pt x="1332368" y="953105"/>
                </a:cubicBezTo>
                <a:cubicBezTo>
                  <a:pt x="1190854" y="895955"/>
                  <a:pt x="80511" y="27819"/>
                  <a:pt x="9754" y="6048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石井杏奈 | ARTIST | LDH - LOVE + DREAM + HAPPINESS TO THE WORLD -" hidden="1">
            <a:extLst>
              <a:ext uri="{FF2B5EF4-FFF2-40B4-BE49-F238E27FC236}">
                <a16:creationId xmlns:a16="http://schemas.microsoft.com/office/drawing/2014/main" id="{1578F69F-EE18-7738-F204-81A87BD03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0"/>
            <a:ext cx="9582150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92" name="フリーフォーム 1591">
            <a:extLst>
              <a:ext uri="{FF2B5EF4-FFF2-40B4-BE49-F238E27FC236}">
                <a16:creationId xmlns:a16="http://schemas.microsoft.com/office/drawing/2014/main" id="{B44573D1-8070-EB18-3DFA-419E9067177A}"/>
              </a:ext>
            </a:extLst>
          </p:cNvPr>
          <p:cNvSpPr/>
          <p:nvPr/>
        </p:nvSpPr>
        <p:spPr>
          <a:xfrm>
            <a:off x="2303771" y="6666128"/>
            <a:ext cx="677573" cy="1229602"/>
          </a:xfrm>
          <a:custGeom>
            <a:avLst/>
            <a:gdLst>
              <a:gd name="connsiteX0" fmla="*/ 671077 w 677573"/>
              <a:gd name="connsiteY0" fmla="*/ 2896 h 1229602"/>
              <a:gd name="connsiteX1" fmla="*/ 347989 w 677573"/>
              <a:gd name="connsiteY1" fmla="*/ 313792 h 1229602"/>
              <a:gd name="connsiteX2" fmla="*/ 396757 w 677573"/>
              <a:gd name="connsiteY2" fmla="*/ 374752 h 1229602"/>
              <a:gd name="connsiteX3" fmla="*/ 256549 w 677573"/>
              <a:gd name="connsiteY3" fmla="*/ 514960 h 1229602"/>
              <a:gd name="connsiteX4" fmla="*/ 299221 w 677573"/>
              <a:gd name="connsiteY4" fmla="*/ 850240 h 1229602"/>
              <a:gd name="connsiteX5" fmla="*/ 299221 w 677573"/>
              <a:gd name="connsiteY5" fmla="*/ 783184 h 1229602"/>
              <a:gd name="connsiteX6" fmla="*/ 402853 w 677573"/>
              <a:gd name="connsiteY6" fmla="*/ 1228192 h 1229602"/>
              <a:gd name="connsiteX7" fmla="*/ 250453 w 677573"/>
              <a:gd name="connsiteY7" fmla="*/ 612496 h 1229602"/>
              <a:gd name="connsiteX8" fmla="*/ 159013 w 677573"/>
              <a:gd name="connsiteY8" fmla="*/ 313792 h 1229602"/>
              <a:gd name="connsiteX9" fmla="*/ 268741 w 677573"/>
              <a:gd name="connsiteY9" fmla="*/ 313792 h 1229602"/>
              <a:gd name="connsiteX10" fmla="*/ 171205 w 677573"/>
              <a:gd name="connsiteY10" fmla="*/ 246736 h 1229602"/>
              <a:gd name="connsiteX11" fmla="*/ 305317 w 677573"/>
              <a:gd name="connsiteY11" fmla="*/ 143104 h 1229602"/>
              <a:gd name="connsiteX12" fmla="*/ 6613 w 677573"/>
              <a:gd name="connsiteY12" fmla="*/ 155296 h 1229602"/>
              <a:gd name="connsiteX13" fmla="*/ 671077 w 677573"/>
              <a:gd name="connsiteY13" fmla="*/ 2896 h 1229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77573" h="1229602">
                <a:moveTo>
                  <a:pt x="671077" y="2896"/>
                </a:moveTo>
                <a:cubicBezTo>
                  <a:pt x="727973" y="29312"/>
                  <a:pt x="393709" y="251816"/>
                  <a:pt x="347989" y="313792"/>
                </a:cubicBezTo>
                <a:cubicBezTo>
                  <a:pt x="302269" y="375768"/>
                  <a:pt x="411997" y="341224"/>
                  <a:pt x="396757" y="374752"/>
                </a:cubicBezTo>
                <a:cubicBezTo>
                  <a:pt x="381517" y="408280"/>
                  <a:pt x="272805" y="435712"/>
                  <a:pt x="256549" y="514960"/>
                </a:cubicBezTo>
                <a:cubicBezTo>
                  <a:pt x="240293" y="594208"/>
                  <a:pt x="292109" y="805536"/>
                  <a:pt x="299221" y="850240"/>
                </a:cubicBezTo>
                <a:cubicBezTo>
                  <a:pt x="306333" y="894944"/>
                  <a:pt x="281949" y="720192"/>
                  <a:pt x="299221" y="783184"/>
                </a:cubicBezTo>
                <a:cubicBezTo>
                  <a:pt x="316493" y="846176"/>
                  <a:pt x="410981" y="1256640"/>
                  <a:pt x="402853" y="1228192"/>
                </a:cubicBezTo>
                <a:cubicBezTo>
                  <a:pt x="394725" y="1199744"/>
                  <a:pt x="291093" y="764896"/>
                  <a:pt x="250453" y="612496"/>
                </a:cubicBezTo>
                <a:cubicBezTo>
                  <a:pt x="209813" y="460096"/>
                  <a:pt x="155965" y="363576"/>
                  <a:pt x="159013" y="313792"/>
                </a:cubicBezTo>
                <a:cubicBezTo>
                  <a:pt x="162061" y="264008"/>
                  <a:pt x="266709" y="324968"/>
                  <a:pt x="268741" y="313792"/>
                </a:cubicBezTo>
                <a:cubicBezTo>
                  <a:pt x="270773" y="302616"/>
                  <a:pt x="165109" y="275184"/>
                  <a:pt x="171205" y="246736"/>
                </a:cubicBezTo>
                <a:cubicBezTo>
                  <a:pt x="177301" y="218288"/>
                  <a:pt x="332749" y="158344"/>
                  <a:pt x="305317" y="143104"/>
                </a:cubicBezTo>
                <a:cubicBezTo>
                  <a:pt x="277885" y="127864"/>
                  <a:pt x="-50283" y="171552"/>
                  <a:pt x="6613" y="155296"/>
                </a:cubicBezTo>
                <a:cubicBezTo>
                  <a:pt x="63509" y="139040"/>
                  <a:pt x="614181" y="-23520"/>
                  <a:pt x="671077" y="289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4" name="フリーフォーム 1593">
            <a:extLst>
              <a:ext uri="{FF2B5EF4-FFF2-40B4-BE49-F238E27FC236}">
                <a16:creationId xmlns:a16="http://schemas.microsoft.com/office/drawing/2014/main" id="{01EBCD86-F8E2-AE3A-5F03-BD0E5701E51C}"/>
              </a:ext>
            </a:extLst>
          </p:cNvPr>
          <p:cNvSpPr/>
          <p:nvPr/>
        </p:nvSpPr>
        <p:spPr>
          <a:xfrm>
            <a:off x="1936160" y="6719598"/>
            <a:ext cx="1210997" cy="1264073"/>
          </a:xfrm>
          <a:custGeom>
            <a:avLst/>
            <a:gdLst>
              <a:gd name="connsiteX0" fmla="*/ 977728 w 1210997"/>
              <a:gd name="connsiteY0" fmla="*/ 4290 h 1264073"/>
              <a:gd name="connsiteX1" fmla="*/ 1014304 w 1210997"/>
              <a:gd name="connsiteY1" fmla="*/ 59154 h 1264073"/>
              <a:gd name="connsiteX2" fmla="*/ 996016 w 1210997"/>
              <a:gd name="connsiteY2" fmla="*/ 351762 h 1264073"/>
              <a:gd name="connsiteX3" fmla="*/ 855808 w 1210997"/>
              <a:gd name="connsiteY3" fmla="*/ 510258 h 1264073"/>
              <a:gd name="connsiteX4" fmla="*/ 1026496 w 1210997"/>
              <a:gd name="connsiteY4" fmla="*/ 473682 h 1264073"/>
              <a:gd name="connsiteX5" fmla="*/ 1093552 w 1210997"/>
              <a:gd name="connsiteY5" fmla="*/ 668754 h 1264073"/>
              <a:gd name="connsiteX6" fmla="*/ 916768 w 1210997"/>
              <a:gd name="connsiteY6" fmla="*/ 961362 h 1264073"/>
              <a:gd name="connsiteX7" fmla="*/ 270592 w 1210997"/>
              <a:gd name="connsiteY7" fmla="*/ 748002 h 1264073"/>
              <a:gd name="connsiteX8" fmla="*/ 898480 w 1210997"/>
              <a:gd name="connsiteY8" fmla="*/ 979650 h 1264073"/>
              <a:gd name="connsiteX9" fmla="*/ 557104 w 1210997"/>
              <a:gd name="connsiteY9" fmla="*/ 1058898 h 1264073"/>
              <a:gd name="connsiteX10" fmla="*/ 2368 w 1210997"/>
              <a:gd name="connsiteY10" fmla="*/ 1077186 h 1264073"/>
              <a:gd name="connsiteX11" fmla="*/ 788752 w 1210997"/>
              <a:gd name="connsiteY11" fmla="*/ 1107666 h 1264073"/>
              <a:gd name="connsiteX12" fmla="*/ 398608 w 1210997"/>
              <a:gd name="connsiteY12" fmla="*/ 1260066 h 1264073"/>
              <a:gd name="connsiteX13" fmla="*/ 1184992 w 1210997"/>
              <a:gd name="connsiteY13" fmla="*/ 924786 h 1264073"/>
              <a:gd name="connsiteX14" fmla="*/ 1032592 w 1210997"/>
              <a:gd name="connsiteY14" fmla="*/ 595602 h 1264073"/>
              <a:gd name="connsiteX15" fmla="*/ 1136224 w 1210997"/>
              <a:gd name="connsiteY15" fmla="*/ 315186 h 1264073"/>
              <a:gd name="connsiteX16" fmla="*/ 1075264 w 1210997"/>
              <a:gd name="connsiteY16" fmla="*/ 394434 h 1264073"/>
              <a:gd name="connsiteX17" fmla="*/ 1032592 w 1210997"/>
              <a:gd name="connsiteY17" fmla="*/ 126210 h 1264073"/>
              <a:gd name="connsiteX18" fmla="*/ 977728 w 1210997"/>
              <a:gd name="connsiteY18" fmla="*/ 4290 h 1264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10997" h="1264073">
                <a:moveTo>
                  <a:pt x="977728" y="4290"/>
                </a:moveTo>
                <a:cubicBezTo>
                  <a:pt x="974680" y="-6886"/>
                  <a:pt x="1011256" y="1242"/>
                  <a:pt x="1014304" y="59154"/>
                </a:cubicBezTo>
                <a:cubicBezTo>
                  <a:pt x="1017352" y="117066"/>
                  <a:pt x="1022432" y="276578"/>
                  <a:pt x="996016" y="351762"/>
                </a:cubicBezTo>
                <a:cubicBezTo>
                  <a:pt x="969600" y="426946"/>
                  <a:pt x="850728" y="489938"/>
                  <a:pt x="855808" y="510258"/>
                </a:cubicBezTo>
                <a:cubicBezTo>
                  <a:pt x="860888" y="530578"/>
                  <a:pt x="986872" y="447266"/>
                  <a:pt x="1026496" y="473682"/>
                </a:cubicBezTo>
                <a:cubicBezTo>
                  <a:pt x="1066120" y="500098"/>
                  <a:pt x="1111840" y="587474"/>
                  <a:pt x="1093552" y="668754"/>
                </a:cubicBezTo>
                <a:cubicBezTo>
                  <a:pt x="1075264" y="750034"/>
                  <a:pt x="1053928" y="948154"/>
                  <a:pt x="916768" y="961362"/>
                </a:cubicBezTo>
                <a:cubicBezTo>
                  <a:pt x="779608" y="974570"/>
                  <a:pt x="273640" y="744954"/>
                  <a:pt x="270592" y="748002"/>
                </a:cubicBezTo>
                <a:cubicBezTo>
                  <a:pt x="267544" y="751050"/>
                  <a:pt x="850728" y="927834"/>
                  <a:pt x="898480" y="979650"/>
                </a:cubicBezTo>
                <a:cubicBezTo>
                  <a:pt x="946232" y="1031466"/>
                  <a:pt x="706456" y="1042642"/>
                  <a:pt x="557104" y="1058898"/>
                </a:cubicBezTo>
                <a:cubicBezTo>
                  <a:pt x="407752" y="1075154"/>
                  <a:pt x="-36240" y="1069058"/>
                  <a:pt x="2368" y="1077186"/>
                </a:cubicBezTo>
                <a:cubicBezTo>
                  <a:pt x="40976" y="1085314"/>
                  <a:pt x="722712" y="1077186"/>
                  <a:pt x="788752" y="1107666"/>
                </a:cubicBezTo>
                <a:cubicBezTo>
                  <a:pt x="854792" y="1138146"/>
                  <a:pt x="332568" y="1290546"/>
                  <a:pt x="398608" y="1260066"/>
                </a:cubicBezTo>
                <a:cubicBezTo>
                  <a:pt x="464648" y="1229586"/>
                  <a:pt x="1079328" y="1035530"/>
                  <a:pt x="1184992" y="924786"/>
                </a:cubicBezTo>
                <a:cubicBezTo>
                  <a:pt x="1290656" y="814042"/>
                  <a:pt x="1040720" y="697202"/>
                  <a:pt x="1032592" y="595602"/>
                </a:cubicBezTo>
                <a:cubicBezTo>
                  <a:pt x="1024464" y="494002"/>
                  <a:pt x="1129112" y="348714"/>
                  <a:pt x="1136224" y="315186"/>
                </a:cubicBezTo>
                <a:cubicBezTo>
                  <a:pt x="1143336" y="281658"/>
                  <a:pt x="1092536" y="425930"/>
                  <a:pt x="1075264" y="394434"/>
                </a:cubicBezTo>
                <a:cubicBezTo>
                  <a:pt x="1057992" y="362938"/>
                  <a:pt x="1045800" y="186154"/>
                  <a:pt x="1032592" y="126210"/>
                </a:cubicBezTo>
                <a:cubicBezTo>
                  <a:pt x="1019384" y="66266"/>
                  <a:pt x="980776" y="15466"/>
                  <a:pt x="977728" y="429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8" name="フリーフォーム 1587">
            <a:extLst>
              <a:ext uri="{FF2B5EF4-FFF2-40B4-BE49-F238E27FC236}">
                <a16:creationId xmlns:a16="http://schemas.microsoft.com/office/drawing/2014/main" id="{A60487F0-5E1A-6C30-666F-4ADF7C993965}"/>
              </a:ext>
            </a:extLst>
          </p:cNvPr>
          <p:cNvSpPr/>
          <p:nvPr/>
        </p:nvSpPr>
        <p:spPr>
          <a:xfrm>
            <a:off x="5045054" y="7209385"/>
            <a:ext cx="493374" cy="320326"/>
          </a:xfrm>
          <a:custGeom>
            <a:avLst/>
            <a:gdLst>
              <a:gd name="connsiteX0" fmla="*/ 9546 w 493374"/>
              <a:gd name="connsiteY0" fmla="*/ 216940 h 320326"/>
              <a:gd name="connsiteX1" fmla="*/ 307996 w 493374"/>
              <a:gd name="connsiteY1" fmla="*/ 4215 h 320326"/>
              <a:gd name="connsiteX2" fmla="*/ 438171 w 493374"/>
              <a:gd name="connsiteY2" fmla="*/ 83590 h 320326"/>
              <a:gd name="connsiteX3" fmla="*/ 488971 w 493374"/>
              <a:gd name="connsiteY3" fmla="*/ 185190 h 320326"/>
              <a:gd name="connsiteX4" fmla="*/ 333396 w 493374"/>
              <a:gd name="connsiteY4" fmla="*/ 305840 h 320326"/>
              <a:gd name="connsiteX5" fmla="*/ 212746 w 493374"/>
              <a:gd name="connsiteY5" fmla="*/ 309015 h 320326"/>
              <a:gd name="connsiteX6" fmla="*/ 85746 w 493374"/>
              <a:gd name="connsiteY6" fmla="*/ 223290 h 320326"/>
              <a:gd name="connsiteX7" fmla="*/ 9546 w 493374"/>
              <a:gd name="connsiteY7" fmla="*/ 216940 h 320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3374" h="320326">
                <a:moveTo>
                  <a:pt x="9546" y="216940"/>
                </a:moveTo>
                <a:cubicBezTo>
                  <a:pt x="46588" y="180428"/>
                  <a:pt x="236559" y="26440"/>
                  <a:pt x="307996" y="4215"/>
                </a:cubicBezTo>
                <a:cubicBezTo>
                  <a:pt x="379434" y="-18010"/>
                  <a:pt x="408009" y="53428"/>
                  <a:pt x="438171" y="83590"/>
                </a:cubicBezTo>
                <a:cubicBezTo>
                  <a:pt x="468333" y="113752"/>
                  <a:pt x="506433" y="148148"/>
                  <a:pt x="488971" y="185190"/>
                </a:cubicBezTo>
                <a:cubicBezTo>
                  <a:pt x="471509" y="222232"/>
                  <a:pt x="379434" y="285203"/>
                  <a:pt x="333396" y="305840"/>
                </a:cubicBezTo>
                <a:cubicBezTo>
                  <a:pt x="287359" y="326478"/>
                  <a:pt x="254021" y="322773"/>
                  <a:pt x="212746" y="309015"/>
                </a:cubicBezTo>
                <a:cubicBezTo>
                  <a:pt x="171471" y="295257"/>
                  <a:pt x="118554" y="237578"/>
                  <a:pt x="85746" y="223290"/>
                </a:cubicBezTo>
                <a:cubicBezTo>
                  <a:pt x="52938" y="209002"/>
                  <a:pt x="-27496" y="253452"/>
                  <a:pt x="9546" y="21694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9" name="フリーフォーム 1588">
            <a:extLst>
              <a:ext uri="{FF2B5EF4-FFF2-40B4-BE49-F238E27FC236}">
                <a16:creationId xmlns:a16="http://schemas.microsoft.com/office/drawing/2014/main" id="{8C13C232-DED1-A94B-496B-4292900F5097}"/>
              </a:ext>
            </a:extLst>
          </p:cNvPr>
          <p:cNvSpPr/>
          <p:nvPr/>
        </p:nvSpPr>
        <p:spPr>
          <a:xfrm>
            <a:off x="5723916" y="8007897"/>
            <a:ext cx="444065" cy="234720"/>
          </a:xfrm>
          <a:custGeom>
            <a:avLst/>
            <a:gdLst>
              <a:gd name="connsiteX0" fmla="*/ 609 w 444065"/>
              <a:gd name="connsiteY0" fmla="*/ 107403 h 234720"/>
              <a:gd name="connsiteX1" fmla="*/ 222859 w 444065"/>
              <a:gd name="connsiteY1" fmla="*/ 43903 h 234720"/>
              <a:gd name="connsiteX2" fmla="*/ 191109 w 444065"/>
              <a:gd name="connsiteY2" fmla="*/ 2628 h 234720"/>
              <a:gd name="connsiteX3" fmla="*/ 429234 w 444065"/>
              <a:gd name="connsiteY3" fmla="*/ 120103 h 234720"/>
              <a:gd name="connsiteX4" fmla="*/ 400659 w 444065"/>
              <a:gd name="connsiteY4" fmla="*/ 180428 h 234720"/>
              <a:gd name="connsiteX5" fmla="*/ 251434 w 444065"/>
              <a:gd name="connsiteY5" fmla="*/ 234403 h 234720"/>
              <a:gd name="connsiteX6" fmla="*/ 159359 w 444065"/>
              <a:gd name="connsiteY6" fmla="*/ 155028 h 234720"/>
              <a:gd name="connsiteX7" fmla="*/ 609 w 444065"/>
              <a:gd name="connsiteY7" fmla="*/ 107403 h 234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4065" h="234720">
                <a:moveTo>
                  <a:pt x="609" y="107403"/>
                </a:moveTo>
                <a:cubicBezTo>
                  <a:pt x="11192" y="88882"/>
                  <a:pt x="191109" y="61365"/>
                  <a:pt x="222859" y="43903"/>
                </a:cubicBezTo>
                <a:cubicBezTo>
                  <a:pt x="254609" y="26441"/>
                  <a:pt x="156713" y="-10072"/>
                  <a:pt x="191109" y="2628"/>
                </a:cubicBezTo>
                <a:cubicBezTo>
                  <a:pt x="225505" y="15328"/>
                  <a:pt x="394309" y="90470"/>
                  <a:pt x="429234" y="120103"/>
                </a:cubicBezTo>
                <a:cubicBezTo>
                  <a:pt x="464159" y="149736"/>
                  <a:pt x="430292" y="161378"/>
                  <a:pt x="400659" y="180428"/>
                </a:cubicBezTo>
                <a:cubicBezTo>
                  <a:pt x="371026" y="199478"/>
                  <a:pt x="291651" y="238636"/>
                  <a:pt x="251434" y="234403"/>
                </a:cubicBezTo>
                <a:cubicBezTo>
                  <a:pt x="211217" y="230170"/>
                  <a:pt x="198517" y="172490"/>
                  <a:pt x="159359" y="155028"/>
                </a:cubicBezTo>
                <a:cubicBezTo>
                  <a:pt x="120201" y="137566"/>
                  <a:pt x="-9974" y="125924"/>
                  <a:pt x="609" y="10740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0" name="フリーフォーム 1589">
            <a:extLst>
              <a:ext uri="{FF2B5EF4-FFF2-40B4-BE49-F238E27FC236}">
                <a16:creationId xmlns:a16="http://schemas.microsoft.com/office/drawing/2014/main" id="{2F205912-2E3D-2025-9BBA-726A6EE5ABAC}"/>
              </a:ext>
            </a:extLst>
          </p:cNvPr>
          <p:cNvSpPr/>
          <p:nvPr/>
        </p:nvSpPr>
        <p:spPr>
          <a:xfrm>
            <a:off x="5963604" y="8060281"/>
            <a:ext cx="471305" cy="280444"/>
          </a:xfrm>
          <a:custGeom>
            <a:avLst/>
            <a:gdLst>
              <a:gd name="connsiteX0" fmla="*/ 8571 w 471305"/>
              <a:gd name="connsiteY0" fmla="*/ 182019 h 280444"/>
              <a:gd name="connsiteX1" fmla="*/ 335596 w 471305"/>
              <a:gd name="connsiteY1" fmla="*/ 39144 h 280444"/>
              <a:gd name="connsiteX2" fmla="*/ 291146 w 471305"/>
              <a:gd name="connsiteY2" fmla="*/ 29619 h 280444"/>
              <a:gd name="connsiteX3" fmla="*/ 399096 w 471305"/>
              <a:gd name="connsiteY3" fmla="*/ 1044 h 280444"/>
              <a:gd name="connsiteX4" fmla="*/ 462596 w 471305"/>
              <a:gd name="connsiteY4" fmla="*/ 70894 h 280444"/>
              <a:gd name="connsiteX5" fmla="*/ 430846 w 471305"/>
              <a:gd name="connsiteY5" fmla="*/ 188369 h 280444"/>
              <a:gd name="connsiteX6" fmla="*/ 465771 w 471305"/>
              <a:gd name="connsiteY6" fmla="*/ 280444 h 280444"/>
              <a:gd name="connsiteX7" fmla="*/ 291146 w 471305"/>
              <a:gd name="connsiteY7" fmla="*/ 188369 h 280444"/>
              <a:gd name="connsiteX8" fmla="*/ 199071 w 471305"/>
              <a:gd name="connsiteY8" fmla="*/ 147094 h 280444"/>
              <a:gd name="connsiteX9" fmla="*/ 103821 w 471305"/>
              <a:gd name="connsiteY9" fmla="*/ 182019 h 280444"/>
              <a:gd name="connsiteX10" fmla="*/ 8571 w 471305"/>
              <a:gd name="connsiteY10" fmla="*/ 182019 h 280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1305" h="280444">
                <a:moveTo>
                  <a:pt x="8571" y="182019"/>
                </a:moveTo>
                <a:cubicBezTo>
                  <a:pt x="47200" y="158206"/>
                  <a:pt x="288500" y="64544"/>
                  <a:pt x="335596" y="39144"/>
                </a:cubicBezTo>
                <a:cubicBezTo>
                  <a:pt x="382692" y="13744"/>
                  <a:pt x="280563" y="35969"/>
                  <a:pt x="291146" y="29619"/>
                </a:cubicBezTo>
                <a:cubicBezTo>
                  <a:pt x="301729" y="23269"/>
                  <a:pt x="370521" y="-5835"/>
                  <a:pt x="399096" y="1044"/>
                </a:cubicBezTo>
                <a:cubicBezTo>
                  <a:pt x="427671" y="7923"/>
                  <a:pt x="457304" y="39673"/>
                  <a:pt x="462596" y="70894"/>
                </a:cubicBezTo>
                <a:cubicBezTo>
                  <a:pt x="467888" y="102115"/>
                  <a:pt x="430317" y="153444"/>
                  <a:pt x="430846" y="188369"/>
                </a:cubicBezTo>
                <a:cubicBezTo>
                  <a:pt x="431375" y="223294"/>
                  <a:pt x="489054" y="280444"/>
                  <a:pt x="465771" y="280444"/>
                </a:cubicBezTo>
                <a:cubicBezTo>
                  <a:pt x="442488" y="280444"/>
                  <a:pt x="335596" y="210594"/>
                  <a:pt x="291146" y="188369"/>
                </a:cubicBezTo>
                <a:cubicBezTo>
                  <a:pt x="246696" y="166144"/>
                  <a:pt x="230292" y="148152"/>
                  <a:pt x="199071" y="147094"/>
                </a:cubicBezTo>
                <a:cubicBezTo>
                  <a:pt x="167850" y="146036"/>
                  <a:pt x="135042" y="176198"/>
                  <a:pt x="103821" y="182019"/>
                </a:cubicBezTo>
                <a:cubicBezTo>
                  <a:pt x="72600" y="187840"/>
                  <a:pt x="-30058" y="205832"/>
                  <a:pt x="8571" y="18201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1" name="フリーフォーム 1590">
            <a:extLst>
              <a:ext uri="{FF2B5EF4-FFF2-40B4-BE49-F238E27FC236}">
                <a16:creationId xmlns:a16="http://schemas.microsoft.com/office/drawing/2014/main" id="{40730DAC-8516-4DA8-D388-35248F49D575}"/>
              </a:ext>
            </a:extLst>
          </p:cNvPr>
          <p:cNvSpPr/>
          <p:nvPr/>
        </p:nvSpPr>
        <p:spPr>
          <a:xfrm>
            <a:off x="6273786" y="8676669"/>
            <a:ext cx="378096" cy="280734"/>
          </a:xfrm>
          <a:custGeom>
            <a:avLst/>
            <a:gdLst>
              <a:gd name="connsiteX0" fmla="*/ 14 w 378096"/>
              <a:gd name="connsiteY0" fmla="*/ 127606 h 280734"/>
              <a:gd name="connsiteX1" fmla="*/ 168289 w 378096"/>
              <a:gd name="connsiteY1" fmla="*/ 83156 h 280734"/>
              <a:gd name="connsiteX2" fmla="*/ 219089 w 378096"/>
              <a:gd name="connsiteY2" fmla="*/ 606 h 280734"/>
              <a:gd name="connsiteX3" fmla="*/ 298464 w 378096"/>
              <a:gd name="connsiteY3" fmla="*/ 48231 h 280734"/>
              <a:gd name="connsiteX4" fmla="*/ 368314 w 378096"/>
              <a:gd name="connsiteY4" fmla="*/ 95856 h 280734"/>
              <a:gd name="connsiteX5" fmla="*/ 371489 w 378096"/>
              <a:gd name="connsiteY5" fmla="*/ 168881 h 280734"/>
              <a:gd name="connsiteX6" fmla="*/ 311164 w 378096"/>
              <a:gd name="connsiteY6" fmla="*/ 280006 h 280734"/>
              <a:gd name="connsiteX7" fmla="*/ 219089 w 378096"/>
              <a:gd name="connsiteY7" fmla="*/ 216506 h 280734"/>
              <a:gd name="connsiteX8" fmla="*/ 82564 w 378096"/>
              <a:gd name="connsiteY8" fmla="*/ 206981 h 280734"/>
              <a:gd name="connsiteX9" fmla="*/ 177814 w 378096"/>
              <a:gd name="connsiteY9" fmla="*/ 175231 h 280734"/>
              <a:gd name="connsiteX10" fmla="*/ 14 w 378096"/>
              <a:gd name="connsiteY10" fmla="*/ 127606 h 280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8096" h="280734">
                <a:moveTo>
                  <a:pt x="14" y="127606"/>
                </a:moveTo>
                <a:cubicBezTo>
                  <a:pt x="-1574" y="112260"/>
                  <a:pt x="131777" y="104323"/>
                  <a:pt x="168289" y="83156"/>
                </a:cubicBezTo>
                <a:cubicBezTo>
                  <a:pt x="204801" y="61989"/>
                  <a:pt x="197393" y="6427"/>
                  <a:pt x="219089" y="606"/>
                </a:cubicBezTo>
                <a:cubicBezTo>
                  <a:pt x="240785" y="-5215"/>
                  <a:pt x="273593" y="32356"/>
                  <a:pt x="298464" y="48231"/>
                </a:cubicBezTo>
                <a:cubicBezTo>
                  <a:pt x="323335" y="64106"/>
                  <a:pt x="356143" y="75748"/>
                  <a:pt x="368314" y="95856"/>
                </a:cubicBezTo>
                <a:cubicBezTo>
                  <a:pt x="380485" y="115964"/>
                  <a:pt x="381014" y="138189"/>
                  <a:pt x="371489" y="168881"/>
                </a:cubicBezTo>
                <a:cubicBezTo>
                  <a:pt x="361964" y="199573"/>
                  <a:pt x="336564" y="272069"/>
                  <a:pt x="311164" y="280006"/>
                </a:cubicBezTo>
                <a:cubicBezTo>
                  <a:pt x="285764" y="287943"/>
                  <a:pt x="257189" y="228677"/>
                  <a:pt x="219089" y="216506"/>
                </a:cubicBezTo>
                <a:cubicBezTo>
                  <a:pt x="180989" y="204335"/>
                  <a:pt x="89443" y="213860"/>
                  <a:pt x="82564" y="206981"/>
                </a:cubicBezTo>
                <a:cubicBezTo>
                  <a:pt x="75685" y="200102"/>
                  <a:pt x="186281" y="186343"/>
                  <a:pt x="177814" y="175231"/>
                </a:cubicBezTo>
                <a:cubicBezTo>
                  <a:pt x="169347" y="164119"/>
                  <a:pt x="1602" y="142952"/>
                  <a:pt x="14" y="12760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1" name="フリーフォーム 1530">
            <a:extLst>
              <a:ext uri="{FF2B5EF4-FFF2-40B4-BE49-F238E27FC236}">
                <a16:creationId xmlns:a16="http://schemas.microsoft.com/office/drawing/2014/main" id="{2411EDF0-3825-A994-12F2-877709AD22D8}"/>
              </a:ext>
            </a:extLst>
          </p:cNvPr>
          <p:cNvSpPr/>
          <p:nvPr/>
        </p:nvSpPr>
        <p:spPr>
          <a:xfrm>
            <a:off x="2945629" y="6431028"/>
            <a:ext cx="2557677" cy="1700832"/>
          </a:xfrm>
          <a:custGeom>
            <a:avLst/>
            <a:gdLst>
              <a:gd name="connsiteX0" fmla="*/ 163331 w 2557677"/>
              <a:gd name="connsiteY0" fmla="*/ 38352 h 1700832"/>
              <a:gd name="connsiteX1" fmla="*/ 243341 w 2557677"/>
              <a:gd name="connsiteY1" fmla="*/ 209802 h 1700832"/>
              <a:gd name="connsiteX2" fmla="*/ 974861 w 2557677"/>
              <a:gd name="connsiteY2" fmla="*/ 964182 h 1700832"/>
              <a:gd name="connsiteX3" fmla="*/ 871991 w 2557677"/>
              <a:gd name="connsiteY3" fmla="*/ 1021332 h 1700832"/>
              <a:gd name="connsiteX4" fmla="*/ 1717811 w 2557677"/>
              <a:gd name="connsiteY4" fmla="*/ 838452 h 1700832"/>
              <a:gd name="connsiteX5" fmla="*/ 1729241 w 2557677"/>
              <a:gd name="connsiteY5" fmla="*/ 872742 h 1700832"/>
              <a:gd name="connsiteX6" fmla="*/ 2540771 w 2557677"/>
              <a:gd name="connsiteY6" fmla="*/ 495552 h 1700832"/>
              <a:gd name="connsiteX7" fmla="*/ 2232161 w 2557677"/>
              <a:gd name="connsiteY7" fmla="*/ 861312 h 1700832"/>
              <a:gd name="connsiteX8" fmla="*/ 1672091 w 2557677"/>
              <a:gd name="connsiteY8" fmla="*/ 1684272 h 1700832"/>
              <a:gd name="connsiteX9" fmla="*/ 1443491 w 2557677"/>
              <a:gd name="connsiteY9" fmla="*/ 1387092 h 1700832"/>
              <a:gd name="connsiteX10" fmla="*/ 803411 w 2557677"/>
              <a:gd name="connsiteY10" fmla="*/ 1078482 h 1700832"/>
              <a:gd name="connsiteX11" fmla="*/ 3311 w 2557677"/>
              <a:gd name="connsiteY11" fmla="*/ 518412 h 1700832"/>
              <a:gd name="connsiteX12" fmla="*/ 506231 w 2557677"/>
              <a:gd name="connsiteY12" fmla="*/ 827022 h 1700832"/>
              <a:gd name="connsiteX13" fmla="*/ 163331 w 2557677"/>
              <a:gd name="connsiteY13" fmla="*/ 38352 h 170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57677" h="1700832">
                <a:moveTo>
                  <a:pt x="163331" y="38352"/>
                </a:moveTo>
                <a:cubicBezTo>
                  <a:pt x="119516" y="-64518"/>
                  <a:pt x="108086" y="55497"/>
                  <a:pt x="243341" y="209802"/>
                </a:cubicBezTo>
                <a:cubicBezTo>
                  <a:pt x="378596" y="364107"/>
                  <a:pt x="974861" y="964182"/>
                  <a:pt x="974861" y="964182"/>
                </a:cubicBezTo>
                <a:cubicBezTo>
                  <a:pt x="1079636" y="1099437"/>
                  <a:pt x="748166" y="1042287"/>
                  <a:pt x="871991" y="1021332"/>
                </a:cubicBezTo>
                <a:cubicBezTo>
                  <a:pt x="995816" y="1000377"/>
                  <a:pt x="1574936" y="863217"/>
                  <a:pt x="1717811" y="838452"/>
                </a:cubicBezTo>
                <a:cubicBezTo>
                  <a:pt x="1860686" y="813687"/>
                  <a:pt x="1592081" y="929892"/>
                  <a:pt x="1729241" y="872742"/>
                </a:cubicBezTo>
                <a:cubicBezTo>
                  <a:pt x="1866401" y="815592"/>
                  <a:pt x="2456951" y="497457"/>
                  <a:pt x="2540771" y="495552"/>
                </a:cubicBezTo>
                <a:cubicBezTo>
                  <a:pt x="2624591" y="493647"/>
                  <a:pt x="2376941" y="663192"/>
                  <a:pt x="2232161" y="861312"/>
                </a:cubicBezTo>
                <a:cubicBezTo>
                  <a:pt x="2087381" y="1059432"/>
                  <a:pt x="1803536" y="1596642"/>
                  <a:pt x="1672091" y="1684272"/>
                </a:cubicBezTo>
                <a:cubicBezTo>
                  <a:pt x="1540646" y="1771902"/>
                  <a:pt x="1588271" y="1488057"/>
                  <a:pt x="1443491" y="1387092"/>
                </a:cubicBezTo>
                <a:cubicBezTo>
                  <a:pt x="1298711" y="1286127"/>
                  <a:pt x="1043441" y="1223262"/>
                  <a:pt x="803411" y="1078482"/>
                </a:cubicBezTo>
                <a:cubicBezTo>
                  <a:pt x="563381" y="933702"/>
                  <a:pt x="52841" y="560322"/>
                  <a:pt x="3311" y="518412"/>
                </a:cubicBezTo>
                <a:cubicBezTo>
                  <a:pt x="-46219" y="476502"/>
                  <a:pt x="475751" y="910842"/>
                  <a:pt x="506231" y="827022"/>
                </a:cubicBezTo>
                <a:cubicBezTo>
                  <a:pt x="536711" y="743202"/>
                  <a:pt x="207146" y="141222"/>
                  <a:pt x="163331" y="38352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0" name="フリーフォーム 1529">
            <a:extLst>
              <a:ext uri="{FF2B5EF4-FFF2-40B4-BE49-F238E27FC236}">
                <a16:creationId xmlns:a16="http://schemas.microsoft.com/office/drawing/2014/main" id="{5E2B5DB0-B43B-23E0-DCB8-9815DD9F972E}"/>
              </a:ext>
            </a:extLst>
          </p:cNvPr>
          <p:cNvSpPr/>
          <p:nvPr/>
        </p:nvSpPr>
        <p:spPr>
          <a:xfrm>
            <a:off x="4308534" y="2003620"/>
            <a:ext cx="2757590" cy="5701874"/>
          </a:xfrm>
          <a:custGeom>
            <a:avLst/>
            <a:gdLst>
              <a:gd name="connsiteX0" fmla="*/ 800676 w 2757590"/>
              <a:gd name="connsiteY0" fmla="*/ 76640 h 5701874"/>
              <a:gd name="connsiteX1" fmla="*/ 880686 w 2757590"/>
              <a:gd name="connsiteY1" fmla="*/ 202370 h 5701874"/>
              <a:gd name="connsiteX2" fmla="*/ 1806516 w 2757590"/>
              <a:gd name="connsiteY2" fmla="*/ 2031170 h 5701874"/>
              <a:gd name="connsiteX3" fmla="*/ 1795086 w 2757590"/>
              <a:gd name="connsiteY3" fmla="*/ 1528250 h 5701874"/>
              <a:gd name="connsiteX4" fmla="*/ 2000826 w 2757590"/>
              <a:gd name="connsiteY4" fmla="*/ 2739830 h 5701874"/>
              <a:gd name="connsiteX5" fmla="*/ 1372176 w 2757590"/>
              <a:gd name="connsiteY5" fmla="*/ 3894260 h 5701874"/>
              <a:gd name="connsiteX6" fmla="*/ 1555056 w 2757590"/>
              <a:gd name="connsiteY6" fmla="*/ 3825680 h 5701874"/>
              <a:gd name="connsiteX7" fmla="*/ 1097856 w 2757590"/>
              <a:gd name="connsiteY7" fmla="*/ 4591490 h 5701874"/>
              <a:gd name="connsiteX8" fmla="*/ 332046 w 2757590"/>
              <a:gd name="connsiteY8" fmla="*/ 5231570 h 5701874"/>
              <a:gd name="connsiteX9" fmla="*/ 812106 w 2757590"/>
              <a:gd name="connsiteY9" fmla="*/ 5025830 h 5701874"/>
              <a:gd name="connsiteX10" fmla="*/ 576 w 2757590"/>
              <a:gd name="connsiteY10" fmla="*/ 5700200 h 5701874"/>
              <a:gd name="connsiteX11" fmla="*/ 960696 w 2757590"/>
              <a:gd name="connsiteY11" fmla="*/ 5185850 h 5701874"/>
              <a:gd name="connsiteX12" fmla="*/ 1955106 w 2757590"/>
              <a:gd name="connsiteY12" fmla="*/ 4237160 h 5701874"/>
              <a:gd name="connsiteX13" fmla="*/ 2343726 w 2757590"/>
              <a:gd name="connsiteY13" fmla="*/ 3197030 h 5701874"/>
              <a:gd name="connsiteX14" fmla="*/ 2446596 w 2757590"/>
              <a:gd name="connsiteY14" fmla="*/ 3277040 h 5701874"/>
              <a:gd name="connsiteX15" fmla="*/ 2755206 w 2757590"/>
              <a:gd name="connsiteY15" fmla="*/ 2819840 h 5701874"/>
              <a:gd name="connsiteX16" fmla="*/ 2263716 w 2757590"/>
              <a:gd name="connsiteY16" fmla="*/ 1779710 h 5701874"/>
              <a:gd name="connsiteX17" fmla="*/ 2263716 w 2757590"/>
              <a:gd name="connsiteY17" fmla="*/ 1219640 h 5701874"/>
              <a:gd name="connsiteX18" fmla="*/ 1395036 w 2757590"/>
              <a:gd name="connsiteY18" fmla="*/ 156650 h 5701874"/>
              <a:gd name="connsiteX19" fmla="*/ 1817946 w 2757590"/>
              <a:gd name="connsiteY19" fmla="*/ 1036760 h 5701874"/>
              <a:gd name="connsiteX20" fmla="*/ 1223586 w 2757590"/>
              <a:gd name="connsiteY20" fmla="*/ 476690 h 5701874"/>
              <a:gd name="connsiteX21" fmla="*/ 800676 w 2757590"/>
              <a:gd name="connsiteY21" fmla="*/ 76640 h 5701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757590" h="5701874">
                <a:moveTo>
                  <a:pt x="800676" y="76640"/>
                </a:moveTo>
                <a:cubicBezTo>
                  <a:pt x="743526" y="30920"/>
                  <a:pt x="713046" y="-123385"/>
                  <a:pt x="880686" y="202370"/>
                </a:cubicBezTo>
                <a:cubicBezTo>
                  <a:pt x="1048326" y="528125"/>
                  <a:pt x="1654116" y="1810190"/>
                  <a:pt x="1806516" y="2031170"/>
                </a:cubicBezTo>
                <a:cubicBezTo>
                  <a:pt x="1958916" y="2252150"/>
                  <a:pt x="1762701" y="1410140"/>
                  <a:pt x="1795086" y="1528250"/>
                </a:cubicBezTo>
                <a:cubicBezTo>
                  <a:pt x="1827471" y="1646360"/>
                  <a:pt x="2071311" y="2345495"/>
                  <a:pt x="2000826" y="2739830"/>
                </a:cubicBezTo>
                <a:cubicBezTo>
                  <a:pt x="1930341" y="3134165"/>
                  <a:pt x="1446471" y="3713285"/>
                  <a:pt x="1372176" y="3894260"/>
                </a:cubicBezTo>
                <a:cubicBezTo>
                  <a:pt x="1297881" y="4075235"/>
                  <a:pt x="1600776" y="3709475"/>
                  <a:pt x="1555056" y="3825680"/>
                </a:cubicBezTo>
                <a:cubicBezTo>
                  <a:pt x="1509336" y="3941885"/>
                  <a:pt x="1301691" y="4357175"/>
                  <a:pt x="1097856" y="4591490"/>
                </a:cubicBezTo>
                <a:cubicBezTo>
                  <a:pt x="894021" y="4825805"/>
                  <a:pt x="379671" y="5159180"/>
                  <a:pt x="332046" y="5231570"/>
                </a:cubicBezTo>
                <a:cubicBezTo>
                  <a:pt x="284421" y="5303960"/>
                  <a:pt x="867351" y="4947725"/>
                  <a:pt x="812106" y="5025830"/>
                </a:cubicBezTo>
                <a:cubicBezTo>
                  <a:pt x="756861" y="5103935"/>
                  <a:pt x="-24189" y="5673530"/>
                  <a:pt x="576" y="5700200"/>
                </a:cubicBezTo>
                <a:cubicBezTo>
                  <a:pt x="25341" y="5726870"/>
                  <a:pt x="634941" y="5429690"/>
                  <a:pt x="960696" y="5185850"/>
                </a:cubicBezTo>
                <a:cubicBezTo>
                  <a:pt x="1286451" y="4942010"/>
                  <a:pt x="1724601" y="4568630"/>
                  <a:pt x="1955106" y="4237160"/>
                </a:cubicBezTo>
                <a:cubicBezTo>
                  <a:pt x="2185611" y="3905690"/>
                  <a:pt x="2261811" y="3357050"/>
                  <a:pt x="2343726" y="3197030"/>
                </a:cubicBezTo>
                <a:cubicBezTo>
                  <a:pt x="2425641" y="3037010"/>
                  <a:pt x="2378016" y="3339905"/>
                  <a:pt x="2446596" y="3277040"/>
                </a:cubicBezTo>
                <a:cubicBezTo>
                  <a:pt x="2515176" y="3214175"/>
                  <a:pt x="2785686" y="3069395"/>
                  <a:pt x="2755206" y="2819840"/>
                </a:cubicBezTo>
                <a:cubicBezTo>
                  <a:pt x="2724726" y="2570285"/>
                  <a:pt x="2345631" y="2046410"/>
                  <a:pt x="2263716" y="1779710"/>
                </a:cubicBezTo>
                <a:cubicBezTo>
                  <a:pt x="2181801" y="1513010"/>
                  <a:pt x="2408496" y="1490150"/>
                  <a:pt x="2263716" y="1219640"/>
                </a:cubicBezTo>
                <a:cubicBezTo>
                  <a:pt x="2118936" y="949130"/>
                  <a:pt x="1469331" y="187130"/>
                  <a:pt x="1395036" y="156650"/>
                </a:cubicBezTo>
                <a:cubicBezTo>
                  <a:pt x="1320741" y="126170"/>
                  <a:pt x="1846521" y="983420"/>
                  <a:pt x="1817946" y="1036760"/>
                </a:cubicBezTo>
                <a:cubicBezTo>
                  <a:pt x="1789371" y="1090100"/>
                  <a:pt x="1391226" y="632900"/>
                  <a:pt x="1223586" y="476690"/>
                </a:cubicBezTo>
                <a:cubicBezTo>
                  <a:pt x="1055946" y="320480"/>
                  <a:pt x="857826" y="122360"/>
                  <a:pt x="800676" y="76640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9" name="フリーフォーム 1528">
            <a:extLst>
              <a:ext uri="{FF2B5EF4-FFF2-40B4-BE49-F238E27FC236}">
                <a16:creationId xmlns:a16="http://schemas.microsoft.com/office/drawing/2014/main" id="{BBAEF22D-A9D0-1182-6A63-C4EB1252FFE6}"/>
              </a:ext>
            </a:extLst>
          </p:cNvPr>
          <p:cNvSpPr/>
          <p:nvPr/>
        </p:nvSpPr>
        <p:spPr>
          <a:xfrm>
            <a:off x="2332077" y="2214087"/>
            <a:ext cx="1611276" cy="5341290"/>
          </a:xfrm>
          <a:custGeom>
            <a:avLst/>
            <a:gdLst>
              <a:gd name="connsiteX0" fmla="*/ 1611273 w 1611276"/>
              <a:gd name="connsiteY0" fmla="*/ 3333 h 5341290"/>
              <a:gd name="connsiteX1" fmla="*/ 799743 w 1611276"/>
              <a:gd name="connsiteY1" fmla="*/ 814863 h 5341290"/>
              <a:gd name="connsiteX2" fmla="*/ 1394103 w 1611276"/>
              <a:gd name="connsiteY2" fmla="*/ 529113 h 5341290"/>
              <a:gd name="connsiteX3" fmla="*/ 696873 w 1611276"/>
              <a:gd name="connsiteY3" fmla="*/ 1500663 h 5341290"/>
              <a:gd name="connsiteX4" fmla="*/ 491133 w 1611276"/>
              <a:gd name="connsiteY4" fmla="*/ 2300763 h 5341290"/>
              <a:gd name="connsiteX5" fmla="*/ 536853 w 1611276"/>
              <a:gd name="connsiteY5" fmla="*/ 1923573 h 5341290"/>
              <a:gd name="connsiteX6" fmla="*/ 742593 w 1611276"/>
              <a:gd name="connsiteY6" fmla="*/ 3318033 h 5341290"/>
              <a:gd name="connsiteX7" fmla="*/ 605433 w 1611276"/>
              <a:gd name="connsiteY7" fmla="*/ 3032283 h 5341290"/>
              <a:gd name="connsiteX8" fmla="*/ 834033 w 1611276"/>
              <a:gd name="connsiteY8" fmla="*/ 4289583 h 5341290"/>
              <a:gd name="connsiteX9" fmla="*/ 754023 w 1611276"/>
              <a:gd name="connsiteY9" fmla="*/ 4175283 h 5341290"/>
              <a:gd name="connsiteX10" fmla="*/ 1268373 w 1611276"/>
              <a:gd name="connsiteY10" fmla="*/ 5341143 h 5341290"/>
              <a:gd name="connsiteX11" fmla="*/ 548283 w 1611276"/>
              <a:gd name="connsiteY11" fmla="*/ 4243863 h 5341290"/>
              <a:gd name="connsiteX12" fmla="*/ 11073 w 1611276"/>
              <a:gd name="connsiteY12" fmla="*/ 2609373 h 5341290"/>
              <a:gd name="connsiteX13" fmla="*/ 182523 w 1611276"/>
              <a:gd name="connsiteY13" fmla="*/ 3100863 h 5341290"/>
              <a:gd name="connsiteX14" fmla="*/ 148233 w 1611276"/>
              <a:gd name="connsiteY14" fmla="*/ 2266473 h 5341290"/>
              <a:gd name="connsiteX15" fmla="*/ 216813 w 1611276"/>
              <a:gd name="connsiteY15" fmla="*/ 1660683 h 5341290"/>
              <a:gd name="connsiteX16" fmla="*/ 251103 w 1611276"/>
              <a:gd name="connsiteY16" fmla="*/ 1877853 h 5341290"/>
              <a:gd name="connsiteX17" fmla="*/ 571143 w 1611276"/>
              <a:gd name="connsiteY17" fmla="*/ 700563 h 5341290"/>
              <a:gd name="connsiteX18" fmla="*/ 468273 w 1611276"/>
              <a:gd name="connsiteY18" fmla="*/ 929163 h 5341290"/>
              <a:gd name="connsiteX19" fmla="*/ 1062633 w 1611276"/>
              <a:gd name="connsiteY19" fmla="*/ 311943 h 5341290"/>
              <a:gd name="connsiteX20" fmla="*/ 788313 w 1611276"/>
              <a:gd name="connsiteY20" fmla="*/ 517683 h 5341290"/>
              <a:gd name="connsiteX21" fmla="*/ 1611273 w 1611276"/>
              <a:gd name="connsiteY21" fmla="*/ 3333 h 5341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611276" h="5341290">
                <a:moveTo>
                  <a:pt x="1611273" y="3333"/>
                </a:moveTo>
                <a:cubicBezTo>
                  <a:pt x="1613178" y="52863"/>
                  <a:pt x="835938" y="727233"/>
                  <a:pt x="799743" y="814863"/>
                </a:cubicBezTo>
                <a:cubicBezTo>
                  <a:pt x="763548" y="902493"/>
                  <a:pt x="1411248" y="414813"/>
                  <a:pt x="1394103" y="529113"/>
                </a:cubicBezTo>
                <a:cubicBezTo>
                  <a:pt x="1376958" y="643413"/>
                  <a:pt x="847368" y="1205388"/>
                  <a:pt x="696873" y="1500663"/>
                </a:cubicBezTo>
                <a:cubicBezTo>
                  <a:pt x="546378" y="1795938"/>
                  <a:pt x="517803" y="2230278"/>
                  <a:pt x="491133" y="2300763"/>
                </a:cubicBezTo>
                <a:cubicBezTo>
                  <a:pt x="464463" y="2371248"/>
                  <a:pt x="494943" y="1754028"/>
                  <a:pt x="536853" y="1923573"/>
                </a:cubicBezTo>
                <a:cubicBezTo>
                  <a:pt x="578763" y="2093118"/>
                  <a:pt x="731163" y="3133248"/>
                  <a:pt x="742593" y="3318033"/>
                </a:cubicBezTo>
                <a:cubicBezTo>
                  <a:pt x="754023" y="3502818"/>
                  <a:pt x="590193" y="2870358"/>
                  <a:pt x="605433" y="3032283"/>
                </a:cubicBezTo>
                <a:cubicBezTo>
                  <a:pt x="620673" y="3194208"/>
                  <a:pt x="809268" y="4099083"/>
                  <a:pt x="834033" y="4289583"/>
                </a:cubicBezTo>
                <a:cubicBezTo>
                  <a:pt x="858798" y="4480083"/>
                  <a:pt x="681633" y="4000023"/>
                  <a:pt x="754023" y="4175283"/>
                </a:cubicBezTo>
                <a:cubicBezTo>
                  <a:pt x="826413" y="4350543"/>
                  <a:pt x="1302663" y="5329713"/>
                  <a:pt x="1268373" y="5341143"/>
                </a:cubicBezTo>
                <a:cubicBezTo>
                  <a:pt x="1234083" y="5352573"/>
                  <a:pt x="757833" y="4699158"/>
                  <a:pt x="548283" y="4243863"/>
                </a:cubicBezTo>
                <a:cubicBezTo>
                  <a:pt x="338733" y="3788568"/>
                  <a:pt x="72033" y="2799873"/>
                  <a:pt x="11073" y="2609373"/>
                </a:cubicBezTo>
                <a:cubicBezTo>
                  <a:pt x="-49887" y="2418873"/>
                  <a:pt x="159663" y="3158013"/>
                  <a:pt x="182523" y="3100863"/>
                </a:cubicBezTo>
                <a:cubicBezTo>
                  <a:pt x="205383" y="3043713"/>
                  <a:pt x="142518" y="2506503"/>
                  <a:pt x="148233" y="2266473"/>
                </a:cubicBezTo>
                <a:cubicBezTo>
                  <a:pt x="153948" y="2026443"/>
                  <a:pt x="199668" y="1725453"/>
                  <a:pt x="216813" y="1660683"/>
                </a:cubicBezTo>
                <a:cubicBezTo>
                  <a:pt x="233958" y="1595913"/>
                  <a:pt x="192048" y="2037873"/>
                  <a:pt x="251103" y="1877853"/>
                </a:cubicBezTo>
                <a:cubicBezTo>
                  <a:pt x="310158" y="1717833"/>
                  <a:pt x="534948" y="858678"/>
                  <a:pt x="571143" y="700563"/>
                </a:cubicBezTo>
                <a:cubicBezTo>
                  <a:pt x="607338" y="542448"/>
                  <a:pt x="386358" y="993933"/>
                  <a:pt x="468273" y="929163"/>
                </a:cubicBezTo>
                <a:cubicBezTo>
                  <a:pt x="550188" y="864393"/>
                  <a:pt x="1009293" y="380523"/>
                  <a:pt x="1062633" y="311943"/>
                </a:cubicBezTo>
                <a:cubicBezTo>
                  <a:pt x="1115973" y="243363"/>
                  <a:pt x="698778" y="563403"/>
                  <a:pt x="788313" y="517683"/>
                </a:cubicBezTo>
                <a:cubicBezTo>
                  <a:pt x="877848" y="471963"/>
                  <a:pt x="1609368" y="-46197"/>
                  <a:pt x="1611273" y="3333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8" name="フリーフォーム 1527">
            <a:extLst>
              <a:ext uri="{FF2B5EF4-FFF2-40B4-BE49-F238E27FC236}">
                <a16:creationId xmlns:a16="http://schemas.microsoft.com/office/drawing/2014/main" id="{A6B8AD8A-9540-9110-A091-1862DA4E6450}"/>
              </a:ext>
            </a:extLst>
          </p:cNvPr>
          <p:cNvSpPr/>
          <p:nvPr/>
        </p:nvSpPr>
        <p:spPr>
          <a:xfrm>
            <a:off x="4148349" y="483060"/>
            <a:ext cx="3117750" cy="4426702"/>
          </a:xfrm>
          <a:custGeom>
            <a:avLst/>
            <a:gdLst>
              <a:gd name="connsiteX0" fmla="*/ 595101 w 3117750"/>
              <a:gd name="connsiteY0" fmla="*/ 19860 h 4426702"/>
              <a:gd name="connsiteX1" fmla="*/ 732261 w 3117750"/>
              <a:gd name="connsiteY1" fmla="*/ 111300 h 4426702"/>
              <a:gd name="connsiteX2" fmla="*/ 2241021 w 3117750"/>
              <a:gd name="connsiteY2" fmla="*/ 1208580 h 4426702"/>
              <a:gd name="connsiteX3" fmla="*/ 2183871 w 3117750"/>
              <a:gd name="connsiteY3" fmla="*/ 819960 h 4426702"/>
              <a:gd name="connsiteX4" fmla="*/ 3075411 w 3117750"/>
              <a:gd name="connsiteY4" fmla="*/ 2351580 h 4426702"/>
              <a:gd name="connsiteX5" fmla="*/ 2949681 w 3117750"/>
              <a:gd name="connsiteY5" fmla="*/ 2351580 h 4426702"/>
              <a:gd name="connsiteX6" fmla="*/ 2732511 w 3117750"/>
              <a:gd name="connsiteY6" fmla="*/ 3140250 h 4426702"/>
              <a:gd name="connsiteX7" fmla="*/ 2732511 w 3117750"/>
              <a:gd name="connsiteY7" fmla="*/ 4420410 h 4426702"/>
              <a:gd name="connsiteX8" fmla="*/ 2538201 w 3117750"/>
              <a:gd name="connsiteY8" fmla="*/ 3586020 h 4426702"/>
              <a:gd name="connsiteX9" fmla="*/ 2081001 w 3117750"/>
              <a:gd name="connsiteY9" fmla="*/ 2580180 h 4426702"/>
              <a:gd name="connsiteX10" fmla="*/ 972291 w 3117750"/>
              <a:gd name="connsiteY10" fmla="*/ 1677210 h 4426702"/>
              <a:gd name="connsiteX11" fmla="*/ 1429491 w 3117750"/>
              <a:gd name="connsiteY11" fmla="*/ 2054400 h 4426702"/>
              <a:gd name="connsiteX12" fmla="*/ 741 w 3117750"/>
              <a:gd name="connsiteY12" fmla="*/ 1288590 h 4426702"/>
              <a:gd name="connsiteX13" fmla="*/ 1223751 w 3117750"/>
              <a:gd name="connsiteY13" fmla="*/ 1802940 h 4426702"/>
              <a:gd name="connsiteX14" fmla="*/ 549381 w 3117750"/>
              <a:gd name="connsiteY14" fmla="*/ 1197150 h 4426702"/>
              <a:gd name="connsiteX15" fmla="*/ 1360911 w 3117750"/>
              <a:gd name="connsiteY15" fmla="*/ 1631490 h 4426702"/>
              <a:gd name="connsiteX16" fmla="*/ 800841 w 3117750"/>
              <a:gd name="connsiteY16" fmla="*/ 1037130 h 4426702"/>
              <a:gd name="connsiteX17" fmla="*/ 1498071 w 3117750"/>
              <a:gd name="connsiteY17" fmla="*/ 1448610 h 4426702"/>
              <a:gd name="connsiteX18" fmla="*/ 1143741 w 3117750"/>
              <a:gd name="connsiteY18" fmla="*/ 934260 h 4426702"/>
              <a:gd name="connsiteX19" fmla="*/ 1600941 w 3117750"/>
              <a:gd name="connsiteY19" fmla="*/ 1174290 h 4426702"/>
              <a:gd name="connsiteX20" fmla="*/ 1189461 w 3117750"/>
              <a:gd name="connsiteY20" fmla="*/ 568500 h 4426702"/>
              <a:gd name="connsiteX21" fmla="*/ 595101 w 3117750"/>
              <a:gd name="connsiteY21" fmla="*/ 19860 h 4426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117750" h="4426702">
                <a:moveTo>
                  <a:pt x="595101" y="19860"/>
                </a:moveTo>
                <a:cubicBezTo>
                  <a:pt x="518901" y="-56340"/>
                  <a:pt x="732261" y="111300"/>
                  <a:pt x="732261" y="111300"/>
                </a:cubicBezTo>
                <a:cubicBezTo>
                  <a:pt x="1006581" y="309420"/>
                  <a:pt x="1999086" y="1090470"/>
                  <a:pt x="2241021" y="1208580"/>
                </a:cubicBezTo>
                <a:cubicBezTo>
                  <a:pt x="2482956" y="1326690"/>
                  <a:pt x="2044806" y="629460"/>
                  <a:pt x="2183871" y="819960"/>
                </a:cubicBezTo>
                <a:cubicBezTo>
                  <a:pt x="2322936" y="1010460"/>
                  <a:pt x="2947776" y="2096310"/>
                  <a:pt x="3075411" y="2351580"/>
                </a:cubicBezTo>
                <a:cubicBezTo>
                  <a:pt x="3203046" y="2606850"/>
                  <a:pt x="3006831" y="2220135"/>
                  <a:pt x="2949681" y="2351580"/>
                </a:cubicBezTo>
                <a:cubicBezTo>
                  <a:pt x="2892531" y="2483025"/>
                  <a:pt x="2768706" y="2795445"/>
                  <a:pt x="2732511" y="3140250"/>
                </a:cubicBezTo>
                <a:cubicBezTo>
                  <a:pt x="2696316" y="3485055"/>
                  <a:pt x="2764896" y="4346115"/>
                  <a:pt x="2732511" y="4420410"/>
                </a:cubicBezTo>
                <a:cubicBezTo>
                  <a:pt x="2700126" y="4494705"/>
                  <a:pt x="2646786" y="3892725"/>
                  <a:pt x="2538201" y="3586020"/>
                </a:cubicBezTo>
                <a:cubicBezTo>
                  <a:pt x="2429616" y="3279315"/>
                  <a:pt x="2341986" y="2898315"/>
                  <a:pt x="2081001" y="2580180"/>
                </a:cubicBezTo>
                <a:cubicBezTo>
                  <a:pt x="1820016" y="2262045"/>
                  <a:pt x="1080876" y="1764840"/>
                  <a:pt x="972291" y="1677210"/>
                </a:cubicBezTo>
                <a:cubicBezTo>
                  <a:pt x="863706" y="1589580"/>
                  <a:pt x="1591416" y="2119170"/>
                  <a:pt x="1429491" y="2054400"/>
                </a:cubicBezTo>
                <a:cubicBezTo>
                  <a:pt x="1267566" y="1989630"/>
                  <a:pt x="35031" y="1330500"/>
                  <a:pt x="741" y="1288590"/>
                </a:cubicBezTo>
                <a:cubicBezTo>
                  <a:pt x="-33549" y="1246680"/>
                  <a:pt x="1132311" y="1818180"/>
                  <a:pt x="1223751" y="1802940"/>
                </a:cubicBezTo>
                <a:cubicBezTo>
                  <a:pt x="1315191" y="1787700"/>
                  <a:pt x="526521" y="1225725"/>
                  <a:pt x="549381" y="1197150"/>
                </a:cubicBezTo>
                <a:cubicBezTo>
                  <a:pt x="572241" y="1168575"/>
                  <a:pt x="1319001" y="1658160"/>
                  <a:pt x="1360911" y="1631490"/>
                </a:cubicBezTo>
                <a:cubicBezTo>
                  <a:pt x="1402821" y="1604820"/>
                  <a:pt x="777981" y="1067610"/>
                  <a:pt x="800841" y="1037130"/>
                </a:cubicBezTo>
                <a:cubicBezTo>
                  <a:pt x="823701" y="1006650"/>
                  <a:pt x="1440921" y="1465755"/>
                  <a:pt x="1498071" y="1448610"/>
                </a:cubicBezTo>
                <a:cubicBezTo>
                  <a:pt x="1555221" y="1431465"/>
                  <a:pt x="1126596" y="979980"/>
                  <a:pt x="1143741" y="934260"/>
                </a:cubicBezTo>
                <a:cubicBezTo>
                  <a:pt x="1160886" y="888540"/>
                  <a:pt x="1593321" y="1235250"/>
                  <a:pt x="1600941" y="1174290"/>
                </a:cubicBezTo>
                <a:cubicBezTo>
                  <a:pt x="1608561" y="1113330"/>
                  <a:pt x="1353291" y="762810"/>
                  <a:pt x="1189461" y="568500"/>
                </a:cubicBezTo>
                <a:cubicBezTo>
                  <a:pt x="1025631" y="374190"/>
                  <a:pt x="671301" y="96060"/>
                  <a:pt x="595101" y="19860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7" name="フリーフォーム 1526">
            <a:extLst>
              <a:ext uri="{FF2B5EF4-FFF2-40B4-BE49-F238E27FC236}">
                <a16:creationId xmlns:a16="http://schemas.microsoft.com/office/drawing/2014/main" id="{5BAE7C7E-9677-C948-F287-2D3FA23C87E6}"/>
              </a:ext>
            </a:extLst>
          </p:cNvPr>
          <p:cNvSpPr/>
          <p:nvPr/>
        </p:nvSpPr>
        <p:spPr>
          <a:xfrm>
            <a:off x="2385278" y="592384"/>
            <a:ext cx="3512328" cy="3945371"/>
          </a:xfrm>
          <a:custGeom>
            <a:avLst/>
            <a:gdLst>
              <a:gd name="connsiteX0" fmla="*/ 2792512 w 3512328"/>
              <a:gd name="connsiteY0" fmla="*/ 1976 h 3945371"/>
              <a:gd name="connsiteX1" fmla="*/ 712252 w 3512328"/>
              <a:gd name="connsiteY1" fmla="*/ 607766 h 3945371"/>
              <a:gd name="connsiteX2" fmla="*/ 1420912 w 3512328"/>
              <a:gd name="connsiteY2" fmla="*/ 550616 h 3945371"/>
              <a:gd name="connsiteX3" fmla="*/ 460792 w 3512328"/>
              <a:gd name="connsiteY3" fmla="*/ 1167836 h 3945371"/>
              <a:gd name="connsiteX4" fmla="*/ 735112 w 3512328"/>
              <a:gd name="connsiteY4" fmla="*/ 1190696 h 3945371"/>
              <a:gd name="connsiteX5" fmla="*/ 37882 w 3512328"/>
              <a:gd name="connsiteY5" fmla="*/ 1910786 h 3945371"/>
              <a:gd name="connsiteX6" fmla="*/ 220762 w 3512328"/>
              <a:gd name="connsiteY6" fmla="*/ 1990796 h 3945371"/>
              <a:gd name="connsiteX7" fmla="*/ 3592 w 3512328"/>
              <a:gd name="connsiteY7" fmla="*/ 2608016 h 3945371"/>
              <a:gd name="connsiteX8" fmla="*/ 83602 w 3512328"/>
              <a:gd name="connsiteY8" fmla="*/ 2768036 h 3945371"/>
              <a:gd name="connsiteX9" fmla="*/ 60742 w 3512328"/>
              <a:gd name="connsiteY9" fmla="*/ 3945326 h 3945371"/>
              <a:gd name="connsiteX10" fmla="*/ 483652 w 3512328"/>
              <a:gd name="connsiteY10" fmla="*/ 2722316 h 3945371"/>
              <a:gd name="connsiteX11" fmla="*/ 1775242 w 3512328"/>
              <a:gd name="connsiteY11" fmla="*/ 1453586 h 3945371"/>
              <a:gd name="connsiteX12" fmla="*/ 1638082 w 3512328"/>
              <a:gd name="connsiteY12" fmla="*/ 1647896 h 3945371"/>
              <a:gd name="connsiteX13" fmla="*/ 2918242 w 3512328"/>
              <a:gd name="connsiteY13" fmla="*/ 1465016 h 3945371"/>
              <a:gd name="connsiteX14" fmla="*/ 2495332 w 3512328"/>
              <a:gd name="connsiteY14" fmla="*/ 1533596 h 3945371"/>
              <a:gd name="connsiteX15" fmla="*/ 3318292 w 3512328"/>
              <a:gd name="connsiteY15" fmla="*/ 1144976 h 3945371"/>
              <a:gd name="connsiteX16" fmla="*/ 2781082 w 3512328"/>
              <a:gd name="connsiteY16" fmla="*/ 916376 h 3945371"/>
              <a:gd name="connsiteX17" fmla="*/ 3432592 w 3512328"/>
              <a:gd name="connsiteY17" fmla="*/ 813506 h 3945371"/>
              <a:gd name="connsiteX18" fmla="*/ 2655352 w 3512328"/>
              <a:gd name="connsiteY18" fmla="*/ 550616 h 3945371"/>
              <a:gd name="connsiteX19" fmla="*/ 3501172 w 3512328"/>
              <a:gd name="connsiteY19" fmla="*/ 527756 h 3945371"/>
              <a:gd name="connsiteX20" fmla="*/ 3078262 w 3512328"/>
              <a:gd name="connsiteY20" fmla="*/ 390596 h 3945371"/>
              <a:gd name="connsiteX21" fmla="*/ 2209582 w 3512328"/>
              <a:gd name="connsiteY21" fmla="*/ 413456 h 3945371"/>
              <a:gd name="connsiteX22" fmla="*/ 2792512 w 3512328"/>
              <a:gd name="connsiteY22" fmla="*/ 1976 h 3945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512328" h="3945371">
                <a:moveTo>
                  <a:pt x="2792512" y="1976"/>
                </a:moveTo>
                <a:cubicBezTo>
                  <a:pt x="2542957" y="34361"/>
                  <a:pt x="940852" y="516326"/>
                  <a:pt x="712252" y="607766"/>
                </a:cubicBezTo>
                <a:cubicBezTo>
                  <a:pt x="483652" y="699206"/>
                  <a:pt x="1462822" y="457271"/>
                  <a:pt x="1420912" y="550616"/>
                </a:cubicBezTo>
                <a:cubicBezTo>
                  <a:pt x="1379002" y="643961"/>
                  <a:pt x="575092" y="1061156"/>
                  <a:pt x="460792" y="1167836"/>
                </a:cubicBezTo>
                <a:cubicBezTo>
                  <a:pt x="346492" y="1274516"/>
                  <a:pt x="805597" y="1066871"/>
                  <a:pt x="735112" y="1190696"/>
                </a:cubicBezTo>
                <a:cubicBezTo>
                  <a:pt x="664627" y="1314521"/>
                  <a:pt x="123607" y="1777436"/>
                  <a:pt x="37882" y="1910786"/>
                </a:cubicBezTo>
                <a:cubicBezTo>
                  <a:pt x="-47843" y="2044136"/>
                  <a:pt x="226477" y="1874591"/>
                  <a:pt x="220762" y="1990796"/>
                </a:cubicBezTo>
                <a:cubicBezTo>
                  <a:pt x="215047" y="2107001"/>
                  <a:pt x="26452" y="2478476"/>
                  <a:pt x="3592" y="2608016"/>
                </a:cubicBezTo>
                <a:cubicBezTo>
                  <a:pt x="-19268" y="2737556"/>
                  <a:pt x="74077" y="2545151"/>
                  <a:pt x="83602" y="2768036"/>
                </a:cubicBezTo>
                <a:cubicBezTo>
                  <a:pt x="93127" y="2990921"/>
                  <a:pt x="-5933" y="3952946"/>
                  <a:pt x="60742" y="3945326"/>
                </a:cubicBezTo>
                <a:cubicBezTo>
                  <a:pt x="127417" y="3937706"/>
                  <a:pt x="197902" y="3137606"/>
                  <a:pt x="483652" y="2722316"/>
                </a:cubicBezTo>
                <a:cubicBezTo>
                  <a:pt x="769402" y="2307026"/>
                  <a:pt x="1582837" y="1632656"/>
                  <a:pt x="1775242" y="1453586"/>
                </a:cubicBezTo>
                <a:cubicBezTo>
                  <a:pt x="1967647" y="1274516"/>
                  <a:pt x="1447582" y="1645991"/>
                  <a:pt x="1638082" y="1647896"/>
                </a:cubicBezTo>
                <a:cubicBezTo>
                  <a:pt x="1828582" y="1649801"/>
                  <a:pt x="2775367" y="1484066"/>
                  <a:pt x="2918242" y="1465016"/>
                </a:cubicBezTo>
                <a:cubicBezTo>
                  <a:pt x="3061117" y="1445966"/>
                  <a:pt x="2428657" y="1586936"/>
                  <a:pt x="2495332" y="1533596"/>
                </a:cubicBezTo>
                <a:cubicBezTo>
                  <a:pt x="2562007" y="1480256"/>
                  <a:pt x="3270667" y="1247846"/>
                  <a:pt x="3318292" y="1144976"/>
                </a:cubicBezTo>
                <a:cubicBezTo>
                  <a:pt x="3365917" y="1042106"/>
                  <a:pt x="2762032" y="971621"/>
                  <a:pt x="2781082" y="916376"/>
                </a:cubicBezTo>
                <a:cubicBezTo>
                  <a:pt x="2800132" y="861131"/>
                  <a:pt x="3453547" y="874466"/>
                  <a:pt x="3432592" y="813506"/>
                </a:cubicBezTo>
                <a:cubicBezTo>
                  <a:pt x="3411637" y="752546"/>
                  <a:pt x="2643922" y="598241"/>
                  <a:pt x="2655352" y="550616"/>
                </a:cubicBezTo>
                <a:cubicBezTo>
                  <a:pt x="2666782" y="502991"/>
                  <a:pt x="3430687" y="554426"/>
                  <a:pt x="3501172" y="527756"/>
                </a:cubicBezTo>
                <a:cubicBezTo>
                  <a:pt x="3571657" y="501086"/>
                  <a:pt x="3293527" y="409646"/>
                  <a:pt x="3078262" y="390596"/>
                </a:cubicBezTo>
                <a:cubicBezTo>
                  <a:pt x="2862997" y="371546"/>
                  <a:pt x="2261017" y="482036"/>
                  <a:pt x="2209582" y="413456"/>
                </a:cubicBezTo>
                <a:cubicBezTo>
                  <a:pt x="2158147" y="344876"/>
                  <a:pt x="3042067" y="-30409"/>
                  <a:pt x="2792512" y="1976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057ACCB9-4080-2B06-84C9-19D5D95383C3}"/>
              </a:ext>
            </a:extLst>
          </p:cNvPr>
          <p:cNvSpPr/>
          <p:nvPr/>
        </p:nvSpPr>
        <p:spPr>
          <a:xfrm>
            <a:off x="3019424" y="4215460"/>
            <a:ext cx="210190" cy="96221"/>
          </a:xfrm>
          <a:custGeom>
            <a:avLst/>
            <a:gdLst>
              <a:gd name="connsiteX0" fmla="*/ 1 w 210190"/>
              <a:gd name="connsiteY0" fmla="*/ 96190 h 96221"/>
              <a:gd name="connsiteX1" fmla="*/ 158751 w 210190"/>
              <a:gd name="connsiteY1" fmla="*/ 29515 h 96221"/>
              <a:gd name="connsiteX2" fmla="*/ 111126 w 210190"/>
              <a:gd name="connsiteY2" fmla="*/ 42215 h 96221"/>
              <a:gd name="connsiteX3" fmla="*/ 209551 w 210190"/>
              <a:gd name="connsiteY3" fmla="*/ 13640 h 96221"/>
              <a:gd name="connsiteX4" fmla="*/ 146051 w 210190"/>
              <a:gd name="connsiteY4" fmla="*/ 940 h 96221"/>
              <a:gd name="connsiteX5" fmla="*/ 3176 w 210190"/>
              <a:gd name="connsiteY5" fmla="*/ 940 h 96221"/>
              <a:gd name="connsiteX6" fmla="*/ 158751 w 210190"/>
              <a:gd name="connsiteY6" fmla="*/ 940 h 96221"/>
              <a:gd name="connsiteX7" fmla="*/ 155576 w 210190"/>
              <a:gd name="connsiteY7" fmla="*/ 19990 h 96221"/>
              <a:gd name="connsiteX8" fmla="*/ 1 w 210190"/>
              <a:gd name="connsiteY8" fmla="*/ 96190 h 96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190" h="96221">
                <a:moveTo>
                  <a:pt x="1" y="96190"/>
                </a:moveTo>
                <a:cubicBezTo>
                  <a:pt x="530" y="97777"/>
                  <a:pt x="140230" y="38511"/>
                  <a:pt x="158751" y="29515"/>
                </a:cubicBezTo>
                <a:cubicBezTo>
                  <a:pt x="177272" y="20519"/>
                  <a:pt x="102659" y="44861"/>
                  <a:pt x="111126" y="42215"/>
                </a:cubicBezTo>
                <a:cubicBezTo>
                  <a:pt x="119593" y="39569"/>
                  <a:pt x="203730" y="20519"/>
                  <a:pt x="209551" y="13640"/>
                </a:cubicBezTo>
                <a:cubicBezTo>
                  <a:pt x="215372" y="6761"/>
                  <a:pt x="180447" y="3057"/>
                  <a:pt x="146051" y="940"/>
                </a:cubicBezTo>
                <a:cubicBezTo>
                  <a:pt x="111655" y="-1177"/>
                  <a:pt x="3176" y="940"/>
                  <a:pt x="3176" y="940"/>
                </a:cubicBezTo>
                <a:lnTo>
                  <a:pt x="158751" y="940"/>
                </a:lnTo>
                <a:cubicBezTo>
                  <a:pt x="184151" y="4115"/>
                  <a:pt x="183622" y="6232"/>
                  <a:pt x="155576" y="19990"/>
                </a:cubicBezTo>
                <a:cubicBezTo>
                  <a:pt x="127530" y="33748"/>
                  <a:pt x="-528" y="94603"/>
                  <a:pt x="1" y="96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0017560C-7C77-6575-68B5-5D0C4235C32F}"/>
              </a:ext>
            </a:extLst>
          </p:cNvPr>
          <p:cNvSpPr/>
          <p:nvPr/>
        </p:nvSpPr>
        <p:spPr>
          <a:xfrm>
            <a:off x="3020793" y="3980699"/>
            <a:ext cx="418179" cy="255022"/>
          </a:xfrm>
          <a:custGeom>
            <a:avLst/>
            <a:gdLst>
              <a:gd name="connsiteX0" fmla="*/ 1807 w 418179"/>
              <a:gd name="connsiteY0" fmla="*/ 254751 h 255022"/>
              <a:gd name="connsiteX1" fmla="*/ 170082 w 418179"/>
              <a:gd name="connsiteY1" fmla="*/ 232526 h 255022"/>
              <a:gd name="connsiteX2" fmla="*/ 185957 w 418179"/>
              <a:gd name="connsiteY2" fmla="*/ 254751 h 255022"/>
              <a:gd name="connsiteX3" fmla="*/ 189132 w 418179"/>
              <a:gd name="connsiteY3" fmla="*/ 223001 h 255022"/>
              <a:gd name="connsiteX4" fmla="*/ 211357 w 418179"/>
              <a:gd name="connsiteY4" fmla="*/ 254751 h 255022"/>
              <a:gd name="connsiteX5" fmla="*/ 284382 w 418179"/>
              <a:gd name="connsiteY5" fmla="*/ 200776 h 255022"/>
              <a:gd name="connsiteX6" fmla="*/ 268507 w 418179"/>
              <a:gd name="connsiteY6" fmla="*/ 226176 h 255022"/>
              <a:gd name="connsiteX7" fmla="*/ 341532 w 418179"/>
              <a:gd name="connsiteY7" fmla="*/ 156326 h 255022"/>
              <a:gd name="connsiteX8" fmla="*/ 332007 w 418179"/>
              <a:gd name="connsiteY8" fmla="*/ 184901 h 255022"/>
              <a:gd name="connsiteX9" fmla="*/ 392332 w 418179"/>
              <a:gd name="connsiteY9" fmla="*/ 130926 h 255022"/>
              <a:gd name="connsiteX10" fmla="*/ 417732 w 418179"/>
              <a:gd name="connsiteY10" fmla="*/ 127751 h 255022"/>
              <a:gd name="connsiteX11" fmla="*/ 373282 w 418179"/>
              <a:gd name="connsiteY11" fmla="*/ 102351 h 255022"/>
              <a:gd name="connsiteX12" fmla="*/ 341532 w 418179"/>
              <a:gd name="connsiteY12" fmla="*/ 51551 h 255022"/>
              <a:gd name="connsiteX13" fmla="*/ 351057 w 418179"/>
              <a:gd name="connsiteY13" fmla="*/ 67426 h 255022"/>
              <a:gd name="connsiteX14" fmla="*/ 306607 w 418179"/>
              <a:gd name="connsiteY14" fmla="*/ 751 h 255022"/>
              <a:gd name="connsiteX15" fmla="*/ 322482 w 418179"/>
              <a:gd name="connsiteY15" fmla="*/ 35676 h 255022"/>
              <a:gd name="connsiteX16" fmla="*/ 379632 w 418179"/>
              <a:gd name="connsiteY16" fmla="*/ 99176 h 255022"/>
              <a:gd name="connsiteX17" fmla="*/ 385982 w 418179"/>
              <a:gd name="connsiteY17" fmla="*/ 118226 h 255022"/>
              <a:gd name="connsiteX18" fmla="*/ 332007 w 418179"/>
              <a:gd name="connsiteY18" fmla="*/ 118226 h 255022"/>
              <a:gd name="connsiteX19" fmla="*/ 297082 w 418179"/>
              <a:gd name="connsiteY19" fmla="*/ 111876 h 255022"/>
              <a:gd name="connsiteX20" fmla="*/ 319307 w 418179"/>
              <a:gd name="connsiteY20" fmla="*/ 137276 h 255022"/>
              <a:gd name="connsiteX21" fmla="*/ 274857 w 418179"/>
              <a:gd name="connsiteY21" fmla="*/ 140451 h 255022"/>
              <a:gd name="connsiteX22" fmla="*/ 214532 w 418179"/>
              <a:gd name="connsiteY22" fmla="*/ 80126 h 255022"/>
              <a:gd name="connsiteX23" fmla="*/ 233582 w 418179"/>
              <a:gd name="connsiteY23" fmla="*/ 108701 h 255022"/>
              <a:gd name="connsiteX24" fmla="*/ 268507 w 418179"/>
              <a:gd name="connsiteY24" fmla="*/ 156326 h 255022"/>
              <a:gd name="connsiteX25" fmla="*/ 258982 w 418179"/>
              <a:gd name="connsiteY25" fmla="*/ 175376 h 255022"/>
              <a:gd name="connsiteX26" fmla="*/ 214532 w 418179"/>
              <a:gd name="connsiteY26" fmla="*/ 127751 h 255022"/>
              <a:gd name="connsiteX27" fmla="*/ 217707 w 418179"/>
              <a:gd name="connsiteY27" fmla="*/ 159501 h 255022"/>
              <a:gd name="connsiteX28" fmla="*/ 201832 w 418179"/>
              <a:gd name="connsiteY28" fmla="*/ 156326 h 255022"/>
              <a:gd name="connsiteX29" fmla="*/ 233582 w 418179"/>
              <a:gd name="connsiteY29" fmla="*/ 188076 h 255022"/>
              <a:gd name="connsiteX30" fmla="*/ 217707 w 418179"/>
              <a:gd name="connsiteY30" fmla="*/ 194426 h 255022"/>
              <a:gd name="connsiteX31" fmla="*/ 135157 w 418179"/>
              <a:gd name="connsiteY31" fmla="*/ 124576 h 255022"/>
              <a:gd name="connsiteX32" fmla="*/ 147857 w 418179"/>
              <a:gd name="connsiteY32" fmla="*/ 156326 h 255022"/>
              <a:gd name="connsiteX33" fmla="*/ 160557 w 418179"/>
              <a:gd name="connsiteY33" fmla="*/ 194426 h 255022"/>
              <a:gd name="connsiteX34" fmla="*/ 147857 w 418179"/>
              <a:gd name="connsiteY34" fmla="*/ 213476 h 255022"/>
              <a:gd name="connsiteX35" fmla="*/ 128807 w 418179"/>
              <a:gd name="connsiteY35" fmla="*/ 181726 h 255022"/>
              <a:gd name="connsiteX36" fmla="*/ 131982 w 418179"/>
              <a:gd name="connsiteY36" fmla="*/ 219826 h 255022"/>
              <a:gd name="connsiteX37" fmla="*/ 65307 w 418179"/>
              <a:gd name="connsiteY37" fmla="*/ 219826 h 255022"/>
              <a:gd name="connsiteX38" fmla="*/ 78007 w 418179"/>
              <a:gd name="connsiteY38" fmla="*/ 229351 h 255022"/>
              <a:gd name="connsiteX39" fmla="*/ 1807 w 418179"/>
              <a:gd name="connsiteY39" fmla="*/ 254751 h 255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18179" h="255022">
                <a:moveTo>
                  <a:pt x="1807" y="254751"/>
                </a:moveTo>
                <a:cubicBezTo>
                  <a:pt x="17153" y="255280"/>
                  <a:pt x="139390" y="232526"/>
                  <a:pt x="170082" y="232526"/>
                </a:cubicBezTo>
                <a:cubicBezTo>
                  <a:pt x="200774" y="232526"/>
                  <a:pt x="182782" y="256338"/>
                  <a:pt x="185957" y="254751"/>
                </a:cubicBezTo>
                <a:cubicBezTo>
                  <a:pt x="189132" y="253164"/>
                  <a:pt x="184899" y="223001"/>
                  <a:pt x="189132" y="223001"/>
                </a:cubicBezTo>
                <a:cubicBezTo>
                  <a:pt x="193365" y="223001"/>
                  <a:pt x="195482" y="258455"/>
                  <a:pt x="211357" y="254751"/>
                </a:cubicBezTo>
                <a:cubicBezTo>
                  <a:pt x="227232" y="251047"/>
                  <a:pt x="274857" y="205539"/>
                  <a:pt x="284382" y="200776"/>
                </a:cubicBezTo>
                <a:cubicBezTo>
                  <a:pt x="293907" y="196013"/>
                  <a:pt x="258982" y="233584"/>
                  <a:pt x="268507" y="226176"/>
                </a:cubicBezTo>
                <a:cubicBezTo>
                  <a:pt x="278032" y="218768"/>
                  <a:pt x="330949" y="163205"/>
                  <a:pt x="341532" y="156326"/>
                </a:cubicBezTo>
                <a:cubicBezTo>
                  <a:pt x="352115" y="149447"/>
                  <a:pt x="323540" y="189134"/>
                  <a:pt x="332007" y="184901"/>
                </a:cubicBezTo>
                <a:cubicBezTo>
                  <a:pt x="340474" y="180668"/>
                  <a:pt x="378045" y="140451"/>
                  <a:pt x="392332" y="130926"/>
                </a:cubicBezTo>
                <a:cubicBezTo>
                  <a:pt x="406619" y="121401"/>
                  <a:pt x="420907" y="132513"/>
                  <a:pt x="417732" y="127751"/>
                </a:cubicBezTo>
                <a:cubicBezTo>
                  <a:pt x="414557" y="122989"/>
                  <a:pt x="385982" y="115051"/>
                  <a:pt x="373282" y="102351"/>
                </a:cubicBezTo>
                <a:cubicBezTo>
                  <a:pt x="360582" y="89651"/>
                  <a:pt x="341532" y="51551"/>
                  <a:pt x="341532" y="51551"/>
                </a:cubicBezTo>
                <a:cubicBezTo>
                  <a:pt x="337828" y="45730"/>
                  <a:pt x="356878" y="75893"/>
                  <a:pt x="351057" y="67426"/>
                </a:cubicBezTo>
                <a:cubicBezTo>
                  <a:pt x="345236" y="58959"/>
                  <a:pt x="311370" y="6043"/>
                  <a:pt x="306607" y="751"/>
                </a:cubicBezTo>
                <a:cubicBezTo>
                  <a:pt x="301845" y="-4541"/>
                  <a:pt x="310311" y="19272"/>
                  <a:pt x="322482" y="35676"/>
                </a:cubicBezTo>
                <a:cubicBezTo>
                  <a:pt x="334653" y="52080"/>
                  <a:pt x="379632" y="99176"/>
                  <a:pt x="379632" y="99176"/>
                </a:cubicBezTo>
                <a:cubicBezTo>
                  <a:pt x="390215" y="112934"/>
                  <a:pt x="393920" y="115051"/>
                  <a:pt x="385982" y="118226"/>
                </a:cubicBezTo>
                <a:cubicBezTo>
                  <a:pt x="378044" y="121401"/>
                  <a:pt x="346824" y="119284"/>
                  <a:pt x="332007" y="118226"/>
                </a:cubicBezTo>
                <a:cubicBezTo>
                  <a:pt x="317190" y="117168"/>
                  <a:pt x="299199" y="108701"/>
                  <a:pt x="297082" y="111876"/>
                </a:cubicBezTo>
                <a:cubicBezTo>
                  <a:pt x="294965" y="115051"/>
                  <a:pt x="323011" y="132514"/>
                  <a:pt x="319307" y="137276"/>
                </a:cubicBezTo>
                <a:cubicBezTo>
                  <a:pt x="315603" y="142038"/>
                  <a:pt x="292320" y="149976"/>
                  <a:pt x="274857" y="140451"/>
                </a:cubicBezTo>
                <a:cubicBezTo>
                  <a:pt x="257395" y="130926"/>
                  <a:pt x="221411" y="85418"/>
                  <a:pt x="214532" y="80126"/>
                </a:cubicBezTo>
                <a:cubicBezTo>
                  <a:pt x="207653" y="74834"/>
                  <a:pt x="224586" y="96001"/>
                  <a:pt x="233582" y="108701"/>
                </a:cubicBezTo>
                <a:cubicBezTo>
                  <a:pt x="242578" y="121401"/>
                  <a:pt x="264274" y="145213"/>
                  <a:pt x="268507" y="156326"/>
                </a:cubicBezTo>
                <a:cubicBezTo>
                  <a:pt x="272740" y="167438"/>
                  <a:pt x="267978" y="180138"/>
                  <a:pt x="258982" y="175376"/>
                </a:cubicBezTo>
                <a:cubicBezTo>
                  <a:pt x="249986" y="170614"/>
                  <a:pt x="221411" y="130397"/>
                  <a:pt x="214532" y="127751"/>
                </a:cubicBezTo>
                <a:cubicBezTo>
                  <a:pt x="207653" y="125105"/>
                  <a:pt x="217707" y="159501"/>
                  <a:pt x="217707" y="159501"/>
                </a:cubicBezTo>
                <a:cubicBezTo>
                  <a:pt x="215590" y="164263"/>
                  <a:pt x="199186" y="151564"/>
                  <a:pt x="201832" y="156326"/>
                </a:cubicBezTo>
                <a:cubicBezTo>
                  <a:pt x="204478" y="161088"/>
                  <a:pt x="233582" y="188076"/>
                  <a:pt x="233582" y="188076"/>
                </a:cubicBezTo>
                <a:cubicBezTo>
                  <a:pt x="236228" y="194426"/>
                  <a:pt x="234111" y="205009"/>
                  <a:pt x="217707" y="194426"/>
                </a:cubicBezTo>
                <a:cubicBezTo>
                  <a:pt x="201303" y="183843"/>
                  <a:pt x="146799" y="130926"/>
                  <a:pt x="135157" y="124576"/>
                </a:cubicBezTo>
                <a:cubicBezTo>
                  <a:pt x="123515" y="118226"/>
                  <a:pt x="143624" y="144684"/>
                  <a:pt x="147857" y="156326"/>
                </a:cubicBezTo>
                <a:cubicBezTo>
                  <a:pt x="152090" y="167968"/>
                  <a:pt x="160557" y="194426"/>
                  <a:pt x="160557" y="194426"/>
                </a:cubicBezTo>
                <a:cubicBezTo>
                  <a:pt x="160557" y="203951"/>
                  <a:pt x="153149" y="215593"/>
                  <a:pt x="147857" y="213476"/>
                </a:cubicBezTo>
                <a:cubicBezTo>
                  <a:pt x="142565" y="211359"/>
                  <a:pt x="131453" y="180668"/>
                  <a:pt x="128807" y="181726"/>
                </a:cubicBezTo>
                <a:cubicBezTo>
                  <a:pt x="126161" y="182784"/>
                  <a:pt x="142565" y="213476"/>
                  <a:pt x="131982" y="219826"/>
                </a:cubicBezTo>
                <a:cubicBezTo>
                  <a:pt x="121399" y="226176"/>
                  <a:pt x="65307" y="219826"/>
                  <a:pt x="65307" y="219826"/>
                </a:cubicBezTo>
                <a:cubicBezTo>
                  <a:pt x="56311" y="221413"/>
                  <a:pt x="82240" y="225118"/>
                  <a:pt x="78007" y="229351"/>
                </a:cubicBezTo>
                <a:cubicBezTo>
                  <a:pt x="73774" y="233584"/>
                  <a:pt x="-13539" y="254222"/>
                  <a:pt x="1807" y="2547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D8BEC13B-EDF1-58B7-D56B-D7A8C020F26A}"/>
              </a:ext>
            </a:extLst>
          </p:cNvPr>
          <p:cNvSpPr/>
          <p:nvPr/>
        </p:nvSpPr>
        <p:spPr>
          <a:xfrm>
            <a:off x="3381371" y="3959000"/>
            <a:ext cx="276402" cy="193900"/>
          </a:xfrm>
          <a:custGeom>
            <a:avLst/>
            <a:gdLst>
              <a:gd name="connsiteX0" fmla="*/ 3179 w 276402"/>
              <a:gd name="connsiteY0" fmla="*/ 193900 h 193900"/>
              <a:gd name="connsiteX1" fmla="*/ 152404 w 276402"/>
              <a:gd name="connsiteY1" fmla="*/ 136750 h 193900"/>
              <a:gd name="connsiteX2" fmla="*/ 133354 w 276402"/>
              <a:gd name="connsiteY2" fmla="*/ 152625 h 193900"/>
              <a:gd name="connsiteX3" fmla="*/ 228604 w 276402"/>
              <a:gd name="connsiteY3" fmla="*/ 149450 h 193900"/>
              <a:gd name="connsiteX4" fmla="*/ 247654 w 276402"/>
              <a:gd name="connsiteY4" fmla="*/ 114525 h 193900"/>
              <a:gd name="connsiteX5" fmla="*/ 276229 w 276402"/>
              <a:gd name="connsiteY5" fmla="*/ 6575 h 193900"/>
              <a:gd name="connsiteX6" fmla="*/ 257179 w 276402"/>
              <a:gd name="connsiteY6" fmla="*/ 60550 h 193900"/>
              <a:gd name="connsiteX7" fmla="*/ 209554 w 276402"/>
              <a:gd name="connsiteY7" fmla="*/ 124050 h 193900"/>
              <a:gd name="connsiteX8" fmla="*/ 200029 w 276402"/>
              <a:gd name="connsiteY8" fmla="*/ 79600 h 193900"/>
              <a:gd name="connsiteX9" fmla="*/ 180979 w 276402"/>
              <a:gd name="connsiteY9" fmla="*/ 12925 h 193900"/>
              <a:gd name="connsiteX10" fmla="*/ 180979 w 276402"/>
              <a:gd name="connsiteY10" fmla="*/ 66900 h 193900"/>
              <a:gd name="connsiteX11" fmla="*/ 152404 w 276402"/>
              <a:gd name="connsiteY11" fmla="*/ 120875 h 193900"/>
              <a:gd name="connsiteX12" fmla="*/ 146054 w 276402"/>
              <a:gd name="connsiteY12" fmla="*/ 82775 h 193900"/>
              <a:gd name="connsiteX13" fmla="*/ 139704 w 276402"/>
              <a:gd name="connsiteY13" fmla="*/ 3400 h 193900"/>
              <a:gd name="connsiteX14" fmla="*/ 133354 w 276402"/>
              <a:gd name="connsiteY14" fmla="*/ 47850 h 193900"/>
              <a:gd name="connsiteX15" fmla="*/ 114304 w 276402"/>
              <a:gd name="connsiteY15" fmla="*/ 117700 h 193900"/>
              <a:gd name="connsiteX16" fmla="*/ 101604 w 276402"/>
              <a:gd name="connsiteY16" fmla="*/ 60550 h 193900"/>
              <a:gd name="connsiteX17" fmla="*/ 92079 w 276402"/>
              <a:gd name="connsiteY17" fmla="*/ 79600 h 193900"/>
              <a:gd name="connsiteX18" fmla="*/ 47629 w 276402"/>
              <a:gd name="connsiteY18" fmla="*/ 225 h 193900"/>
              <a:gd name="connsiteX19" fmla="*/ 69854 w 276402"/>
              <a:gd name="connsiteY19" fmla="*/ 57375 h 193900"/>
              <a:gd name="connsiteX20" fmla="*/ 85729 w 276402"/>
              <a:gd name="connsiteY20" fmla="*/ 108175 h 193900"/>
              <a:gd name="connsiteX21" fmla="*/ 38104 w 276402"/>
              <a:gd name="connsiteY21" fmla="*/ 89125 h 193900"/>
              <a:gd name="connsiteX22" fmla="*/ 57154 w 276402"/>
              <a:gd name="connsiteY22" fmla="*/ 124050 h 193900"/>
              <a:gd name="connsiteX23" fmla="*/ 4 w 276402"/>
              <a:gd name="connsiteY23" fmla="*/ 136750 h 193900"/>
              <a:gd name="connsiteX24" fmla="*/ 53979 w 276402"/>
              <a:gd name="connsiteY24" fmla="*/ 136750 h 193900"/>
              <a:gd name="connsiteX25" fmla="*/ 3179 w 276402"/>
              <a:gd name="connsiteY25" fmla="*/ 193900 h 19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76402" h="193900">
                <a:moveTo>
                  <a:pt x="3179" y="193900"/>
                </a:moveTo>
                <a:cubicBezTo>
                  <a:pt x="19583" y="193900"/>
                  <a:pt x="152404" y="136750"/>
                  <a:pt x="152404" y="136750"/>
                </a:cubicBezTo>
                <a:cubicBezTo>
                  <a:pt x="174100" y="129871"/>
                  <a:pt x="120654" y="150508"/>
                  <a:pt x="133354" y="152625"/>
                </a:cubicBezTo>
                <a:cubicBezTo>
                  <a:pt x="146054" y="154742"/>
                  <a:pt x="209554" y="155800"/>
                  <a:pt x="228604" y="149450"/>
                </a:cubicBezTo>
                <a:cubicBezTo>
                  <a:pt x="247654" y="143100"/>
                  <a:pt x="239717" y="138337"/>
                  <a:pt x="247654" y="114525"/>
                </a:cubicBezTo>
                <a:cubicBezTo>
                  <a:pt x="255592" y="90712"/>
                  <a:pt x="274642" y="15571"/>
                  <a:pt x="276229" y="6575"/>
                </a:cubicBezTo>
                <a:cubicBezTo>
                  <a:pt x="277816" y="-2421"/>
                  <a:pt x="268291" y="40971"/>
                  <a:pt x="257179" y="60550"/>
                </a:cubicBezTo>
                <a:cubicBezTo>
                  <a:pt x="246067" y="80129"/>
                  <a:pt x="219079" y="120875"/>
                  <a:pt x="209554" y="124050"/>
                </a:cubicBezTo>
                <a:cubicBezTo>
                  <a:pt x="200029" y="127225"/>
                  <a:pt x="204792" y="98121"/>
                  <a:pt x="200029" y="79600"/>
                </a:cubicBezTo>
                <a:cubicBezTo>
                  <a:pt x="195266" y="61079"/>
                  <a:pt x="184154" y="15042"/>
                  <a:pt x="180979" y="12925"/>
                </a:cubicBezTo>
                <a:cubicBezTo>
                  <a:pt x="177804" y="10808"/>
                  <a:pt x="185742" y="48908"/>
                  <a:pt x="180979" y="66900"/>
                </a:cubicBezTo>
                <a:cubicBezTo>
                  <a:pt x="176217" y="84892"/>
                  <a:pt x="158225" y="118229"/>
                  <a:pt x="152404" y="120875"/>
                </a:cubicBezTo>
                <a:cubicBezTo>
                  <a:pt x="146583" y="123521"/>
                  <a:pt x="148171" y="102354"/>
                  <a:pt x="146054" y="82775"/>
                </a:cubicBezTo>
                <a:cubicBezTo>
                  <a:pt x="143937" y="63196"/>
                  <a:pt x="141821" y="9221"/>
                  <a:pt x="139704" y="3400"/>
                </a:cubicBezTo>
                <a:cubicBezTo>
                  <a:pt x="137587" y="-2421"/>
                  <a:pt x="137587" y="28800"/>
                  <a:pt x="133354" y="47850"/>
                </a:cubicBezTo>
                <a:cubicBezTo>
                  <a:pt x="129121" y="66900"/>
                  <a:pt x="119596" y="115583"/>
                  <a:pt x="114304" y="117700"/>
                </a:cubicBezTo>
                <a:cubicBezTo>
                  <a:pt x="109012" y="119817"/>
                  <a:pt x="105308" y="66900"/>
                  <a:pt x="101604" y="60550"/>
                </a:cubicBezTo>
                <a:cubicBezTo>
                  <a:pt x="97900" y="54200"/>
                  <a:pt x="101075" y="89654"/>
                  <a:pt x="92079" y="79600"/>
                </a:cubicBezTo>
                <a:cubicBezTo>
                  <a:pt x="83083" y="69546"/>
                  <a:pt x="51333" y="3929"/>
                  <a:pt x="47629" y="225"/>
                </a:cubicBezTo>
                <a:cubicBezTo>
                  <a:pt x="43925" y="-3479"/>
                  <a:pt x="63504" y="39383"/>
                  <a:pt x="69854" y="57375"/>
                </a:cubicBezTo>
                <a:cubicBezTo>
                  <a:pt x="76204" y="75367"/>
                  <a:pt x="91021" y="102883"/>
                  <a:pt x="85729" y="108175"/>
                </a:cubicBezTo>
                <a:cubicBezTo>
                  <a:pt x="80437" y="113467"/>
                  <a:pt x="42866" y="86479"/>
                  <a:pt x="38104" y="89125"/>
                </a:cubicBezTo>
                <a:cubicBezTo>
                  <a:pt x="33342" y="91771"/>
                  <a:pt x="63504" y="116113"/>
                  <a:pt x="57154" y="124050"/>
                </a:cubicBezTo>
                <a:cubicBezTo>
                  <a:pt x="50804" y="131987"/>
                  <a:pt x="533" y="134633"/>
                  <a:pt x="4" y="136750"/>
                </a:cubicBezTo>
                <a:cubicBezTo>
                  <a:pt x="-525" y="138867"/>
                  <a:pt x="51333" y="129871"/>
                  <a:pt x="53979" y="136750"/>
                </a:cubicBezTo>
                <a:cubicBezTo>
                  <a:pt x="56625" y="143629"/>
                  <a:pt x="-13225" y="193900"/>
                  <a:pt x="3179" y="1939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81ECF6FF-86E6-54B7-606A-E86C00BA1436}"/>
              </a:ext>
            </a:extLst>
          </p:cNvPr>
          <p:cNvSpPr/>
          <p:nvPr/>
        </p:nvSpPr>
        <p:spPr>
          <a:xfrm>
            <a:off x="3609428" y="3990773"/>
            <a:ext cx="239098" cy="223008"/>
          </a:xfrm>
          <a:custGeom>
            <a:avLst/>
            <a:gdLst>
              <a:gd name="connsiteX0" fmla="*/ 3722 w 239098"/>
              <a:gd name="connsiteY0" fmla="*/ 117677 h 223008"/>
              <a:gd name="connsiteX1" fmla="*/ 162472 w 239098"/>
              <a:gd name="connsiteY1" fmla="*/ 206577 h 223008"/>
              <a:gd name="connsiteX2" fmla="*/ 149772 w 239098"/>
              <a:gd name="connsiteY2" fmla="*/ 158952 h 223008"/>
              <a:gd name="connsiteX3" fmla="*/ 238672 w 239098"/>
              <a:gd name="connsiteY3" fmla="*/ 222452 h 223008"/>
              <a:gd name="connsiteX4" fmla="*/ 184697 w 239098"/>
              <a:gd name="connsiteY4" fmla="*/ 187527 h 223008"/>
              <a:gd name="connsiteX5" fmla="*/ 213272 w 239098"/>
              <a:gd name="connsiteY5" fmla="*/ 146252 h 223008"/>
              <a:gd name="connsiteX6" fmla="*/ 219622 w 239098"/>
              <a:gd name="connsiteY6" fmla="*/ 104977 h 223008"/>
              <a:gd name="connsiteX7" fmla="*/ 200572 w 239098"/>
              <a:gd name="connsiteY7" fmla="*/ 146252 h 223008"/>
              <a:gd name="connsiteX8" fmla="*/ 118022 w 239098"/>
              <a:gd name="connsiteY8" fmla="*/ 152602 h 223008"/>
              <a:gd name="connsiteX9" fmla="*/ 146597 w 239098"/>
              <a:gd name="connsiteY9" fmla="*/ 146252 h 223008"/>
              <a:gd name="connsiteX10" fmla="*/ 98972 w 239098"/>
              <a:gd name="connsiteY10" fmla="*/ 104977 h 223008"/>
              <a:gd name="connsiteX11" fmla="*/ 92622 w 239098"/>
              <a:gd name="connsiteY11" fmla="*/ 73227 h 223008"/>
              <a:gd name="connsiteX12" fmla="*/ 92622 w 239098"/>
              <a:gd name="connsiteY12" fmla="*/ 54177 h 223008"/>
              <a:gd name="connsiteX13" fmla="*/ 108497 w 239098"/>
              <a:gd name="connsiteY13" fmla="*/ 202 h 223008"/>
              <a:gd name="connsiteX14" fmla="*/ 92622 w 239098"/>
              <a:gd name="connsiteY14" fmla="*/ 38302 h 223008"/>
              <a:gd name="connsiteX15" fmla="*/ 64047 w 239098"/>
              <a:gd name="connsiteY15" fmla="*/ 101802 h 223008"/>
              <a:gd name="connsiteX16" fmla="*/ 64047 w 239098"/>
              <a:gd name="connsiteY16" fmla="*/ 66877 h 223008"/>
              <a:gd name="connsiteX17" fmla="*/ 51347 w 239098"/>
              <a:gd name="connsiteY17" fmla="*/ 98627 h 223008"/>
              <a:gd name="connsiteX18" fmla="*/ 3722 w 239098"/>
              <a:gd name="connsiteY18" fmla="*/ 117677 h 223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9098" h="223008">
                <a:moveTo>
                  <a:pt x="3722" y="117677"/>
                </a:moveTo>
                <a:cubicBezTo>
                  <a:pt x="22243" y="135669"/>
                  <a:pt x="138130" y="199698"/>
                  <a:pt x="162472" y="206577"/>
                </a:cubicBezTo>
                <a:cubicBezTo>
                  <a:pt x="186814" y="213456"/>
                  <a:pt x="137072" y="156306"/>
                  <a:pt x="149772" y="158952"/>
                </a:cubicBezTo>
                <a:cubicBezTo>
                  <a:pt x="162472" y="161598"/>
                  <a:pt x="232851" y="217690"/>
                  <a:pt x="238672" y="222452"/>
                </a:cubicBezTo>
                <a:cubicBezTo>
                  <a:pt x="244493" y="227214"/>
                  <a:pt x="188930" y="200227"/>
                  <a:pt x="184697" y="187527"/>
                </a:cubicBezTo>
                <a:cubicBezTo>
                  <a:pt x="180464" y="174827"/>
                  <a:pt x="207451" y="160010"/>
                  <a:pt x="213272" y="146252"/>
                </a:cubicBezTo>
                <a:cubicBezTo>
                  <a:pt x="219093" y="132494"/>
                  <a:pt x="221739" y="104977"/>
                  <a:pt x="219622" y="104977"/>
                </a:cubicBezTo>
                <a:cubicBezTo>
                  <a:pt x="217505" y="104977"/>
                  <a:pt x="217505" y="138315"/>
                  <a:pt x="200572" y="146252"/>
                </a:cubicBezTo>
                <a:cubicBezTo>
                  <a:pt x="183639" y="154189"/>
                  <a:pt x="127018" y="152602"/>
                  <a:pt x="118022" y="152602"/>
                </a:cubicBezTo>
                <a:cubicBezTo>
                  <a:pt x="109026" y="152602"/>
                  <a:pt x="149772" y="154190"/>
                  <a:pt x="146597" y="146252"/>
                </a:cubicBezTo>
                <a:cubicBezTo>
                  <a:pt x="143422" y="138314"/>
                  <a:pt x="107968" y="117148"/>
                  <a:pt x="98972" y="104977"/>
                </a:cubicBezTo>
                <a:cubicBezTo>
                  <a:pt x="89976" y="92806"/>
                  <a:pt x="92622" y="73227"/>
                  <a:pt x="92622" y="73227"/>
                </a:cubicBezTo>
                <a:cubicBezTo>
                  <a:pt x="91564" y="64760"/>
                  <a:pt x="89976" y="66348"/>
                  <a:pt x="92622" y="54177"/>
                </a:cubicBezTo>
                <a:cubicBezTo>
                  <a:pt x="95268" y="42006"/>
                  <a:pt x="108497" y="2848"/>
                  <a:pt x="108497" y="202"/>
                </a:cubicBezTo>
                <a:cubicBezTo>
                  <a:pt x="108497" y="-2444"/>
                  <a:pt x="100030" y="21369"/>
                  <a:pt x="92622" y="38302"/>
                </a:cubicBezTo>
                <a:cubicBezTo>
                  <a:pt x="85214" y="55235"/>
                  <a:pt x="68809" y="97040"/>
                  <a:pt x="64047" y="101802"/>
                </a:cubicBezTo>
                <a:cubicBezTo>
                  <a:pt x="59285" y="106564"/>
                  <a:pt x="66164" y="67406"/>
                  <a:pt x="64047" y="66877"/>
                </a:cubicBezTo>
                <a:cubicBezTo>
                  <a:pt x="61930" y="66348"/>
                  <a:pt x="61401" y="90160"/>
                  <a:pt x="51347" y="98627"/>
                </a:cubicBezTo>
                <a:cubicBezTo>
                  <a:pt x="41293" y="107094"/>
                  <a:pt x="-14799" y="99685"/>
                  <a:pt x="3722" y="117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3DC9631C-16A1-9F06-D76B-9ADC07D8D39C}"/>
              </a:ext>
            </a:extLst>
          </p:cNvPr>
          <p:cNvSpPr/>
          <p:nvPr/>
        </p:nvSpPr>
        <p:spPr>
          <a:xfrm>
            <a:off x="3406763" y="4092399"/>
            <a:ext cx="403449" cy="337327"/>
          </a:xfrm>
          <a:custGeom>
            <a:avLst/>
            <a:gdLst>
              <a:gd name="connsiteX0" fmla="*/ 12 w 403449"/>
              <a:gd name="connsiteY0" fmla="*/ 44626 h 337327"/>
              <a:gd name="connsiteX1" fmla="*/ 95262 w 403449"/>
              <a:gd name="connsiteY1" fmla="*/ 28751 h 337327"/>
              <a:gd name="connsiteX2" fmla="*/ 50812 w 403449"/>
              <a:gd name="connsiteY2" fmla="*/ 85901 h 337327"/>
              <a:gd name="connsiteX3" fmla="*/ 44462 w 403449"/>
              <a:gd name="connsiteY3" fmla="*/ 111301 h 337327"/>
              <a:gd name="connsiteX4" fmla="*/ 28587 w 403449"/>
              <a:gd name="connsiteY4" fmla="*/ 181151 h 337327"/>
              <a:gd name="connsiteX5" fmla="*/ 73037 w 403449"/>
              <a:gd name="connsiteY5" fmla="*/ 260526 h 337327"/>
              <a:gd name="connsiteX6" fmla="*/ 212737 w 403449"/>
              <a:gd name="connsiteY6" fmla="*/ 336726 h 337327"/>
              <a:gd name="connsiteX7" fmla="*/ 295287 w 403449"/>
              <a:gd name="connsiteY7" fmla="*/ 295451 h 337327"/>
              <a:gd name="connsiteX8" fmla="*/ 339737 w 403449"/>
              <a:gd name="connsiteY8" fmla="*/ 282751 h 337327"/>
              <a:gd name="connsiteX9" fmla="*/ 396887 w 403449"/>
              <a:gd name="connsiteY9" fmla="*/ 212901 h 337327"/>
              <a:gd name="connsiteX10" fmla="*/ 396887 w 403449"/>
              <a:gd name="connsiteY10" fmla="*/ 130351 h 337327"/>
              <a:gd name="connsiteX11" fmla="*/ 349262 w 403449"/>
              <a:gd name="connsiteY11" fmla="*/ 54151 h 337327"/>
              <a:gd name="connsiteX12" fmla="*/ 250837 w 403449"/>
              <a:gd name="connsiteY12" fmla="*/ 28751 h 337327"/>
              <a:gd name="connsiteX13" fmla="*/ 174637 w 403449"/>
              <a:gd name="connsiteY13" fmla="*/ 12876 h 337327"/>
              <a:gd name="connsiteX14" fmla="*/ 88912 w 403449"/>
              <a:gd name="connsiteY14" fmla="*/ 176 h 337327"/>
              <a:gd name="connsiteX15" fmla="*/ 12 w 403449"/>
              <a:gd name="connsiteY15" fmla="*/ 44626 h 337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03449" h="337327">
                <a:moveTo>
                  <a:pt x="12" y="44626"/>
                </a:moveTo>
                <a:cubicBezTo>
                  <a:pt x="1070" y="49388"/>
                  <a:pt x="86795" y="21872"/>
                  <a:pt x="95262" y="28751"/>
                </a:cubicBezTo>
                <a:cubicBezTo>
                  <a:pt x="103729" y="35630"/>
                  <a:pt x="59279" y="72143"/>
                  <a:pt x="50812" y="85901"/>
                </a:cubicBezTo>
                <a:cubicBezTo>
                  <a:pt x="42345" y="99659"/>
                  <a:pt x="48166" y="95426"/>
                  <a:pt x="44462" y="111301"/>
                </a:cubicBezTo>
                <a:cubicBezTo>
                  <a:pt x="40758" y="127176"/>
                  <a:pt x="23825" y="156280"/>
                  <a:pt x="28587" y="181151"/>
                </a:cubicBezTo>
                <a:cubicBezTo>
                  <a:pt x="33349" y="206022"/>
                  <a:pt x="42345" y="234597"/>
                  <a:pt x="73037" y="260526"/>
                </a:cubicBezTo>
                <a:cubicBezTo>
                  <a:pt x="103729" y="286455"/>
                  <a:pt x="175695" y="330905"/>
                  <a:pt x="212737" y="336726"/>
                </a:cubicBezTo>
                <a:cubicBezTo>
                  <a:pt x="249779" y="342547"/>
                  <a:pt x="274120" y="304447"/>
                  <a:pt x="295287" y="295451"/>
                </a:cubicBezTo>
                <a:cubicBezTo>
                  <a:pt x="316454" y="286455"/>
                  <a:pt x="322804" y="296509"/>
                  <a:pt x="339737" y="282751"/>
                </a:cubicBezTo>
                <a:cubicBezTo>
                  <a:pt x="356670" y="268993"/>
                  <a:pt x="387362" y="238301"/>
                  <a:pt x="396887" y="212901"/>
                </a:cubicBezTo>
                <a:cubicBezTo>
                  <a:pt x="406412" y="187501"/>
                  <a:pt x="404825" y="156809"/>
                  <a:pt x="396887" y="130351"/>
                </a:cubicBezTo>
                <a:cubicBezTo>
                  <a:pt x="388949" y="103893"/>
                  <a:pt x="373604" y="71084"/>
                  <a:pt x="349262" y="54151"/>
                </a:cubicBezTo>
                <a:cubicBezTo>
                  <a:pt x="324920" y="37218"/>
                  <a:pt x="279941" y="35630"/>
                  <a:pt x="250837" y="28751"/>
                </a:cubicBezTo>
                <a:cubicBezTo>
                  <a:pt x="221733" y="21872"/>
                  <a:pt x="201624" y="17638"/>
                  <a:pt x="174637" y="12876"/>
                </a:cubicBezTo>
                <a:cubicBezTo>
                  <a:pt x="147650" y="8114"/>
                  <a:pt x="112725" y="-1412"/>
                  <a:pt x="88912" y="176"/>
                </a:cubicBezTo>
                <a:cubicBezTo>
                  <a:pt x="65099" y="1764"/>
                  <a:pt x="-1046" y="39864"/>
                  <a:pt x="12" y="4462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月 8">
            <a:extLst>
              <a:ext uri="{FF2B5EF4-FFF2-40B4-BE49-F238E27FC236}">
                <a16:creationId xmlns:a16="http://schemas.microsoft.com/office/drawing/2014/main" id="{E1F5C917-A7E1-CA35-20D0-49E522370EDA}"/>
              </a:ext>
            </a:extLst>
          </p:cNvPr>
          <p:cNvSpPr/>
          <p:nvPr/>
        </p:nvSpPr>
        <p:spPr>
          <a:xfrm rot="6298297">
            <a:off x="3557311" y="4095604"/>
            <a:ext cx="78134" cy="158781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8E1DD126-8B62-7D1E-D07F-33F7B1F36BA9}"/>
              </a:ext>
            </a:extLst>
          </p:cNvPr>
          <p:cNvSpPr/>
          <p:nvPr/>
        </p:nvSpPr>
        <p:spPr>
          <a:xfrm>
            <a:off x="3497362" y="4184673"/>
            <a:ext cx="111125" cy="1111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B975D4E7-C6EB-523F-E4DA-10F73486BF5A}"/>
              </a:ext>
            </a:extLst>
          </p:cNvPr>
          <p:cNvSpPr/>
          <p:nvPr/>
        </p:nvSpPr>
        <p:spPr>
          <a:xfrm>
            <a:off x="3848100" y="4216385"/>
            <a:ext cx="187853" cy="270835"/>
          </a:xfrm>
          <a:custGeom>
            <a:avLst/>
            <a:gdLst>
              <a:gd name="connsiteX0" fmla="*/ 0 w 187853"/>
              <a:gd name="connsiteY0" fmla="*/ 15 h 270835"/>
              <a:gd name="connsiteX1" fmla="*/ 28575 w 187853"/>
              <a:gd name="connsiteY1" fmla="*/ 73040 h 270835"/>
              <a:gd name="connsiteX2" fmla="*/ 98425 w 187853"/>
              <a:gd name="connsiteY2" fmla="*/ 98440 h 270835"/>
              <a:gd name="connsiteX3" fmla="*/ 98425 w 187853"/>
              <a:gd name="connsiteY3" fmla="*/ 95265 h 270835"/>
              <a:gd name="connsiteX4" fmla="*/ 152400 w 187853"/>
              <a:gd name="connsiteY4" fmla="*/ 171465 h 270835"/>
              <a:gd name="connsiteX5" fmla="*/ 161925 w 187853"/>
              <a:gd name="connsiteY5" fmla="*/ 158765 h 270835"/>
              <a:gd name="connsiteX6" fmla="*/ 187325 w 187853"/>
              <a:gd name="connsiteY6" fmla="*/ 212740 h 270835"/>
              <a:gd name="connsiteX7" fmla="*/ 177800 w 187853"/>
              <a:gd name="connsiteY7" fmla="*/ 250840 h 270835"/>
              <a:gd name="connsiteX8" fmla="*/ 161925 w 187853"/>
              <a:gd name="connsiteY8" fmla="*/ 269890 h 270835"/>
              <a:gd name="connsiteX9" fmla="*/ 184150 w 187853"/>
              <a:gd name="connsiteY9" fmla="*/ 222265 h 270835"/>
              <a:gd name="connsiteX10" fmla="*/ 177800 w 187853"/>
              <a:gd name="connsiteY10" fmla="*/ 193690 h 270835"/>
              <a:gd name="connsiteX11" fmla="*/ 158750 w 187853"/>
              <a:gd name="connsiteY11" fmla="*/ 152415 h 270835"/>
              <a:gd name="connsiteX12" fmla="*/ 101600 w 187853"/>
              <a:gd name="connsiteY12" fmla="*/ 107965 h 270835"/>
              <a:gd name="connsiteX13" fmla="*/ 60325 w 187853"/>
              <a:gd name="connsiteY13" fmla="*/ 85740 h 270835"/>
              <a:gd name="connsiteX14" fmla="*/ 28575 w 187853"/>
              <a:gd name="connsiteY14" fmla="*/ 66690 h 270835"/>
              <a:gd name="connsiteX15" fmla="*/ 0 w 187853"/>
              <a:gd name="connsiteY15" fmla="*/ 15 h 270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7853" h="270835">
                <a:moveTo>
                  <a:pt x="0" y="15"/>
                </a:moveTo>
                <a:cubicBezTo>
                  <a:pt x="0" y="1073"/>
                  <a:pt x="12171" y="56636"/>
                  <a:pt x="28575" y="73040"/>
                </a:cubicBezTo>
                <a:cubicBezTo>
                  <a:pt x="44979" y="89444"/>
                  <a:pt x="98425" y="98440"/>
                  <a:pt x="98425" y="98440"/>
                </a:cubicBezTo>
                <a:cubicBezTo>
                  <a:pt x="110067" y="102144"/>
                  <a:pt x="89429" y="83094"/>
                  <a:pt x="98425" y="95265"/>
                </a:cubicBezTo>
                <a:cubicBezTo>
                  <a:pt x="107421" y="107436"/>
                  <a:pt x="141817" y="160882"/>
                  <a:pt x="152400" y="171465"/>
                </a:cubicBezTo>
                <a:cubicBezTo>
                  <a:pt x="162983" y="182048"/>
                  <a:pt x="156104" y="151886"/>
                  <a:pt x="161925" y="158765"/>
                </a:cubicBezTo>
                <a:cubicBezTo>
                  <a:pt x="167746" y="165644"/>
                  <a:pt x="184679" y="197394"/>
                  <a:pt x="187325" y="212740"/>
                </a:cubicBezTo>
                <a:cubicBezTo>
                  <a:pt x="189971" y="228086"/>
                  <a:pt x="182033" y="241315"/>
                  <a:pt x="177800" y="250840"/>
                </a:cubicBezTo>
                <a:cubicBezTo>
                  <a:pt x="173567" y="260365"/>
                  <a:pt x="160867" y="274652"/>
                  <a:pt x="161925" y="269890"/>
                </a:cubicBezTo>
                <a:cubicBezTo>
                  <a:pt x="162983" y="265128"/>
                  <a:pt x="181504" y="234965"/>
                  <a:pt x="184150" y="222265"/>
                </a:cubicBezTo>
                <a:cubicBezTo>
                  <a:pt x="186796" y="209565"/>
                  <a:pt x="182033" y="205332"/>
                  <a:pt x="177800" y="193690"/>
                </a:cubicBezTo>
                <a:cubicBezTo>
                  <a:pt x="173567" y="182048"/>
                  <a:pt x="171450" y="166703"/>
                  <a:pt x="158750" y="152415"/>
                </a:cubicBezTo>
                <a:cubicBezTo>
                  <a:pt x="146050" y="138128"/>
                  <a:pt x="118004" y="119077"/>
                  <a:pt x="101600" y="107965"/>
                </a:cubicBezTo>
                <a:cubicBezTo>
                  <a:pt x="85196" y="96853"/>
                  <a:pt x="72496" y="92619"/>
                  <a:pt x="60325" y="85740"/>
                </a:cubicBezTo>
                <a:cubicBezTo>
                  <a:pt x="48154" y="78861"/>
                  <a:pt x="36512" y="79919"/>
                  <a:pt x="28575" y="66690"/>
                </a:cubicBezTo>
                <a:cubicBezTo>
                  <a:pt x="20638" y="53461"/>
                  <a:pt x="0" y="-1043"/>
                  <a:pt x="0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2D972D3D-46EF-787A-1D7D-D9E976CDD8EC}"/>
              </a:ext>
            </a:extLst>
          </p:cNvPr>
          <p:cNvSpPr/>
          <p:nvPr/>
        </p:nvSpPr>
        <p:spPr>
          <a:xfrm>
            <a:off x="3882398" y="4288560"/>
            <a:ext cx="142225" cy="138661"/>
          </a:xfrm>
          <a:custGeom>
            <a:avLst/>
            <a:gdLst>
              <a:gd name="connsiteX0" fmla="*/ 627 w 142225"/>
              <a:gd name="connsiteY0" fmla="*/ 865 h 138661"/>
              <a:gd name="connsiteX1" fmla="*/ 60952 w 142225"/>
              <a:gd name="connsiteY1" fmla="*/ 64365 h 138661"/>
              <a:gd name="connsiteX2" fmla="*/ 140327 w 142225"/>
              <a:gd name="connsiteY2" fmla="*/ 137390 h 138661"/>
              <a:gd name="connsiteX3" fmla="*/ 114927 w 142225"/>
              <a:gd name="connsiteY3" fmla="*/ 108815 h 138661"/>
              <a:gd name="connsiteX4" fmla="*/ 86352 w 142225"/>
              <a:gd name="connsiteY4" fmla="*/ 83415 h 138661"/>
              <a:gd name="connsiteX5" fmla="*/ 99052 w 142225"/>
              <a:gd name="connsiteY5" fmla="*/ 111990 h 138661"/>
              <a:gd name="connsiteX6" fmla="*/ 627 w 142225"/>
              <a:gd name="connsiteY6" fmla="*/ 865 h 13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2225" h="138661">
                <a:moveTo>
                  <a:pt x="627" y="865"/>
                </a:moveTo>
                <a:cubicBezTo>
                  <a:pt x="-5723" y="-7072"/>
                  <a:pt x="37669" y="41611"/>
                  <a:pt x="60952" y="64365"/>
                </a:cubicBezTo>
                <a:cubicBezTo>
                  <a:pt x="84235" y="87119"/>
                  <a:pt x="131331" y="129982"/>
                  <a:pt x="140327" y="137390"/>
                </a:cubicBezTo>
                <a:cubicBezTo>
                  <a:pt x="149323" y="144798"/>
                  <a:pt x="123923" y="117811"/>
                  <a:pt x="114927" y="108815"/>
                </a:cubicBezTo>
                <a:cubicBezTo>
                  <a:pt x="105931" y="99819"/>
                  <a:pt x="88998" y="82886"/>
                  <a:pt x="86352" y="83415"/>
                </a:cubicBezTo>
                <a:cubicBezTo>
                  <a:pt x="83706" y="83944"/>
                  <a:pt x="108048" y="119398"/>
                  <a:pt x="99052" y="111990"/>
                </a:cubicBezTo>
                <a:cubicBezTo>
                  <a:pt x="90056" y="104582"/>
                  <a:pt x="6977" y="8802"/>
                  <a:pt x="627" y="8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41759AA2-CB54-772F-4552-C3B6D47F571D}"/>
              </a:ext>
            </a:extLst>
          </p:cNvPr>
          <p:cNvSpPr/>
          <p:nvPr/>
        </p:nvSpPr>
        <p:spPr>
          <a:xfrm>
            <a:off x="3871042" y="4371425"/>
            <a:ext cx="114114" cy="70852"/>
          </a:xfrm>
          <a:custGeom>
            <a:avLst/>
            <a:gdLst>
              <a:gd name="connsiteX0" fmla="*/ 113583 w 114114"/>
              <a:gd name="connsiteY0" fmla="*/ 550 h 70852"/>
              <a:gd name="connsiteX1" fmla="*/ 2458 w 114114"/>
              <a:gd name="connsiteY1" fmla="*/ 70400 h 70852"/>
              <a:gd name="connsiteX2" fmla="*/ 34208 w 114114"/>
              <a:gd name="connsiteY2" fmla="*/ 32300 h 70852"/>
              <a:gd name="connsiteX3" fmla="*/ 5633 w 114114"/>
              <a:gd name="connsiteY3" fmla="*/ 67225 h 70852"/>
              <a:gd name="connsiteX4" fmla="*/ 43733 w 114114"/>
              <a:gd name="connsiteY4" fmla="*/ 38650 h 70852"/>
              <a:gd name="connsiteX5" fmla="*/ 113583 w 114114"/>
              <a:gd name="connsiteY5" fmla="*/ 550 h 70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114" h="70852">
                <a:moveTo>
                  <a:pt x="113583" y="550"/>
                </a:moveTo>
                <a:cubicBezTo>
                  <a:pt x="106704" y="5842"/>
                  <a:pt x="15687" y="65108"/>
                  <a:pt x="2458" y="70400"/>
                </a:cubicBezTo>
                <a:cubicBezTo>
                  <a:pt x="-10771" y="75692"/>
                  <a:pt x="33679" y="32829"/>
                  <a:pt x="34208" y="32300"/>
                </a:cubicBezTo>
                <a:cubicBezTo>
                  <a:pt x="34737" y="31771"/>
                  <a:pt x="4045" y="66167"/>
                  <a:pt x="5633" y="67225"/>
                </a:cubicBezTo>
                <a:cubicBezTo>
                  <a:pt x="7221" y="68283"/>
                  <a:pt x="28916" y="47646"/>
                  <a:pt x="43733" y="38650"/>
                </a:cubicBezTo>
                <a:cubicBezTo>
                  <a:pt x="58550" y="29654"/>
                  <a:pt x="120462" y="-4742"/>
                  <a:pt x="113583" y="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3DD8A42F-B61F-A2FD-E070-783E48B43E42}"/>
              </a:ext>
            </a:extLst>
          </p:cNvPr>
          <p:cNvSpPr/>
          <p:nvPr/>
        </p:nvSpPr>
        <p:spPr>
          <a:xfrm>
            <a:off x="3892544" y="4390947"/>
            <a:ext cx="117510" cy="60972"/>
          </a:xfrm>
          <a:custGeom>
            <a:avLst/>
            <a:gdLst>
              <a:gd name="connsiteX0" fmla="*/ 117481 w 117510"/>
              <a:gd name="connsiteY0" fmla="*/ 78 h 60972"/>
              <a:gd name="connsiteX1" fmla="*/ 31756 w 117510"/>
              <a:gd name="connsiteY1" fmla="*/ 60403 h 60972"/>
              <a:gd name="connsiteX2" fmla="*/ 38106 w 117510"/>
              <a:gd name="connsiteY2" fmla="*/ 31828 h 60972"/>
              <a:gd name="connsiteX3" fmla="*/ 6 w 117510"/>
              <a:gd name="connsiteY3" fmla="*/ 57228 h 60972"/>
              <a:gd name="connsiteX4" fmla="*/ 41281 w 117510"/>
              <a:gd name="connsiteY4" fmla="*/ 47703 h 60972"/>
              <a:gd name="connsiteX5" fmla="*/ 117481 w 117510"/>
              <a:gd name="connsiteY5" fmla="*/ 78 h 60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510" h="60972">
                <a:moveTo>
                  <a:pt x="117481" y="78"/>
                </a:moveTo>
                <a:cubicBezTo>
                  <a:pt x="115893" y="2195"/>
                  <a:pt x="44985" y="55111"/>
                  <a:pt x="31756" y="60403"/>
                </a:cubicBezTo>
                <a:cubicBezTo>
                  <a:pt x="18527" y="65695"/>
                  <a:pt x="43398" y="32357"/>
                  <a:pt x="38106" y="31828"/>
                </a:cubicBezTo>
                <a:cubicBezTo>
                  <a:pt x="32814" y="31299"/>
                  <a:pt x="-523" y="54582"/>
                  <a:pt x="6" y="57228"/>
                </a:cubicBezTo>
                <a:cubicBezTo>
                  <a:pt x="535" y="59874"/>
                  <a:pt x="25935" y="56170"/>
                  <a:pt x="41281" y="47703"/>
                </a:cubicBezTo>
                <a:cubicBezTo>
                  <a:pt x="56627" y="39236"/>
                  <a:pt x="119069" y="-2039"/>
                  <a:pt x="117481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B7A5B972-7AE5-14E5-03AA-3AE5304205D9}"/>
              </a:ext>
            </a:extLst>
          </p:cNvPr>
          <p:cNvSpPr/>
          <p:nvPr/>
        </p:nvSpPr>
        <p:spPr>
          <a:xfrm>
            <a:off x="3946288" y="4337031"/>
            <a:ext cx="90685" cy="103496"/>
          </a:xfrm>
          <a:custGeom>
            <a:avLst/>
            <a:gdLst>
              <a:gd name="connsiteX0" fmla="*/ 31987 w 90685"/>
              <a:gd name="connsiteY0" fmla="*/ 19 h 103496"/>
              <a:gd name="connsiteX1" fmla="*/ 31987 w 90685"/>
              <a:gd name="connsiteY1" fmla="*/ 57169 h 103496"/>
              <a:gd name="connsiteX2" fmla="*/ 89137 w 90685"/>
              <a:gd name="connsiteY2" fmla="*/ 101619 h 103496"/>
              <a:gd name="connsiteX3" fmla="*/ 73262 w 90685"/>
              <a:gd name="connsiteY3" fmla="*/ 92094 h 103496"/>
              <a:gd name="connsiteX4" fmla="*/ 60562 w 90685"/>
              <a:gd name="connsiteY4" fmla="*/ 63519 h 103496"/>
              <a:gd name="connsiteX5" fmla="*/ 237 w 90685"/>
              <a:gd name="connsiteY5" fmla="*/ 63519 h 103496"/>
              <a:gd name="connsiteX6" fmla="*/ 31987 w 90685"/>
              <a:gd name="connsiteY6" fmla="*/ 19 h 10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685" h="103496">
                <a:moveTo>
                  <a:pt x="31987" y="19"/>
                </a:moveTo>
                <a:cubicBezTo>
                  <a:pt x="37278" y="-1039"/>
                  <a:pt x="22462" y="40236"/>
                  <a:pt x="31987" y="57169"/>
                </a:cubicBezTo>
                <a:cubicBezTo>
                  <a:pt x="41512" y="74102"/>
                  <a:pt x="89137" y="101619"/>
                  <a:pt x="89137" y="101619"/>
                </a:cubicBezTo>
                <a:cubicBezTo>
                  <a:pt x="96016" y="107440"/>
                  <a:pt x="78024" y="98444"/>
                  <a:pt x="73262" y="92094"/>
                </a:cubicBezTo>
                <a:cubicBezTo>
                  <a:pt x="68500" y="85744"/>
                  <a:pt x="72733" y="68281"/>
                  <a:pt x="60562" y="63519"/>
                </a:cubicBezTo>
                <a:cubicBezTo>
                  <a:pt x="48391" y="58757"/>
                  <a:pt x="3412" y="71986"/>
                  <a:pt x="237" y="63519"/>
                </a:cubicBezTo>
                <a:cubicBezTo>
                  <a:pt x="-2938" y="55052"/>
                  <a:pt x="26696" y="1077"/>
                  <a:pt x="31987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AF6B2704-1B81-4C0F-F327-A27E23103ED3}"/>
              </a:ext>
            </a:extLst>
          </p:cNvPr>
          <p:cNvSpPr/>
          <p:nvPr/>
        </p:nvSpPr>
        <p:spPr>
          <a:xfrm>
            <a:off x="4000456" y="4365568"/>
            <a:ext cx="54147" cy="124019"/>
          </a:xfrm>
          <a:custGeom>
            <a:avLst/>
            <a:gdLst>
              <a:gd name="connsiteX0" fmla="*/ 15919 w 54147"/>
              <a:gd name="connsiteY0" fmla="*/ 57 h 124019"/>
              <a:gd name="connsiteX1" fmla="*/ 54019 w 54147"/>
              <a:gd name="connsiteY1" fmla="*/ 82607 h 124019"/>
              <a:gd name="connsiteX2" fmla="*/ 44 w 54147"/>
              <a:gd name="connsiteY2" fmla="*/ 123882 h 124019"/>
              <a:gd name="connsiteX3" fmla="*/ 44494 w 54147"/>
              <a:gd name="connsiteY3" fmla="*/ 69907 h 124019"/>
              <a:gd name="connsiteX4" fmla="*/ 15919 w 54147"/>
              <a:gd name="connsiteY4" fmla="*/ 57 h 124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147" h="124019">
                <a:moveTo>
                  <a:pt x="15919" y="57"/>
                </a:moveTo>
                <a:cubicBezTo>
                  <a:pt x="17507" y="2174"/>
                  <a:pt x="56665" y="61970"/>
                  <a:pt x="54019" y="82607"/>
                </a:cubicBezTo>
                <a:cubicBezTo>
                  <a:pt x="51373" y="103244"/>
                  <a:pt x="1632" y="125999"/>
                  <a:pt x="44" y="123882"/>
                </a:cubicBezTo>
                <a:cubicBezTo>
                  <a:pt x="-1544" y="121765"/>
                  <a:pt x="39731" y="85253"/>
                  <a:pt x="44494" y="69907"/>
                </a:cubicBezTo>
                <a:cubicBezTo>
                  <a:pt x="49257" y="54561"/>
                  <a:pt x="14331" y="-2060"/>
                  <a:pt x="15919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E3B17D43-282C-B79D-BD14-4E0B21B9AD06}"/>
              </a:ext>
            </a:extLst>
          </p:cNvPr>
          <p:cNvSpPr/>
          <p:nvPr/>
        </p:nvSpPr>
        <p:spPr>
          <a:xfrm>
            <a:off x="3264919" y="4165193"/>
            <a:ext cx="86002" cy="172449"/>
          </a:xfrm>
          <a:custGeom>
            <a:avLst/>
            <a:gdLst>
              <a:gd name="connsiteX0" fmla="*/ 24381 w 86002"/>
              <a:gd name="connsiteY0" fmla="*/ 407 h 172449"/>
              <a:gd name="connsiteX1" fmla="*/ 8506 w 86002"/>
              <a:gd name="connsiteY1" fmla="*/ 54382 h 172449"/>
              <a:gd name="connsiteX2" fmla="*/ 43431 w 86002"/>
              <a:gd name="connsiteY2" fmla="*/ 124232 h 172449"/>
              <a:gd name="connsiteX3" fmla="*/ 84706 w 86002"/>
              <a:gd name="connsiteY3" fmla="*/ 171857 h 172449"/>
              <a:gd name="connsiteX4" fmla="*/ 68831 w 86002"/>
              <a:gd name="connsiteY4" fmla="*/ 146457 h 172449"/>
              <a:gd name="connsiteX5" fmla="*/ 2156 w 86002"/>
              <a:gd name="connsiteY5" fmla="*/ 82957 h 172449"/>
              <a:gd name="connsiteX6" fmla="*/ 24381 w 86002"/>
              <a:gd name="connsiteY6" fmla="*/ 407 h 172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02" h="172449">
                <a:moveTo>
                  <a:pt x="24381" y="407"/>
                </a:moveTo>
                <a:cubicBezTo>
                  <a:pt x="25439" y="-4355"/>
                  <a:pt x="5331" y="33745"/>
                  <a:pt x="8506" y="54382"/>
                </a:cubicBezTo>
                <a:cubicBezTo>
                  <a:pt x="11681" y="75020"/>
                  <a:pt x="30731" y="104653"/>
                  <a:pt x="43431" y="124232"/>
                </a:cubicBezTo>
                <a:cubicBezTo>
                  <a:pt x="56131" y="143811"/>
                  <a:pt x="80473" y="168153"/>
                  <a:pt x="84706" y="171857"/>
                </a:cubicBezTo>
                <a:cubicBezTo>
                  <a:pt x="88939" y="175561"/>
                  <a:pt x="82589" y="161274"/>
                  <a:pt x="68831" y="146457"/>
                </a:cubicBezTo>
                <a:cubicBezTo>
                  <a:pt x="55073" y="131640"/>
                  <a:pt x="12739" y="100949"/>
                  <a:pt x="2156" y="82957"/>
                </a:cubicBezTo>
                <a:cubicBezTo>
                  <a:pt x="-8427" y="64965"/>
                  <a:pt x="23323" y="5169"/>
                  <a:pt x="24381" y="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7C2C27EA-223F-AACC-7D9D-61983BB7D5C1}"/>
              </a:ext>
            </a:extLst>
          </p:cNvPr>
          <p:cNvSpPr/>
          <p:nvPr/>
        </p:nvSpPr>
        <p:spPr>
          <a:xfrm>
            <a:off x="3345788" y="4336921"/>
            <a:ext cx="658022" cy="124220"/>
          </a:xfrm>
          <a:custGeom>
            <a:avLst/>
            <a:gdLst>
              <a:gd name="connsiteX0" fmla="*/ 22887 w 658022"/>
              <a:gd name="connsiteY0" fmla="*/ 129 h 124220"/>
              <a:gd name="connsiteX1" fmla="*/ 95912 w 658022"/>
              <a:gd name="connsiteY1" fmla="*/ 50929 h 124220"/>
              <a:gd name="connsiteX2" fmla="*/ 232437 w 658022"/>
              <a:gd name="connsiteY2" fmla="*/ 89029 h 124220"/>
              <a:gd name="connsiteX3" fmla="*/ 213387 w 658022"/>
              <a:gd name="connsiteY3" fmla="*/ 89029 h 124220"/>
              <a:gd name="connsiteX4" fmla="*/ 457862 w 658022"/>
              <a:gd name="connsiteY4" fmla="*/ 92204 h 124220"/>
              <a:gd name="connsiteX5" fmla="*/ 473737 w 658022"/>
              <a:gd name="connsiteY5" fmla="*/ 111254 h 124220"/>
              <a:gd name="connsiteX6" fmla="*/ 559462 w 658022"/>
              <a:gd name="connsiteY6" fmla="*/ 120779 h 124220"/>
              <a:gd name="connsiteX7" fmla="*/ 591212 w 658022"/>
              <a:gd name="connsiteY7" fmla="*/ 120779 h 124220"/>
              <a:gd name="connsiteX8" fmla="*/ 657887 w 658022"/>
              <a:gd name="connsiteY8" fmla="*/ 79504 h 124220"/>
              <a:gd name="connsiteX9" fmla="*/ 572162 w 658022"/>
              <a:gd name="connsiteY9" fmla="*/ 117604 h 124220"/>
              <a:gd name="connsiteX10" fmla="*/ 407062 w 658022"/>
              <a:gd name="connsiteY10" fmla="*/ 108079 h 124220"/>
              <a:gd name="connsiteX11" fmla="*/ 273712 w 658022"/>
              <a:gd name="connsiteY11" fmla="*/ 98554 h 124220"/>
              <a:gd name="connsiteX12" fmla="*/ 149887 w 658022"/>
              <a:gd name="connsiteY12" fmla="*/ 76329 h 124220"/>
              <a:gd name="connsiteX13" fmla="*/ 662 w 658022"/>
              <a:gd name="connsiteY13" fmla="*/ 76329 h 124220"/>
              <a:gd name="connsiteX14" fmla="*/ 92737 w 658022"/>
              <a:gd name="connsiteY14" fmla="*/ 66804 h 124220"/>
              <a:gd name="connsiteX15" fmla="*/ 22887 w 658022"/>
              <a:gd name="connsiteY15" fmla="*/ 129 h 124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58022" h="124220">
                <a:moveTo>
                  <a:pt x="22887" y="129"/>
                </a:moveTo>
                <a:cubicBezTo>
                  <a:pt x="23416" y="-2517"/>
                  <a:pt x="60987" y="36112"/>
                  <a:pt x="95912" y="50929"/>
                </a:cubicBezTo>
                <a:cubicBezTo>
                  <a:pt x="130837" y="65746"/>
                  <a:pt x="212858" y="82679"/>
                  <a:pt x="232437" y="89029"/>
                </a:cubicBezTo>
                <a:cubicBezTo>
                  <a:pt x="252016" y="95379"/>
                  <a:pt x="213387" y="89029"/>
                  <a:pt x="213387" y="89029"/>
                </a:cubicBezTo>
                <a:cubicBezTo>
                  <a:pt x="250958" y="89558"/>
                  <a:pt x="414470" y="88500"/>
                  <a:pt x="457862" y="92204"/>
                </a:cubicBezTo>
                <a:cubicBezTo>
                  <a:pt x="501254" y="95908"/>
                  <a:pt x="456804" y="106492"/>
                  <a:pt x="473737" y="111254"/>
                </a:cubicBezTo>
                <a:cubicBezTo>
                  <a:pt x="490670" y="116016"/>
                  <a:pt x="539883" y="119192"/>
                  <a:pt x="559462" y="120779"/>
                </a:cubicBezTo>
                <a:cubicBezTo>
                  <a:pt x="579041" y="122366"/>
                  <a:pt x="574808" y="127658"/>
                  <a:pt x="591212" y="120779"/>
                </a:cubicBezTo>
                <a:cubicBezTo>
                  <a:pt x="607616" y="113900"/>
                  <a:pt x="661062" y="80033"/>
                  <a:pt x="657887" y="79504"/>
                </a:cubicBezTo>
                <a:cubicBezTo>
                  <a:pt x="654712" y="78975"/>
                  <a:pt x="613966" y="112842"/>
                  <a:pt x="572162" y="117604"/>
                </a:cubicBezTo>
                <a:cubicBezTo>
                  <a:pt x="530358" y="122366"/>
                  <a:pt x="407062" y="108079"/>
                  <a:pt x="407062" y="108079"/>
                </a:cubicBezTo>
                <a:cubicBezTo>
                  <a:pt x="357320" y="104904"/>
                  <a:pt x="316574" y="103846"/>
                  <a:pt x="273712" y="98554"/>
                </a:cubicBezTo>
                <a:cubicBezTo>
                  <a:pt x="230850" y="93262"/>
                  <a:pt x="195395" y="80033"/>
                  <a:pt x="149887" y="76329"/>
                </a:cubicBezTo>
                <a:cubicBezTo>
                  <a:pt x="104379" y="72625"/>
                  <a:pt x="10187" y="77917"/>
                  <a:pt x="662" y="76329"/>
                </a:cubicBezTo>
                <a:cubicBezTo>
                  <a:pt x="-8863" y="74742"/>
                  <a:pt x="87445" y="76329"/>
                  <a:pt x="92737" y="66804"/>
                </a:cubicBezTo>
                <a:cubicBezTo>
                  <a:pt x="98029" y="57279"/>
                  <a:pt x="22358" y="2775"/>
                  <a:pt x="22887" y="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F02BC617-FD98-882A-F25B-7A52B36567F1}"/>
              </a:ext>
            </a:extLst>
          </p:cNvPr>
          <p:cNvSpPr/>
          <p:nvPr/>
        </p:nvSpPr>
        <p:spPr>
          <a:xfrm>
            <a:off x="3768060" y="4440635"/>
            <a:ext cx="172247" cy="20447"/>
          </a:xfrm>
          <a:custGeom>
            <a:avLst/>
            <a:gdLst>
              <a:gd name="connsiteX0" fmla="*/ 665 w 172247"/>
              <a:gd name="connsiteY0" fmla="*/ 1190 h 20447"/>
              <a:gd name="connsiteX1" fmla="*/ 108615 w 172247"/>
              <a:gd name="connsiteY1" fmla="*/ 20240 h 20447"/>
              <a:gd name="connsiteX2" fmla="*/ 172115 w 172247"/>
              <a:gd name="connsiteY2" fmla="*/ 10715 h 20447"/>
              <a:gd name="connsiteX3" fmla="*/ 124490 w 172247"/>
              <a:gd name="connsiteY3" fmla="*/ 1190 h 20447"/>
              <a:gd name="connsiteX4" fmla="*/ 95915 w 172247"/>
              <a:gd name="connsiteY4" fmla="*/ 1190 h 20447"/>
              <a:gd name="connsiteX5" fmla="*/ 64165 w 172247"/>
              <a:gd name="connsiteY5" fmla="*/ 10715 h 20447"/>
              <a:gd name="connsiteX6" fmla="*/ 665 w 172247"/>
              <a:gd name="connsiteY6" fmla="*/ 1190 h 20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247" h="20447">
                <a:moveTo>
                  <a:pt x="665" y="1190"/>
                </a:moveTo>
                <a:cubicBezTo>
                  <a:pt x="8073" y="2777"/>
                  <a:pt x="80040" y="18653"/>
                  <a:pt x="108615" y="20240"/>
                </a:cubicBezTo>
                <a:cubicBezTo>
                  <a:pt x="137190" y="21828"/>
                  <a:pt x="169469" y="13890"/>
                  <a:pt x="172115" y="10715"/>
                </a:cubicBezTo>
                <a:cubicBezTo>
                  <a:pt x="174761" y="7540"/>
                  <a:pt x="137190" y="2777"/>
                  <a:pt x="124490" y="1190"/>
                </a:cubicBezTo>
                <a:cubicBezTo>
                  <a:pt x="111790" y="-397"/>
                  <a:pt x="105969" y="-397"/>
                  <a:pt x="95915" y="1190"/>
                </a:cubicBezTo>
                <a:cubicBezTo>
                  <a:pt x="85861" y="2777"/>
                  <a:pt x="78453" y="11244"/>
                  <a:pt x="64165" y="10715"/>
                </a:cubicBezTo>
                <a:cubicBezTo>
                  <a:pt x="49878" y="10186"/>
                  <a:pt x="-6743" y="-397"/>
                  <a:pt x="665" y="1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9EC19619-D600-5D6C-379C-460EBCCCC60A}"/>
              </a:ext>
            </a:extLst>
          </p:cNvPr>
          <p:cNvSpPr/>
          <p:nvPr/>
        </p:nvSpPr>
        <p:spPr>
          <a:xfrm>
            <a:off x="3041643" y="4277086"/>
            <a:ext cx="312942" cy="113945"/>
          </a:xfrm>
          <a:custGeom>
            <a:avLst/>
            <a:gdLst>
              <a:gd name="connsiteX0" fmla="*/ 7 w 312942"/>
              <a:gd name="connsiteY0" fmla="*/ 2814 h 113945"/>
              <a:gd name="connsiteX1" fmla="*/ 133357 w 312942"/>
              <a:gd name="connsiteY1" fmla="*/ 5989 h 113945"/>
              <a:gd name="connsiteX2" fmla="*/ 219082 w 312942"/>
              <a:gd name="connsiteY2" fmla="*/ 50439 h 113945"/>
              <a:gd name="connsiteX3" fmla="*/ 209557 w 312942"/>
              <a:gd name="connsiteY3" fmla="*/ 44089 h 113945"/>
              <a:gd name="connsiteX4" fmla="*/ 307982 w 312942"/>
              <a:gd name="connsiteY4" fmla="*/ 107589 h 113945"/>
              <a:gd name="connsiteX5" fmla="*/ 285757 w 312942"/>
              <a:gd name="connsiteY5" fmla="*/ 82189 h 113945"/>
              <a:gd name="connsiteX6" fmla="*/ 177807 w 312942"/>
              <a:gd name="connsiteY6" fmla="*/ 113939 h 113945"/>
              <a:gd name="connsiteX7" fmla="*/ 231782 w 312942"/>
              <a:gd name="connsiteY7" fmla="*/ 79014 h 113945"/>
              <a:gd name="connsiteX8" fmla="*/ 133357 w 312942"/>
              <a:gd name="connsiteY8" fmla="*/ 101239 h 113945"/>
              <a:gd name="connsiteX9" fmla="*/ 247657 w 312942"/>
              <a:gd name="connsiteY9" fmla="*/ 63139 h 113945"/>
              <a:gd name="connsiteX10" fmla="*/ 203207 w 312942"/>
              <a:gd name="connsiteY10" fmla="*/ 21864 h 113945"/>
              <a:gd name="connsiteX11" fmla="*/ 158757 w 312942"/>
              <a:gd name="connsiteY11" fmla="*/ 18689 h 113945"/>
              <a:gd name="connsiteX12" fmla="*/ 142882 w 312942"/>
              <a:gd name="connsiteY12" fmla="*/ 25039 h 113945"/>
              <a:gd name="connsiteX13" fmla="*/ 127007 w 312942"/>
              <a:gd name="connsiteY13" fmla="*/ 28214 h 113945"/>
              <a:gd name="connsiteX14" fmla="*/ 7 w 312942"/>
              <a:gd name="connsiteY14" fmla="*/ 2814 h 113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12942" h="113945">
                <a:moveTo>
                  <a:pt x="7" y="2814"/>
                </a:moveTo>
                <a:cubicBezTo>
                  <a:pt x="1065" y="-890"/>
                  <a:pt x="96845" y="-1948"/>
                  <a:pt x="133357" y="5989"/>
                </a:cubicBezTo>
                <a:cubicBezTo>
                  <a:pt x="169869" y="13926"/>
                  <a:pt x="206382" y="44089"/>
                  <a:pt x="219082" y="50439"/>
                </a:cubicBezTo>
                <a:cubicBezTo>
                  <a:pt x="231782" y="56789"/>
                  <a:pt x="209557" y="44089"/>
                  <a:pt x="209557" y="44089"/>
                </a:cubicBezTo>
                <a:cubicBezTo>
                  <a:pt x="224374" y="53614"/>
                  <a:pt x="295282" y="101239"/>
                  <a:pt x="307982" y="107589"/>
                </a:cubicBezTo>
                <a:cubicBezTo>
                  <a:pt x="320682" y="113939"/>
                  <a:pt x="307453" y="81131"/>
                  <a:pt x="285757" y="82189"/>
                </a:cubicBezTo>
                <a:cubicBezTo>
                  <a:pt x="264061" y="83247"/>
                  <a:pt x="186803" y="114468"/>
                  <a:pt x="177807" y="113939"/>
                </a:cubicBezTo>
                <a:cubicBezTo>
                  <a:pt x="168811" y="113410"/>
                  <a:pt x="239190" y="81131"/>
                  <a:pt x="231782" y="79014"/>
                </a:cubicBezTo>
                <a:cubicBezTo>
                  <a:pt x="224374" y="76897"/>
                  <a:pt x="130711" y="103885"/>
                  <a:pt x="133357" y="101239"/>
                </a:cubicBezTo>
                <a:cubicBezTo>
                  <a:pt x="136003" y="98593"/>
                  <a:pt x="236015" y="76368"/>
                  <a:pt x="247657" y="63139"/>
                </a:cubicBezTo>
                <a:cubicBezTo>
                  <a:pt x="259299" y="49910"/>
                  <a:pt x="218024" y="29272"/>
                  <a:pt x="203207" y="21864"/>
                </a:cubicBezTo>
                <a:cubicBezTo>
                  <a:pt x="188390" y="14456"/>
                  <a:pt x="158757" y="18689"/>
                  <a:pt x="158757" y="18689"/>
                </a:cubicBezTo>
                <a:cubicBezTo>
                  <a:pt x="148703" y="19218"/>
                  <a:pt x="142882" y="25039"/>
                  <a:pt x="142882" y="25039"/>
                </a:cubicBezTo>
                <a:cubicBezTo>
                  <a:pt x="137590" y="26626"/>
                  <a:pt x="146586" y="29801"/>
                  <a:pt x="127007" y="28214"/>
                </a:cubicBezTo>
                <a:cubicBezTo>
                  <a:pt x="107428" y="26627"/>
                  <a:pt x="-1051" y="6518"/>
                  <a:pt x="7" y="28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448B3621-4A55-F5D2-CEAD-B751C87AE2C3}"/>
              </a:ext>
            </a:extLst>
          </p:cNvPr>
          <p:cNvSpPr/>
          <p:nvPr/>
        </p:nvSpPr>
        <p:spPr>
          <a:xfrm>
            <a:off x="3257456" y="4400511"/>
            <a:ext cx="295371" cy="92346"/>
          </a:xfrm>
          <a:custGeom>
            <a:avLst/>
            <a:gdLst>
              <a:gd name="connsiteX0" fmla="*/ 94 w 295371"/>
              <a:gd name="connsiteY0" fmla="*/ 73064 h 92346"/>
              <a:gd name="connsiteX1" fmla="*/ 98519 w 295371"/>
              <a:gd name="connsiteY1" fmla="*/ 19089 h 92346"/>
              <a:gd name="connsiteX2" fmla="*/ 165194 w 295371"/>
              <a:gd name="connsiteY2" fmla="*/ 22264 h 92346"/>
              <a:gd name="connsiteX3" fmla="*/ 114394 w 295371"/>
              <a:gd name="connsiteY3" fmla="*/ 69889 h 92346"/>
              <a:gd name="connsiteX4" fmla="*/ 82644 w 295371"/>
              <a:gd name="connsiteY4" fmla="*/ 92114 h 92346"/>
              <a:gd name="connsiteX5" fmla="*/ 111219 w 295371"/>
              <a:gd name="connsiteY5" fmla="*/ 57189 h 92346"/>
              <a:gd name="connsiteX6" fmla="*/ 136619 w 295371"/>
              <a:gd name="connsiteY6" fmla="*/ 22264 h 92346"/>
              <a:gd name="connsiteX7" fmla="*/ 193769 w 295371"/>
              <a:gd name="connsiteY7" fmla="*/ 34964 h 92346"/>
              <a:gd name="connsiteX8" fmla="*/ 295369 w 295371"/>
              <a:gd name="connsiteY8" fmla="*/ 31789 h 92346"/>
              <a:gd name="connsiteX9" fmla="*/ 196944 w 295371"/>
              <a:gd name="connsiteY9" fmla="*/ 15914 h 92346"/>
              <a:gd name="connsiteX10" fmla="*/ 101694 w 295371"/>
              <a:gd name="connsiteY10" fmla="*/ 39 h 92346"/>
              <a:gd name="connsiteX11" fmla="*/ 82644 w 295371"/>
              <a:gd name="connsiteY11" fmla="*/ 12739 h 92346"/>
              <a:gd name="connsiteX12" fmla="*/ 50894 w 295371"/>
              <a:gd name="connsiteY12" fmla="*/ 50839 h 92346"/>
              <a:gd name="connsiteX13" fmla="*/ 79469 w 295371"/>
              <a:gd name="connsiteY13" fmla="*/ 39 h 92346"/>
              <a:gd name="connsiteX14" fmla="*/ 94 w 295371"/>
              <a:gd name="connsiteY14" fmla="*/ 73064 h 92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5371" h="92346">
                <a:moveTo>
                  <a:pt x="94" y="73064"/>
                </a:moveTo>
                <a:cubicBezTo>
                  <a:pt x="3269" y="76239"/>
                  <a:pt x="71002" y="27556"/>
                  <a:pt x="98519" y="19089"/>
                </a:cubicBezTo>
                <a:cubicBezTo>
                  <a:pt x="126036" y="10622"/>
                  <a:pt x="162548" y="13797"/>
                  <a:pt x="165194" y="22264"/>
                </a:cubicBezTo>
                <a:cubicBezTo>
                  <a:pt x="167840" y="30731"/>
                  <a:pt x="128152" y="58247"/>
                  <a:pt x="114394" y="69889"/>
                </a:cubicBezTo>
                <a:cubicBezTo>
                  <a:pt x="100636" y="81531"/>
                  <a:pt x="83173" y="94231"/>
                  <a:pt x="82644" y="92114"/>
                </a:cubicBezTo>
                <a:cubicBezTo>
                  <a:pt x="82115" y="89997"/>
                  <a:pt x="102223" y="68831"/>
                  <a:pt x="111219" y="57189"/>
                </a:cubicBezTo>
                <a:cubicBezTo>
                  <a:pt x="120215" y="45547"/>
                  <a:pt x="122861" y="25968"/>
                  <a:pt x="136619" y="22264"/>
                </a:cubicBezTo>
                <a:cubicBezTo>
                  <a:pt x="150377" y="18560"/>
                  <a:pt x="167311" y="33376"/>
                  <a:pt x="193769" y="34964"/>
                </a:cubicBezTo>
                <a:cubicBezTo>
                  <a:pt x="220227" y="36551"/>
                  <a:pt x="294840" y="34964"/>
                  <a:pt x="295369" y="31789"/>
                </a:cubicBezTo>
                <a:cubicBezTo>
                  <a:pt x="295898" y="28614"/>
                  <a:pt x="196944" y="15914"/>
                  <a:pt x="196944" y="15914"/>
                </a:cubicBezTo>
                <a:cubicBezTo>
                  <a:pt x="164665" y="10622"/>
                  <a:pt x="120744" y="568"/>
                  <a:pt x="101694" y="39"/>
                </a:cubicBezTo>
                <a:cubicBezTo>
                  <a:pt x="82644" y="-490"/>
                  <a:pt x="91111" y="4272"/>
                  <a:pt x="82644" y="12739"/>
                </a:cubicBezTo>
                <a:cubicBezTo>
                  <a:pt x="74177" y="21206"/>
                  <a:pt x="51423" y="52956"/>
                  <a:pt x="50894" y="50839"/>
                </a:cubicBezTo>
                <a:cubicBezTo>
                  <a:pt x="50365" y="48722"/>
                  <a:pt x="84231" y="-1019"/>
                  <a:pt x="79469" y="39"/>
                </a:cubicBezTo>
                <a:cubicBezTo>
                  <a:pt x="74707" y="1097"/>
                  <a:pt x="-3081" y="69889"/>
                  <a:pt x="94" y="73064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42AA17EB-05FD-D157-D003-5FA65E95E908}"/>
              </a:ext>
            </a:extLst>
          </p:cNvPr>
          <p:cNvSpPr/>
          <p:nvPr/>
        </p:nvSpPr>
        <p:spPr>
          <a:xfrm>
            <a:off x="3133615" y="4333125"/>
            <a:ext cx="170851" cy="51555"/>
          </a:xfrm>
          <a:custGeom>
            <a:avLst/>
            <a:gdLst>
              <a:gd name="connsiteX0" fmla="*/ 110 w 170851"/>
              <a:gd name="connsiteY0" fmla="*/ 51550 h 51555"/>
              <a:gd name="connsiteX1" fmla="*/ 162035 w 170851"/>
              <a:gd name="connsiteY1" fmla="*/ 3925 h 51555"/>
              <a:gd name="connsiteX2" fmla="*/ 136635 w 170851"/>
              <a:gd name="connsiteY2" fmla="*/ 7100 h 51555"/>
              <a:gd name="connsiteX3" fmla="*/ 110 w 170851"/>
              <a:gd name="connsiteY3" fmla="*/ 51550 h 5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851" h="51555">
                <a:moveTo>
                  <a:pt x="110" y="51550"/>
                </a:moveTo>
                <a:cubicBezTo>
                  <a:pt x="4343" y="51021"/>
                  <a:pt x="139281" y="11333"/>
                  <a:pt x="162035" y="3925"/>
                </a:cubicBezTo>
                <a:cubicBezTo>
                  <a:pt x="184789" y="-3483"/>
                  <a:pt x="158860" y="750"/>
                  <a:pt x="136635" y="7100"/>
                </a:cubicBezTo>
                <a:cubicBezTo>
                  <a:pt x="114410" y="13450"/>
                  <a:pt x="-4123" y="52079"/>
                  <a:pt x="110" y="51550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5E9FFB9E-56BB-62BA-E855-42B633CB7F45}"/>
              </a:ext>
            </a:extLst>
          </p:cNvPr>
          <p:cNvSpPr/>
          <p:nvPr/>
        </p:nvSpPr>
        <p:spPr>
          <a:xfrm>
            <a:off x="3485976" y="4432290"/>
            <a:ext cx="130811" cy="108087"/>
          </a:xfrm>
          <a:custGeom>
            <a:avLst/>
            <a:gdLst>
              <a:gd name="connsiteX0" fmla="*/ 174 w 130811"/>
              <a:gd name="connsiteY0" fmla="*/ 107960 h 108087"/>
              <a:gd name="connsiteX1" fmla="*/ 25574 w 130811"/>
              <a:gd name="connsiteY1" fmla="*/ 31760 h 108087"/>
              <a:gd name="connsiteX2" fmla="*/ 117649 w 130811"/>
              <a:gd name="connsiteY2" fmla="*/ 10 h 108087"/>
              <a:gd name="connsiteX3" fmla="*/ 82724 w 130811"/>
              <a:gd name="connsiteY3" fmla="*/ 28585 h 108087"/>
              <a:gd name="connsiteX4" fmla="*/ 89074 w 130811"/>
              <a:gd name="connsiteY4" fmla="*/ 60335 h 108087"/>
              <a:gd name="connsiteX5" fmla="*/ 114474 w 130811"/>
              <a:gd name="connsiteY5" fmla="*/ 98435 h 108087"/>
              <a:gd name="connsiteX6" fmla="*/ 120824 w 130811"/>
              <a:gd name="connsiteY6" fmla="*/ 104785 h 108087"/>
              <a:gd name="connsiteX7" fmla="*/ 92249 w 130811"/>
              <a:gd name="connsiteY7" fmla="*/ 53985 h 108087"/>
              <a:gd name="connsiteX8" fmla="*/ 130349 w 130811"/>
              <a:gd name="connsiteY8" fmla="*/ 6360 h 108087"/>
              <a:gd name="connsiteX9" fmla="*/ 60499 w 130811"/>
              <a:gd name="connsiteY9" fmla="*/ 6360 h 108087"/>
              <a:gd name="connsiteX10" fmla="*/ 16049 w 130811"/>
              <a:gd name="connsiteY10" fmla="*/ 31760 h 108087"/>
              <a:gd name="connsiteX11" fmla="*/ 174 w 130811"/>
              <a:gd name="connsiteY11" fmla="*/ 107960 h 108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0811" h="108087">
                <a:moveTo>
                  <a:pt x="174" y="107960"/>
                </a:moveTo>
                <a:cubicBezTo>
                  <a:pt x="1761" y="107960"/>
                  <a:pt x="5995" y="49752"/>
                  <a:pt x="25574" y="31760"/>
                </a:cubicBezTo>
                <a:cubicBezTo>
                  <a:pt x="45153" y="13768"/>
                  <a:pt x="108124" y="539"/>
                  <a:pt x="117649" y="10"/>
                </a:cubicBezTo>
                <a:cubicBezTo>
                  <a:pt x="127174" y="-519"/>
                  <a:pt x="87487" y="18531"/>
                  <a:pt x="82724" y="28585"/>
                </a:cubicBezTo>
                <a:cubicBezTo>
                  <a:pt x="77962" y="38639"/>
                  <a:pt x="83782" y="48693"/>
                  <a:pt x="89074" y="60335"/>
                </a:cubicBezTo>
                <a:cubicBezTo>
                  <a:pt x="94366" y="71977"/>
                  <a:pt x="114474" y="98435"/>
                  <a:pt x="114474" y="98435"/>
                </a:cubicBezTo>
                <a:cubicBezTo>
                  <a:pt x="119766" y="105843"/>
                  <a:pt x="124528" y="112193"/>
                  <a:pt x="120824" y="104785"/>
                </a:cubicBezTo>
                <a:cubicBezTo>
                  <a:pt x="117120" y="97377"/>
                  <a:pt x="90662" y="70389"/>
                  <a:pt x="92249" y="53985"/>
                </a:cubicBezTo>
                <a:cubicBezTo>
                  <a:pt x="93836" y="37581"/>
                  <a:pt x="135641" y="14297"/>
                  <a:pt x="130349" y="6360"/>
                </a:cubicBezTo>
                <a:cubicBezTo>
                  <a:pt x="125057" y="-1577"/>
                  <a:pt x="79549" y="2127"/>
                  <a:pt x="60499" y="6360"/>
                </a:cubicBezTo>
                <a:cubicBezTo>
                  <a:pt x="41449" y="10593"/>
                  <a:pt x="23987" y="15356"/>
                  <a:pt x="16049" y="31760"/>
                </a:cubicBezTo>
                <a:cubicBezTo>
                  <a:pt x="8112" y="48164"/>
                  <a:pt x="-1413" y="107960"/>
                  <a:pt x="174" y="107960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84DE2F9C-21EC-9568-2894-77ABC975F7D4}"/>
              </a:ext>
            </a:extLst>
          </p:cNvPr>
          <p:cNvSpPr/>
          <p:nvPr/>
        </p:nvSpPr>
        <p:spPr>
          <a:xfrm>
            <a:off x="3629000" y="4440984"/>
            <a:ext cx="98455" cy="118425"/>
          </a:xfrm>
          <a:custGeom>
            <a:avLst/>
            <a:gdLst>
              <a:gd name="connsiteX0" fmla="*/ 98450 w 98455"/>
              <a:gd name="connsiteY0" fmla="*/ 7191 h 118425"/>
              <a:gd name="connsiteX1" fmla="*/ 47650 w 98455"/>
              <a:gd name="connsiteY1" fmla="*/ 54816 h 118425"/>
              <a:gd name="connsiteX2" fmla="*/ 38125 w 98455"/>
              <a:gd name="connsiteY2" fmla="*/ 108791 h 118425"/>
              <a:gd name="connsiteX3" fmla="*/ 38125 w 98455"/>
              <a:gd name="connsiteY3" fmla="*/ 67516 h 118425"/>
              <a:gd name="connsiteX4" fmla="*/ 25 w 98455"/>
              <a:gd name="connsiteY4" fmla="*/ 841 h 118425"/>
              <a:gd name="connsiteX5" fmla="*/ 44475 w 98455"/>
              <a:gd name="connsiteY5" fmla="*/ 35766 h 118425"/>
              <a:gd name="connsiteX6" fmla="*/ 34950 w 98455"/>
              <a:gd name="connsiteY6" fmla="*/ 118316 h 118425"/>
              <a:gd name="connsiteX7" fmla="*/ 44475 w 98455"/>
              <a:gd name="connsiteY7" fmla="*/ 54816 h 118425"/>
              <a:gd name="connsiteX8" fmla="*/ 57175 w 98455"/>
              <a:gd name="connsiteY8" fmla="*/ 42116 h 118425"/>
              <a:gd name="connsiteX9" fmla="*/ 44475 w 98455"/>
              <a:gd name="connsiteY9" fmla="*/ 13541 h 118425"/>
              <a:gd name="connsiteX10" fmla="*/ 98450 w 98455"/>
              <a:gd name="connsiteY10" fmla="*/ 7191 h 11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8455" h="118425">
                <a:moveTo>
                  <a:pt x="98450" y="7191"/>
                </a:moveTo>
                <a:cubicBezTo>
                  <a:pt x="98979" y="14070"/>
                  <a:pt x="57704" y="37883"/>
                  <a:pt x="47650" y="54816"/>
                </a:cubicBezTo>
                <a:cubicBezTo>
                  <a:pt x="37596" y="71749"/>
                  <a:pt x="39713" y="106674"/>
                  <a:pt x="38125" y="108791"/>
                </a:cubicBezTo>
                <a:cubicBezTo>
                  <a:pt x="36537" y="110908"/>
                  <a:pt x="44475" y="85508"/>
                  <a:pt x="38125" y="67516"/>
                </a:cubicBezTo>
                <a:cubicBezTo>
                  <a:pt x="31775" y="49524"/>
                  <a:pt x="-1033" y="6132"/>
                  <a:pt x="25" y="841"/>
                </a:cubicBezTo>
                <a:cubicBezTo>
                  <a:pt x="1083" y="-4450"/>
                  <a:pt x="38654" y="16187"/>
                  <a:pt x="44475" y="35766"/>
                </a:cubicBezTo>
                <a:cubicBezTo>
                  <a:pt x="50296" y="55345"/>
                  <a:pt x="34950" y="115141"/>
                  <a:pt x="34950" y="118316"/>
                </a:cubicBezTo>
                <a:cubicBezTo>
                  <a:pt x="34950" y="121491"/>
                  <a:pt x="44475" y="54816"/>
                  <a:pt x="44475" y="54816"/>
                </a:cubicBezTo>
                <a:cubicBezTo>
                  <a:pt x="48179" y="42116"/>
                  <a:pt x="57175" y="48995"/>
                  <a:pt x="57175" y="42116"/>
                </a:cubicBezTo>
                <a:cubicBezTo>
                  <a:pt x="57175" y="35237"/>
                  <a:pt x="41300" y="15658"/>
                  <a:pt x="44475" y="13541"/>
                </a:cubicBezTo>
                <a:cubicBezTo>
                  <a:pt x="47650" y="11424"/>
                  <a:pt x="97921" y="312"/>
                  <a:pt x="98450" y="71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BE5FBD71-0D7E-F8DA-8EA5-FB1141268D2D}"/>
              </a:ext>
            </a:extLst>
          </p:cNvPr>
          <p:cNvSpPr/>
          <p:nvPr/>
        </p:nvSpPr>
        <p:spPr>
          <a:xfrm>
            <a:off x="3720105" y="4479579"/>
            <a:ext cx="318669" cy="32305"/>
          </a:xfrm>
          <a:custGeom>
            <a:avLst/>
            <a:gdLst>
              <a:gd name="connsiteX0" fmla="*/ 995 w 318669"/>
              <a:gd name="connsiteY0" fmla="*/ 16221 h 32305"/>
              <a:gd name="connsiteX1" fmla="*/ 156570 w 318669"/>
              <a:gd name="connsiteY1" fmla="*/ 16221 h 32305"/>
              <a:gd name="connsiteX2" fmla="*/ 108945 w 318669"/>
              <a:gd name="connsiteY2" fmla="*/ 13046 h 32305"/>
              <a:gd name="connsiteX3" fmla="*/ 248645 w 318669"/>
              <a:gd name="connsiteY3" fmla="*/ 13046 h 32305"/>
              <a:gd name="connsiteX4" fmla="*/ 181970 w 318669"/>
              <a:gd name="connsiteY4" fmla="*/ 28921 h 32305"/>
              <a:gd name="connsiteX5" fmla="*/ 286745 w 318669"/>
              <a:gd name="connsiteY5" fmla="*/ 9871 h 32305"/>
              <a:gd name="connsiteX6" fmla="*/ 254995 w 318669"/>
              <a:gd name="connsiteY6" fmla="*/ 32096 h 32305"/>
              <a:gd name="connsiteX7" fmla="*/ 318495 w 318669"/>
              <a:gd name="connsiteY7" fmla="*/ 346 h 32305"/>
              <a:gd name="connsiteX8" fmla="*/ 270870 w 318669"/>
              <a:gd name="connsiteY8" fmla="*/ 16221 h 32305"/>
              <a:gd name="connsiteX9" fmla="*/ 185145 w 318669"/>
              <a:gd name="connsiteY9" fmla="*/ 32096 h 32305"/>
              <a:gd name="connsiteX10" fmla="*/ 197845 w 318669"/>
              <a:gd name="connsiteY10" fmla="*/ 25746 h 32305"/>
              <a:gd name="connsiteX11" fmla="*/ 93070 w 318669"/>
              <a:gd name="connsiteY11" fmla="*/ 28921 h 32305"/>
              <a:gd name="connsiteX12" fmla="*/ 995 w 318669"/>
              <a:gd name="connsiteY12" fmla="*/ 16221 h 32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8669" h="32305">
                <a:moveTo>
                  <a:pt x="995" y="16221"/>
                </a:moveTo>
                <a:cubicBezTo>
                  <a:pt x="11578" y="14104"/>
                  <a:pt x="138578" y="16750"/>
                  <a:pt x="156570" y="16221"/>
                </a:cubicBezTo>
                <a:cubicBezTo>
                  <a:pt x="174562" y="15692"/>
                  <a:pt x="93599" y="13575"/>
                  <a:pt x="108945" y="13046"/>
                </a:cubicBezTo>
                <a:cubicBezTo>
                  <a:pt x="124291" y="12517"/>
                  <a:pt x="236474" y="10400"/>
                  <a:pt x="248645" y="13046"/>
                </a:cubicBezTo>
                <a:cubicBezTo>
                  <a:pt x="260816" y="15692"/>
                  <a:pt x="175620" y="29450"/>
                  <a:pt x="181970" y="28921"/>
                </a:cubicBezTo>
                <a:cubicBezTo>
                  <a:pt x="188320" y="28392"/>
                  <a:pt x="274574" y="9342"/>
                  <a:pt x="286745" y="9871"/>
                </a:cubicBezTo>
                <a:cubicBezTo>
                  <a:pt x="298916" y="10400"/>
                  <a:pt x="249703" y="33683"/>
                  <a:pt x="254995" y="32096"/>
                </a:cubicBezTo>
                <a:cubicBezTo>
                  <a:pt x="260287" y="30509"/>
                  <a:pt x="315849" y="2992"/>
                  <a:pt x="318495" y="346"/>
                </a:cubicBezTo>
                <a:cubicBezTo>
                  <a:pt x="321141" y="-2300"/>
                  <a:pt x="293095" y="10929"/>
                  <a:pt x="270870" y="16221"/>
                </a:cubicBezTo>
                <a:cubicBezTo>
                  <a:pt x="248645" y="21513"/>
                  <a:pt x="185145" y="32096"/>
                  <a:pt x="185145" y="32096"/>
                </a:cubicBezTo>
                <a:cubicBezTo>
                  <a:pt x="172974" y="33683"/>
                  <a:pt x="197845" y="25746"/>
                  <a:pt x="197845" y="25746"/>
                </a:cubicBezTo>
                <a:lnTo>
                  <a:pt x="93070" y="28921"/>
                </a:lnTo>
                <a:cubicBezTo>
                  <a:pt x="67141" y="29450"/>
                  <a:pt x="-9588" y="18338"/>
                  <a:pt x="995" y="16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19AF03AA-498F-1608-546E-E41DD4C6B264}"/>
              </a:ext>
            </a:extLst>
          </p:cNvPr>
          <p:cNvSpPr/>
          <p:nvPr/>
        </p:nvSpPr>
        <p:spPr>
          <a:xfrm>
            <a:off x="3158889" y="4025460"/>
            <a:ext cx="328357" cy="95717"/>
          </a:xfrm>
          <a:custGeom>
            <a:avLst/>
            <a:gdLst>
              <a:gd name="connsiteX0" fmla="*/ 236 w 328357"/>
              <a:gd name="connsiteY0" fmla="*/ 95690 h 95717"/>
              <a:gd name="connsiteX1" fmla="*/ 165336 w 328357"/>
              <a:gd name="connsiteY1" fmla="*/ 19490 h 95717"/>
              <a:gd name="connsiteX2" fmla="*/ 146286 w 328357"/>
              <a:gd name="connsiteY2" fmla="*/ 32190 h 95717"/>
              <a:gd name="connsiteX3" fmla="*/ 193911 w 328357"/>
              <a:gd name="connsiteY3" fmla="*/ 13140 h 95717"/>
              <a:gd name="connsiteX4" fmla="*/ 327261 w 328357"/>
              <a:gd name="connsiteY4" fmla="*/ 9965 h 95717"/>
              <a:gd name="connsiteX5" fmla="*/ 247886 w 328357"/>
              <a:gd name="connsiteY5" fmla="*/ 440 h 95717"/>
              <a:gd name="connsiteX6" fmla="*/ 85961 w 328357"/>
              <a:gd name="connsiteY6" fmla="*/ 25840 h 95717"/>
              <a:gd name="connsiteX7" fmla="*/ 127236 w 328357"/>
              <a:gd name="connsiteY7" fmla="*/ 9965 h 95717"/>
              <a:gd name="connsiteX8" fmla="*/ 236 w 328357"/>
              <a:gd name="connsiteY8" fmla="*/ 95690 h 95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8357" h="95717">
                <a:moveTo>
                  <a:pt x="236" y="95690"/>
                </a:moveTo>
                <a:cubicBezTo>
                  <a:pt x="6586" y="97278"/>
                  <a:pt x="140994" y="30073"/>
                  <a:pt x="165336" y="19490"/>
                </a:cubicBezTo>
                <a:cubicBezTo>
                  <a:pt x="189678" y="8907"/>
                  <a:pt x="141524" y="33248"/>
                  <a:pt x="146286" y="32190"/>
                </a:cubicBezTo>
                <a:cubicBezTo>
                  <a:pt x="151048" y="31132"/>
                  <a:pt x="163749" y="16844"/>
                  <a:pt x="193911" y="13140"/>
                </a:cubicBezTo>
                <a:cubicBezTo>
                  <a:pt x="224074" y="9436"/>
                  <a:pt x="318265" y="12082"/>
                  <a:pt x="327261" y="9965"/>
                </a:cubicBezTo>
                <a:cubicBezTo>
                  <a:pt x="336257" y="7848"/>
                  <a:pt x="288103" y="-2206"/>
                  <a:pt x="247886" y="440"/>
                </a:cubicBezTo>
                <a:cubicBezTo>
                  <a:pt x="207669" y="3086"/>
                  <a:pt x="106069" y="24252"/>
                  <a:pt x="85961" y="25840"/>
                </a:cubicBezTo>
                <a:cubicBezTo>
                  <a:pt x="65853" y="27427"/>
                  <a:pt x="137290" y="440"/>
                  <a:pt x="127236" y="9965"/>
                </a:cubicBezTo>
                <a:cubicBezTo>
                  <a:pt x="117182" y="19490"/>
                  <a:pt x="-6114" y="94102"/>
                  <a:pt x="236" y="95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F6F1F01D-EAEC-8E72-4C8D-90E380A19979}"/>
              </a:ext>
            </a:extLst>
          </p:cNvPr>
          <p:cNvSpPr/>
          <p:nvPr/>
        </p:nvSpPr>
        <p:spPr>
          <a:xfrm>
            <a:off x="3389826" y="4014956"/>
            <a:ext cx="417235" cy="128419"/>
          </a:xfrm>
          <a:custGeom>
            <a:avLst/>
            <a:gdLst>
              <a:gd name="connsiteX0" fmla="*/ 1074 w 417235"/>
              <a:gd name="connsiteY0" fmla="*/ 4594 h 128419"/>
              <a:gd name="connsiteX1" fmla="*/ 229674 w 417235"/>
              <a:gd name="connsiteY1" fmla="*/ 39519 h 128419"/>
              <a:gd name="connsiteX2" fmla="*/ 328099 w 417235"/>
              <a:gd name="connsiteY2" fmla="*/ 122069 h 128419"/>
              <a:gd name="connsiteX3" fmla="*/ 315399 w 417235"/>
              <a:gd name="connsiteY3" fmla="*/ 87144 h 128419"/>
              <a:gd name="connsiteX4" fmla="*/ 413824 w 417235"/>
              <a:gd name="connsiteY4" fmla="*/ 128419 h 128419"/>
              <a:gd name="connsiteX5" fmla="*/ 382074 w 417235"/>
              <a:gd name="connsiteY5" fmla="*/ 87144 h 128419"/>
              <a:gd name="connsiteX6" fmla="*/ 261424 w 417235"/>
              <a:gd name="connsiteY6" fmla="*/ 45869 h 128419"/>
              <a:gd name="connsiteX7" fmla="*/ 267774 w 417235"/>
              <a:gd name="connsiteY7" fmla="*/ 52219 h 128419"/>
              <a:gd name="connsiteX8" fmla="*/ 153474 w 417235"/>
              <a:gd name="connsiteY8" fmla="*/ 4594 h 128419"/>
              <a:gd name="connsiteX9" fmla="*/ 191574 w 417235"/>
              <a:gd name="connsiteY9" fmla="*/ 20469 h 128419"/>
              <a:gd name="connsiteX10" fmla="*/ 147124 w 417235"/>
              <a:gd name="connsiteY10" fmla="*/ 1419 h 128419"/>
              <a:gd name="connsiteX11" fmla="*/ 1074 w 417235"/>
              <a:gd name="connsiteY11" fmla="*/ 4594 h 128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7235" h="128419">
                <a:moveTo>
                  <a:pt x="1074" y="4594"/>
                </a:moveTo>
                <a:cubicBezTo>
                  <a:pt x="14832" y="10944"/>
                  <a:pt x="175170" y="19940"/>
                  <a:pt x="229674" y="39519"/>
                </a:cubicBezTo>
                <a:cubicBezTo>
                  <a:pt x="284178" y="59098"/>
                  <a:pt x="313812" y="114132"/>
                  <a:pt x="328099" y="122069"/>
                </a:cubicBezTo>
                <a:cubicBezTo>
                  <a:pt x="342386" y="130006"/>
                  <a:pt x="301112" y="86086"/>
                  <a:pt x="315399" y="87144"/>
                </a:cubicBezTo>
                <a:cubicBezTo>
                  <a:pt x="329686" y="88202"/>
                  <a:pt x="402712" y="128419"/>
                  <a:pt x="413824" y="128419"/>
                </a:cubicBezTo>
                <a:cubicBezTo>
                  <a:pt x="424936" y="128419"/>
                  <a:pt x="407474" y="100902"/>
                  <a:pt x="382074" y="87144"/>
                </a:cubicBezTo>
                <a:cubicBezTo>
                  <a:pt x="356674" y="73386"/>
                  <a:pt x="261424" y="45869"/>
                  <a:pt x="261424" y="45869"/>
                </a:cubicBezTo>
                <a:cubicBezTo>
                  <a:pt x="242374" y="40048"/>
                  <a:pt x="285766" y="59098"/>
                  <a:pt x="267774" y="52219"/>
                </a:cubicBezTo>
                <a:cubicBezTo>
                  <a:pt x="249782" y="45340"/>
                  <a:pt x="153474" y="4594"/>
                  <a:pt x="153474" y="4594"/>
                </a:cubicBezTo>
                <a:lnTo>
                  <a:pt x="191574" y="20469"/>
                </a:lnTo>
                <a:cubicBezTo>
                  <a:pt x="190516" y="19940"/>
                  <a:pt x="184695" y="3006"/>
                  <a:pt x="147124" y="1419"/>
                </a:cubicBezTo>
                <a:cubicBezTo>
                  <a:pt x="109553" y="-168"/>
                  <a:pt x="-12684" y="-1756"/>
                  <a:pt x="1074" y="4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22CD290D-FB7D-BC39-6B90-2C4EECC52BCE}"/>
              </a:ext>
            </a:extLst>
          </p:cNvPr>
          <p:cNvSpPr/>
          <p:nvPr/>
        </p:nvSpPr>
        <p:spPr>
          <a:xfrm>
            <a:off x="3815898" y="4160535"/>
            <a:ext cx="171707" cy="217820"/>
          </a:xfrm>
          <a:custGeom>
            <a:avLst/>
            <a:gdLst>
              <a:gd name="connsiteX0" fmla="*/ 452 w 171707"/>
              <a:gd name="connsiteY0" fmla="*/ 1890 h 217820"/>
              <a:gd name="connsiteX1" fmla="*/ 143327 w 171707"/>
              <a:gd name="connsiteY1" fmla="*/ 128890 h 217820"/>
              <a:gd name="connsiteX2" fmla="*/ 156027 w 171707"/>
              <a:gd name="connsiteY2" fmla="*/ 189215 h 217820"/>
              <a:gd name="connsiteX3" fmla="*/ 162377 w 171707"/>
              <a:gd name="connsiteY3" fmla="*/ 214615 h 217820"/>
              <a:gd name="connsiteX4" fmla="*/ 159202 w 171707"/>
              <a:gd name="connsiteY4" fmla="*/ 119365 h 217820"/>
              <a:gd name="connsiteX5" fmla="*/ 168727 w 171707"/>
              <a:gd name="connsiteY5" fmla="*/ 157465 h 217820"/>
              <a:gd name="connsiteX6" fmla="*/ 98877 w 171707"/>
              <a:gd name="connsiteY6" fmla="*/ 59040 h 217820"/>
              <a:gd name="connsiteX7" fmla="*/ 452 w 171707"/>
              <a:gd name="connsiteY7" fmla="*/ 1890 h 217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707" h="217820">
                <a:moveTo>
                  <a:pt x="452" y="1890"/>
                </a:moveTo>
                <a:cubicBezTo>
                  <a:pt x="7860" y="13532"/>
                  <a:pt x="117398" y="97669"/>
                  <a:pt x="143327" y="128890"/>
                </a:cubicBezTo>
                <a:cubicBezTo>
                  <a:pt x="169256" y="160111"/>
                  <a:pt x="152852" y="174928"/>
                  <a:pt x="156027" y="189215"/>
                </a:cubicBezTo>
                <a:cubicBezTo>
                  <a:pt x="159202" y="203502"/>
                  <a:pt x="161848" y="226257"/>
                  <a:pt x="162377" y="214615"/>
                </a:cubicBezTo>
                <a:cubicBezTo>
                  <a:pt x="162906" y="202973"/>
                  <a:pt x="158144" y="128890"/>
                  <a:pt x="159202" y="119365"/>
                </a:cubicBezTo>
                <a:cubicBezTo>
                  <a:pt x="160260" y="109840"/>
                  <a:pt x="178781" y="167519"/>
                  <a:pt x="168727" y="157465"/>
                </a:cubicBezTo>
                <a:cubicBezTo>
                  <a:pt x="158673" y="147411"/>
                  <a:pt x="118985" y="82852"/>
                  <a:pt x="98877" y="59040"/>
                </a:cubicBezTo>
                <a:cubicBezTo>
                  <a:pt x="78769" y="35228"/>
                  <a:pt x="-6956" y="-9752"/>
                  <a:pt x="452" y="18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DFB81F2E-31AB-1AE0-BBFD-7BA85A0A973F}"/>
              </a:ext>
            </a:extLst>
          </p:cNvPr>
          <p:cNvSpPr/>
          <p:nvPr/>
        </p:nvSpPr>
        <p:spPr>
          <a:xfrm>
            <a:off x="3022477" y="3479800"/>
            <a:ext cx="476373" cy="307999"/>
          </a:xfrm>
          <a:custGeom>
            <a:avLst/>
            <a:gdLst>
              <a:gd name="connsiteX0" fmla="*/ 476373 w 476373"/>
              <a:gd name="connsiteY0" fmla="*/ 0 h 307999"/>
              <a:gd name="connsiteX1" fmla="*/ 149348 w 476373"/>
              <a:gd name="connsiteY1" fmla="*/ 101600 h 307999"/>
              <a:gd name="connsiteX2" fmla="*/ 269998 w 476373"/>
              <a:gd name="connsiteY2" fmla="*/ 41275 h 307999"/>
              <a:gd name="connsiteX3" fmla="*/ 76323 w 476373"/>
              <a:gd name="connsiteY3" fmla="*/ 180975 h 307999"/>
              <a:gd name="connsiteX4" fmla="*/ 114423 w 476373"/>
              <a:gd name="connsiteY4" fmla="*/ 155575 h 307999"/>
              <a:gd name="connsiteX5" fmla="*/ 123 w 476373"/>
              <a:gd name="connsiteY5" fmla="*/ 307975 h 307999"/>
              <a:gd name="connsiteX6" fmla="*/ 139823 w 476373"/>
              <a:gd name="connsiteY6" fmla="*/ 142875 h 307999"/>
              <a:gd name="connsiteX7" fmla="*/ 311273 w 476373"/>
              <a:gd name="connsiteY7" fmla="*/ 53975 h 307999"/>
              <a:gd name="connsiteX8" fmla="*/ 247773 w 476373"/>
              <a:gd name="connsiteY8" fmla="*/ 63500 h 307999"/>
              <a:gd name="connsiteX9" fmla="*/ 476373 w 476373"/>
              <a:gd name="connsiteY9" fmla="*/ 0 h 30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6373" h="307999">
                <a:moveTo>
                  <a:pt x="476373" y="0"/>
                </a:moveTo>
                <a:cubicBezTo>
                  <a:pt x="459969" y="6350"/>
                  <a:pt x="183744" y="94721"/>
                  <a:pt x="149348" y="101600"/>
                </a:cubicBezTo>
                <a:cubicBezTo>
                  <a:pt x="114952" y="108479"/>
                  <a:pt x="282169" y="28046"/>
                  <a:pt x="269998" y="41275"/>
                </a:cubicBezTo>
                <a:cubicBezTo>
                  <a:pt x="257827" y="54504"/>
                  <a:pt x="102252" y="161925"/>
                  <a:pt x="76323" y="180975"/>
                </a:cubicBezTo>
                <a:cubicBezTo>
                  <a:pt x="50394" y="200025"/>
                  <a:pt x="127123" y="134408"/>
                  <a:pt x="114423" y="155575"/>
                </a:cubicBezTo>
                <a:cubicBezTo>
                  <a:pt x="101723" y="176742"/>
                  <a:pt x="-4110" y="310092"/>
                  <a:pt x="123" y="307975"/>
                </a:cubicBezTo>
                <a:cubicBezTo>
                  <a:pt x="4356" y="305858"/>
                  <a:pt x="87965" y="185208"/>
                  <a:pt x="139823" y="142875"/>
                </a:cubicBezTo>
                <a:cubicBezTo>
                  <a:pt x="191681" y="100542"/>
                  <a:pt x="293281" y="67204"/>
                  <a:pt x="311273" y="53975"/>
                </a:cubicBezTo>
                <a:cubicBezTo>
                  <a:pt x="329265" y="40746"/>
                  <a:pt x="218140" y="71967"/>
                  <a:pt x="247773" y="63500"/>
                </a:cubicBezTo>
                <a:lnTo>
                  <a:pt x="4763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FF97155B-CF6D-DBC1-0191-1E6D97F0167B}"/>
              </a:ext>
            </a:extLst>
          </p:cNvPr>
          <p:cNvSpPr/>
          <p:nvPr/>
        </p:nvSpPr>
        <p:spPr>
          <a:xfrm>
            <a:off x="3128510" y="3498338"/>
            <a:ext cx="530142" cy="230575"/>
          </a:xfrm>
          <a:custGeom>
            <a:avLst/>
            <a:gdLst>
              <a:gd name="connsiteX0" fmla="*/ 2040 w 530142"/>
              <a:gd name="connsiteY0" fmla="*/ 229112 h 230575"/>
              <a:gd name="connsiteX1" fmla="*/ 370340 w 530142"/>
              <a:gd name="connsiteY1" fmla="*/ 70362 h 230575"/>
              <a:gd name="connsiteX2" fmla="*/ 262390 w 530142"/>
              <a:gd name="connsiteY2" fmla="*/ 79887 h 230575"/>
              <a:gd name="connsiteX3" fmla="*/ 529090 w 530142"/>
              <a:gd name="connsiteY3" fmla="*/ 512 h 230575"/>
              <a:gd name="connsiteX4" fmla="*/ 144915 w 530142"/>
              <a:gd name="connsiteY4" fmla="*/ 124337 h 230575"/>
              <a:gd name="connsiteX5" fmla="*/ 313190 w 530142"/>
              <a:gd name="connsiteY5" fmla="*/ 79887 h 230575"/>
              <a:gd name="connsiteX6" fmla="*/ 224290 w 530142"/>
              <a:gd name="connsiteY6" fmla="*/ 146562 h 230575"/>
              <a:gd name="connsiteX7" fmla="*/ 2040 w 530142"/>
              <a:gd name="connsiteY7" fmla="*/ 229112 h 23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0142" h="230575">
                <a:moveTo>
                  <a:pt x="2040" y="229112"/>
                </a:moveTo>
                <a:cubicBezTo>
                  <a:pt x="26382" y="216412"/>
                  <a:pt x="326948" y="95233"/>
                  <a:pt x="370340" y="70362"/>
                </a:cubicBezTo>
                <a:cubicBezTo>
                  <a:pt x="413732" y="45491"/>
                  <a:pt x="235932" y="91529"/>
                  <a:pt x="262390" y="79887"/>
                </a:cubicBezTo>
                <a:cubicBezTo>
                  <a:pt x="288848" y="68245"/>
                  <a:pt x="548669" y="-6896"/>
                  <a:pt x="529090" y="512"/>
                </a:cubicBezTo>
                <a:cubicBezTo>
                  <a:pt x="509511" y="7920"/>
                  <a:pt x="180898" y="111108"/>
                  <a:pt x="144915" y="124337"/>
                </a:cubicBezTo>
                <a:cubicBezTo>
                  <a:pt x="108932" y="137566"/>
                  <a:pt x="299961" y="76183"/>
                  <a:pt x="313190" y="79887"/>
                </a:cubicBezTo>
                <a:cubicBezTo>
                  <a:pt x="326419" y="83591"/>
                  <a:pt x="270328" y="124866"/>
                  <a:pt x="224290" y="146562"/>
                </a:cubicBezTo>
                <a:cubicBezTo>
                  <a:pt x="178253" y="168258"/>
                  <a:pt x="-22302" y="241812"/>
                  <a:pt x="2040" y="229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216A3AFB-23D0-683B-A673-21F307795585}"/>
              </a:ext>
            </a:extLst>
          </p:cNvPr>
          <p:cNvSpPr/>
          <p:nvPr/>
        </p:nvSpPr>
        <p:spPr>
          <a:xfrm>
            <a:off x="3333745" y="3685741"/>
            <a:ext cx="461989" cy="166041"/>
          </a:xfrm>
          <a:custGeom>
            <a:avLst/>
            <a:gdLst>
              <a:gd name="connsiteX0" fmla="*/ 5 w 461989"/>
              <a:gd name="connsiteY0" fmla="*/ 70284 h 166041"/>
              <a:gd name="connsiteX1" fmla="*/ 219080 w 461989"/>
              <a:gd name="connsiteY1" fmla="*/ 108384 h 166041"/>
              <a:gd name="connsiteX2" fmla="*/ 206380 w 461989"/>
              <a:gd name="connsiteY2" fmla="*/ 67109 h 166041"/>
              <a:gd name="connsiteX3" fmla="*/ 304805 w 461989"/>
              <a:gd name="connsiteY3" fmla="*/ 124259 h 166041"/>
              <a:gd name="connsiteX4" fmla="*/ 298455 w 461989"/>
              <a:gd name="connsiteY4" fmla="*/ 108384 h 166041"/>
              <a:gd name="connsiteX5" fmla="*/ 460380 w 461989"/>
              <a:gd name="connsiteY5" fmla="*/ 165534 h 166041"/>
              <a:gd name="connsiteX6" fmla="*/ 374655 w 461989"/>
              <a:gd name="connsiteY6" fmla="*/ 133784 h 166041"/>
              <a:gd name="connsiteX7" fmla="*/ 263530 w 461989"/>
              <a:gd name="connsiteY7" fmla="*/ 89334 h 166041"/>
              <a:gd name="connsiteX8" fmla="*/ 25405 w 461989"/>
              <a:gd name="connsiteY8" fmla="*/ 434 h 166041"/>
              <a:gd name="connsiteX9" fmla="*/ 174630 w 461989"/>
              <a:gd name="connsiteY9" fmla="*/ 54409 h 166041"/>
              <a:gd name="connsiteX10" fmla="*/ 44455 w 461989"/>
              <a:gd name="connsiteY10" fmla="*/ 32184 h 166041"/>
              <a:gd name="connsiteX11" fmla="*/ 260355 w 461989"/>
              <a:gd name="connsiteY11" fmla="*/ 86159 h 166041"/>
              <a:gd name="connsiteX12" fmla="*/ 212730 w 461989"/>
              <a:gd name="connsiteY12" fmla="*/ 102034 h 166041"/>
              <a:gd name="connsiteX13" fmla="*/ 5 w 461989"/>
              <a:gd name="connsiteY13" fmla="*/ 70284 h 166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1989" h="166041">
                <a:moveTo>
                  <a:pt x="5" y="70284"/>
                </a:moveTo>
                <a:cubicBezTo>
                  <a:pt x="1063" y="71342"/>
                  <a:pt x="184684" y="108913"/>
                  <a:pt x="219080" y="108384"/>
                </a:cubicBezTo>
                <a:cubicBezTo>
                  <a:pt x="253476" y="107855"/>
                  <a:pt x="192093" y="64463"/>
                  <a:pt x="206380" y="67109"/>
                </a:cubicBezTo>
                <a:cubicBezTo>
                  <a:pt x="220667" y="69755"/>
                  <a:pt x="304805" y="124259"/>
                  <a:pt x="304805" y="124259"/>
                </a:cubicBezTo>
                <a:cubicBezTo>
                  <a:pt x="320151" y="131138"/>
                  <a:pt x="272526" y="101505"/>
                  <a:pt x="298455" y="108384"/>
                </a:cubicBezTo>
                <a:cubicBezTo>
                  <a:pt x="324384" y="115263"/>
                  <a:pt x="447680" y="161301"/>
                  <a:pt x="460380" y="165534"/>
                </a:cubicBezTo>
                <a:cubicBezTo>
                  <a:pt x="473080" y="169767"/>
                  <a:pt x="407463" y="146484"/>
                  <a:pt x="374655" y="133784"/>
                </a:cubicBezTo>
                <a:cubicBezTo>
                  <a:pt x="341847" y="121084"/>
                  <a:pt x="263530" y="89334"/>
                  <a:pt x="263530" y="89334"/>
                </a:cubicBezTo>
                <a:lnTo>
                  <a:pt x="25405" y="434"/>
                </a:lnTo>
                <a:cubicBezTo>
                  <a:pt x="10588" y="-5387"/>
                  <a:pt x="171455" y="49117"/>
                  <a:pt x="174630" y="54409"/>
                </a:cubicBezTo>
                <a:cubicBezTo>
                  <a:pt x="177805" y="59701"/>
                  <a:pt x="30168" y="26892"/>
                  <a:pt x="44455" y="32184"/>
                </a:cubicBezTo>
                <a:cubicBezTo>
                  <a:pt x="58742" y="37476"/>
                  <a:pt x="232309" y="74517"/>
                  <a:pt x="260355" y="86159"/>
                </a:cubicBezTo>
                <a:cubicBezTo>
                  <a:pt x="288401" y="97801"/>
                  <a:pt x="261943" y="104680"/>
                  <a:pt x="212730" y="102034"/>
                </a:cubicBezTo>
                <a:cubicBezTo>
                  <a:pt x="163518" y="99388"/>
                  <a:pt x="-1053" y="69226"/>
                  <a:pt x="5" y="70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D0A00398-6288-184A-07C7-21692174E12D}"/>
              </a:ext>
            </a:extLst>
          </p:cNvPr>
          <p:cNvSpPr/>
          <p:nvPr/>
        </p:nvSpPr>
        <p:spPr>
          <a:xfrm>
            <a:off x="3530543" y="3555974"/>
            <a:ext cx="511769" cy="120965"/>
          </a:xfrm>
          <a:custGeom>
            <a:avLst/>
            <a:gdLst>
              <a:gd name="connsiteX0" fmla="*/ 57 w 511769"/>
              <a:gd name="connsiteY0" fmla="*/ 41301 h 120965"/>
              <a:gd name="connsiteX1" fmla="*/ 241357 w 511769"/>
              <a:gd name="connsiteY1" fmla="*/ 26 h 120965"/>
              <a:gd name="connsiteX2" fmla="*/ 130232 w 511769"/>
              <a:gd name="connsiteY2" fmla="*/ 34951 h 120965"/>
              <a:gd name="connsiteX3" fmla="*/ 428682 w 511769"/>
              <a:gd name="connsiteY3" fmla="*/ 31776 h 120965"/>
              <a:gd name="connsiteX4" fmla="*/ 301682 w 511769"/>
              <a:gd name="connsiteY4" fmla="*/ 54001 h 120965"/>
              <a:gd name="connsiteX5" fmla="*/ 511232 w 511769"/>
              <a:gd name="connsiteY5" fmla="*/ 120676 h 120965"/>
              <a:gd name="connsiteX6" fmla="*/ 358832 w 511769"/>
              <a:gd name="connsiteY6" fmla="*/ 76226 h 120965"/>
              <a:gd name="connsiteX7" fmla="*/ 257232 w 511769"/>
              <a:gd name="connsiteY7" fmla="*/ 28601 h 120965"/>
              <a:gd name="connsiteX8" fmla="*/ 219132 w 511769"/>
              <a:gd name="connsiteY8" fmla="*/ 19076 h 120965"/>
              <a:gd name="connsiteX9" fmla="*/ 57 w 511769"/>
              <a:gd name="connsiteY9" fmla="*/ 41301 h 120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1769" h="120965">
                <a:moveTo>
                  <a:pt x="57" y="41301"/>
                </a:moveTo>
                <a:cubicBezTo>
                  <a:pt x="3761" y="38126"/>
                  <a:pt x="219661" y="1084"/>
                  <a:pt x="241357" y="26"/>
                </a:cubicBezTo>
                <a:cubicBezTo>
                  <a:pt x="263053" y="-1032"/>
                  <a:pt x="99011" y="29659"/>
                  <a:pt x="130232" y="34951"/>
                </a:cubicBezTo>
                <a:cubicBezTo>
                  <a:pt x="161453" y="40243"/>
                  <a:pt x="400107" y="28601"/>
                  <a:pt x="428682" y="31776"/>
                </a:cubicBezTo>
                <a:cubicBezTo>
                  <a:pt x="457257" y="34951"/>
                  <a:pt x="287924" y="39184"/>
                  <a:pt x="301682" y="54001"/>
                </a:cubicBezTo>
                <a:cubicBezTo>
                  <a:pt x="315440" y="68818"/>
                  <a:pt x="501707" y="116972"/>
                  <a:pt x="511232" y="120676"/>
                </a:cubicBezTo>
                <a:cubicBezTo>
                  <a:pt x="520757" y="124380"/>
                  <a:pt x="401165" y="91572"/>
                  <a:pt x="358832" y="76226"/>
                </a:cubicBezTo>
                <a:cubicBezTo>
                  <a:pt x="316499" y="60880"/>
                  <a:pt x="280515" y="38126"/>
                  <a:pt x="257232" y="28601"/>
                </a:cubicBezTo>
                <a:cubicBezTo>
                  <a:pt x="233949" y="19076"/>
                  <a:pt x="265699" y="16959"/>
                  <a:pt x="219132" y="19076"/>
                </a:cubicBezTo>
                <a:cubicBezTo>
                  <a:pt x="172565" y="21193"/>
                  <a:pt x="-3647" y="44476"/>
                  <a:pt x="57" y="41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7C91A9E0-759C-2AB2-0433-927266AF013A}"/>
              </a:ext>
            </a:extLst>
          </p:cNvPr>
          <p:cNvSpPr/>
          <p:nvPr/>
        </p:nvSpPr>
        <p:spPr>
          <a:xfrm>
            <a:off x="4145846" y="3752849"/>
            <a:ext cx="121443" cy="282877"/>
          </a:xfrm>
          <a:custGeom>
            <a:avLst/>
            <a:gdLst>
              <a:gd name="connsiteX0" fmla="*/ 105479 w 121443"/>
              <a:gd name="connsiteY0" fmla="*/ 1 h 282877"/>
              <a:gd name="connsiteX1" fmla="*/ 99129 w 121443"/>
              <a:gd name="connsiteY1" fmla="*/ 177801 h 282877"/>
              <a:gd name="connsiteX2" fmla="*/ 99129 w 121443"/>
              <a:gd name="connsiteY2" fmla="*/ 146051 h 282877"/>
              <a:gd name="connsiteX3" fmla="*/ 121354 w 121443"/>
              <a:gd name="connsiteY3" fmla="*/ 282576 h 282877"/>
              <a:gd name="connsiteX4" fmla="*/ 89604 w 121443"/>
              <a:gd name="connsiteY4" fmla="*/ 177801 h 282877"/>
              <a:gd name="connsiteX5" fmla="*/ 704 w 121443"/>
              <a:gd name="connsiteY5" fmla="*/ 15876 h 282877"/>
              <a:gd name="connsiteX6" fmla="*/ 48329 w 121443"/>
              <a:gd name="connsiteY6" fmla="*/ 111126 h 282877"/>
              <a:gd name="connsiteX7" fmla="*/ 54679 w 121443"/>
              <a:gd name="connsiteY7" fmla="*/ 98426 h 282877"/>
              <a:gd name="connsiteX8" fmla="*/ 105479 w 121443"/>
              <a:gd name="connsiteY8" fmla="*/ 222251 h 282877"/>
              <a:gd name="connsiteX9" fmla="*/ 118179 w 121443"/>
              <a:gd name="connsiteY9" fmla="*/ 260351 h 282877"/>
              <a:gd name="connsiteX10" fmla="*/ 102304 w 121443"/>
              <a:gd name="connsiteY10" fmla="*/ 127001 h 282877"/>
              <a:gd name="connsiteX11" fmla="*/ 111829 w 121443"/>
              <a:gd name="connsiteY11" fmla="*/ 174626 h 282877"/>
              <a:gd name="connsiteX12" fmla="*/ 105479 w 121443"/>
              <a:gd name="connsiteY12" fmla="*/ 1 h 282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443" h="282877">
                <a:moveTo>
                  <a:pt x="105479" y="1"/>
                </a:moveTo>
                <a:cubicBezTo>
                  <a:pt x="103362" y="530"/>
                  <a:pt x="100187" y="153459"/>
                  <a:pt x="99129" y="177801"/>
                </a:cubicBezTo>
                <a:cubicBezTo>
                  <a:pt x="98071" y="202143"/>
                  <a:pt x="95425" y="128589"/>
                  <a:pt x="99129" y="146051"/>
                </a:cubicBezTo>
                <a:cubicBezTo>
                  <a:pt x="102833" y="163513"/>
                  <a:pt x="122941" y="277284"/>
                  <a:pt x="121354" y="282576"/>
                </a:cubicBezTo>
                <a:cubicBezTo>
                  <a:pt x="119767" y="287868"/>
                  <a:pt x="109712" y="222251"/>
                  <a:pt x="89604" y="177801"/>
                </a:cubicBezTo>
                <a:cubicBezTo>
                  <a:pt x="69496" y="133351"/>
                  <a:pt x="7583" y="26988"/>
                  <a:pt x="704" y="15876"/>
                </a:cubicBezTo>
                <a:cubicBezTo>
                  <a:pt x="-6175" y="4764"/>
                  <a:pt x="39333" y="97368"/>
                  <a:pt x="48329" y="111126"/>
                </a:cubicBezTo>
                <a:cubicBezTo>
                  <a:pt x="57325" y="124884"/>
                  <a:pt x="45154" y="79905"/>
                  <a:pt x="54679" y="98426"/>
                </a:cubicBezTo>
                <a:cubicBezTo>
                  <a:pt x="64204" y="116947"/>
                  <a:pt x="94896" y="195264"/>
                  <a:pt x="105479" y="222251"/>
                </a:cubicBezTo>
                <a:cubicBezTo>
                  <a:pt x="116062" y="249238"/>
                  <a:pt x="118708" y="276226"/>
                  <a:pt x="118179" y="260351"/>
                </a:cubicBezTo>
                <a:cubicBezTo>
                  <a:pt x="117650" y="244476"/>
                  <a:pt x="103362" y="141288"/>
                  <a:pt x="102304" y="127001"/>
                </a:cubicBezTo>
                <a:cubicBezTo>
                  <a:pt x="101246" y="112714"/>
                  <a:pt x="110771" y="188913"/>
                  <a:pt x="111829" y="174626"/>
                </a:cubicBezTo>
                <a:cubicBezTo>
                  <a:pt x="112887" y="160339"/>
                  <a:pt x="107596" y="-528"/>
                  <a:pt x="105479" y="1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6AFC00A6-98FB-BFE8-FC7D-80DB65301ED1}"/>
              </a:ext>
            </a:extLst>
          </p:cNvPr>
          <p:cNvSpPr/>
          <p:nvPr/>
        </p:nvSpPr>
        <p:spPr>
          <a:xfrm>
            <a:off x="3560763" y="3694194"/>
            <a:ext cx="449845" cy="242832"/>
          </a:xfrm>
          <a:custGeom>
            <a:avLst/>
            <a:gdLst>
              <a:gd name="connsiteX0" fmla="*/ 1587 w 449845"/>
              <a:gd name="connsiteY0" fmla="*/ 1506 h 242832"/>
              <a:gd name="connsiteX1" fmla="*/ 277812 w 449845"/>
              <a:gd name="connsiteY1" fmla="*/ 166606 h 242832"/>
              <a:gd name="connsiteX2" fmla="*/ 268287 w 449845"/>
              <a:gd name="connsiteY2" fmla="*/ 125331 h 242832"/>
              <a:gd name="connsiteX3" fmla="*/ 449262 w 449845"/>
              <a:gd name="connsiteY3" fmla="*/ 242806 h 242832"/>
              <a:gd name="connsiteX4" fmla="*/ 322262 w 449845"/>
              <a:gd name="connsiteY4" fmla="*/ 134856 h 242832"/>
              <a:gd name="connsiteX5" fmla="*/ 217487 w 449845"/>
              <a:gd name="connsiteY5" fmla="*/ 1506 h 242832"/>
              <a:gd name="connsiteX6" fmla="*/ 280987 w 449845"/>
              <a:gd name="connsiteY6" fmla="*/ 112631 h 242832"/>
              <a:gd name="connsiteX7" fmla="*/ 296862 w 449845"/>
              <a:gd name="connsiteY7" fmla="*/ 141206 h 242832"/>
              <a:gd name="connsiteX8" fmla="*/ 220662 w 449845"/>
              <a:gd name="connsiteY8" fmla="*/ 134856 h 242832"/>
              <a:gd name="connsiteX9" fmla="*/ 166687 w 449845"/>
              <a:gd name="connsiteY9" fmla="*/ 103106 h 242832"/>
              <a:gd name="connsiteX10" fmla="*/ 163512 w 449845"/>
              <a:gd name="connsiteY10" fmla="*/ 84056 h 242832"/>
              <a:gd name="connsiteX11" fmla="*/ 1587 w 449845"/>
              <a:gd name="connsiteY11" fmla="*/ 1506 h 242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9845" h="242832">
                <a:moveTo>
                  <a:pt x="1587" y="1506"/>
                </a:moveTo>
                <a:cubicBezTo>
                  <a:pt x="20637" y="15264"/>
                  <a:pt x="233362" y="145969"/>
                  <a:pt x="277812" y="166606"/>
                </a:cubicBezTo>
                <a:cubicBezTo>
                  <a:pt x="322262" y="187244"/>
                  <a:pt x="239712" y="112631"/>
                  <a:pt x="268287" y="125331"/>
                </a:cubicBezTo>
                <a:cubicBezTo>
                  <a:pt x="296862" y="138031"/>
                  <a:pt x="440266" y="241219"/>
                  <a:pt x="449262" y="242806"/>
                </a:cubicBezTo>
                <a:cubicBezTo>
                  <a:pt x="458258" y="244393"/>
                  <a:pt x="360891" y="175073"/>
                  <a:pt x="322262" y="134856"/>
                </a:cubicBezTo>
                <a:cubicBezTo>
                  <a:pt x="283633" y="94639"/>
                  <a:pt x="224366" y="5210"/>
                  <a:pt x="217487" y="1506"/>
                </a:cubicBezTo>
                <a:cubicBezTo>
                  <a:pt x="210608" y="-2198"/>
                  <a:pt x="267758" y="89348"/>
                  <a:pt x="280987" y="112631"/>
                </a:cubicBezTo>
                <a:cubicBezTo>
                  <a:pt x="294216" y="135914"/>
                  <a:pt x="306916" y="137502"/>
                  <a:pt x="296862" y="141206"/>
                </a:cubicBezTo>
                <a:cubicBezTo>
                  <a:pt x="286808" y="144910"/>
                  <a:pt x="242358" y="141206"/>
                  <a:pt x="220662" y="134856"/>
                </a:cubicBezTo>
                <a:cubicBezTo>
                  <a:pt x="198966" y="128506"/>
                  <a:pt x="176212" y="111573"/>
                  <a:pt x="166687" y="103106"/>
                </a:cubicBezTo>
                <a:cubicBezTo>
                  <a:pt x="157162" y="94639"/>
                  <a:pt x="186266" y="95698"/>
                  <a:pt x="163512" y="84056"/>
                </a:cubicBezTo>
                <a:cubicBezTo>
                  <a:pt x="140758" y="72414"/>
                  <a:pt x="-17463" y="-12252"/>
                  <a:pt x="1587" y="1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BA8E5A63-85D9-6CED-F842-EDADD3AA45E4}"/>
              </a:ext>
            </a:extLst>
          </p:cNvPr>
          <p:cNvSpPr/>
          <p:nvPr/>
        </p:nvSpPr>
        <p:spPr>
          <a:xfrm>
            <a:off x="3901963" y="3682988"/>
            <a:ext cx="304941" cy="346315"/>
          </a:xfrm>
          <a:custGeom>
            <a:avLst/>
            <a:gdLst>
              <a:gd name="connsiteX0" fmla="*/ 112 w 304941"/>
              <a:gd name="connsiteY0" fmla="*/ 12 h 346315"/>
              <a:gd name="connsiteX1" fmla="*/ 149337 w 304941"/>
              <a:gd name="connsiteY1" fmla="*/ 174637 h 346315"/>
              <a:gd name="connsiteX2" fmla="*/ 114412 w 304941"/>
              <a:gd name="connsiteY2" fmla="*/ 149237 h 346315"/>
              <a:gd name="connsiteX3" fmla="*/ 225537 w 304941"/>
              <a:gd name="connsiteY3" fmla="*/ 263537 h 346315"/>
              <a:gd name="connsiteX4" fmla="*/ 174737 w 304941"/>
              <a:gd name="connsiteY4" fmla="*/ 203212 h 346315"/>
              <a:gd name="connsiteX5" fmla="*/ 295387 w 304941"/>
              <a:gd name="connsiteY5" fmla="*/ 311162 h 346315"/>
              <a:gd name="connsiteX6" fmla="*/ 295387 w 304941"/>
              <a:gd name="connsiteY6" fmla="*/ 342912 h 346315"/>
              <a:gd name="connsiteX7" fmla="*/ 279512 w 304941"/>
              <a:gd name="connsiteY7" fmla="*/ 241312 h 346315"/>
              <a:gd name="connsiteX8" fmla="*/ 250937 w 304941"/>
              <a:gd name="connsiteY8" fmla="*/ 241312 h 346315"/>
              <a:gd name="connsiteX9" fmla="*/ 155687 w 304941"/>
              <a:gd name="connsiteY9" fmla="*/ 171462 h 346315"/>
              <a:gd name="connsiteX10" fmla="*/ 152512 w 304941"/>
              <a:gd name="connsiteY10" fmla="*/ 184162 h 346315"/>
              <a:gd name="connsiteX11" fmla="*/ 92187 w 304941"/>
              <a:gd name="connsiteY11" fmla="*/ 95262 h 346315"/>
              <a:gd name="connsiteX12" fmla="*/ 123937 w 304941"/>
              <a:gd name="connsiteY12" fmla="*/ 165112 h 346315"/>
              <a:gd name="connsiteX13" fmla="*/ 112 w 304941"/>
              <a:gd name="connsiteY13" fmla="*/ 12 h 346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4941" h="346315">
                <a:moveTo>
                  <a:pt x="112" y="12"/>
                </a:moveTo>
                <a:cubicBezTo>
                  <a:pt x="4345" y="1599"/>
                  <a:pt x="130287" y="149766"/>
                  <a:pt x="149337" y="174637"/>
                </a:cubicBezTo>
                <a:cubicBezTo>
                  <a:pt x="168387" y="199508"/>
                  <a:pt x="101712" y="134420"/>
                  <a:pt x="114412" y="149237"/>
                </a:cubicBezTo>
                <a:cubicBezTo>
                  <a:pt x="127112" y="164054"/>
                  <a:pt x="215483" y="254541"/>
                  <a:pt x="225537" y="263537"/>
                </a:cubicBezTo>
                <a:cubicBezTo>
                  <a:pt x="235591" y="272533"/>
                  <a:pt x="163095" y="195275"/>
                  <a:pt x="174737" y="203212"/>
                </a:cubicBezTo>
                <a:cubicBezTo>
                  <a:pt x="186379" y="211150"/>
                  <a:pt x="275279" y="287879"/>
                  <a:pt x="295387" y="311162"/>
                </a:cubicBezTo>
                <a:cubicBezTo>
                  <a:pt x="315495" y="334445"/>
                  <a:pt x="298033" y="354554"/>
                  <a:pt x="295387" y="342912"/>
                </a:cubicBezTo>
                <a:cubicBezTo>
                  <a:pt x="292741" y="331270"/>
                  <a:pt x="286920" y="258245"/>
                  <a:pt x="279512" y="241312"/>
                </a:cubicBezTo>
                <a:cubicBezTo>
                  <a:pt x="272104" y="224379"/>
                  <a:pt x="271574" y="252954"/>
                  <a:pt x="250937" y="241312"/>
                </a:cubicBezTo>
                <a:cubicBezTo>
                  <a:pt x="230300" y="229670"/>
                  <a:pt x="172091" y="180987"/>
                  <a:pt x="155687" y="171462"/>
                </a:cubicBezTo>
                <a:cubicBezTo>
                  <a:pt x="139283" y="161937"/>
                  <a:pt x="163095" y="196862"/>
                  <a:pt x="152512" y="184162"/>
                </a:cubicBezTo>
                <a:cubicBezTo>
                  <a:pt x="141929" y="171462"/>
                  <a:pt x="96949" y="98437"/>
                  <a:pt x="92187" y="95262"/>
                </a:cubicBezTo>
                <a:cubicBezTo>
                  <a:pt x="87425" y="92087"/>
                  <a:pt x="135050" y="176754"/>
                  <a:pt x="123937" y="165112"/>
                </a:cubicBezTo>
                <a:cubicBezTo>
                  <a:pt x="112825" y="153470"/>
                  <a:pt x="-4121" y="-1575"/>
                  <a:pt x="112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B5E71484-F967-4166-12A0-1EA5071E1308}"/>
              </a:ext>
            </a:extLst>
          </p:cNvPr>
          <p:cNvSpPr/>
          <p:nvPr/>
        </p:nvSpPr>
        <p:spPr>
          <a:xfrm>
            <a:off x="3412572" y="3625850"/>
            <a:ext cx="600951" cy="298873"/>
          </a:xfrm>
          <a:custGeom>
            <a:avLst/>
            <a:gdLst>
              <a:gd name="connsiteX0" fmla="*/ 92628 w 600951"/>
              <a:gd name="connsiteY0" fmla="*/ 34925 h 298873"/>
              <a:gd name="connsiteX1" fmla="*/ 346628 w 600951"/>
              <a:gd name="connsiteY1" fmla="*/ 50800 h 298873"/>
              <a:gd name="connsiteX2" fmla="*/ 435528 w 600951"/>
              <a:gd name="connsiteY2" fmla="*/ 127000 h 298873"/>
              <a:gd name="connsiteX3" fmla="*/ 451403 w 600951"/>
              <a:gd name="connsiteY3" fmla="*/ 117475 h 298873"/>
              <a:gd name="connsiteX4" fmla="*/ 600628 w 600951"/>
              <a:gd name="connsiteY4" fmla="*/ 298450 h 298873"/>
              <a:gd name="connsiteX5" fmla="*/ 489503 w 600951"/>
              <a:gd name="connsiteY5" fmla="*/ 165100 h 298873"/>
              <a:gd name="connsiteX6" fmla="*/ 429178 w 600951"/>
              <a:gd name="connsiteY6" fmla="*/ 85725 h 298873"/>
              <a:gd name="connsiteX7" fmla="*/ 286303 w 600951"/>
              <a:gd name="connsiteY7" fmla="*/ 31750 h 298873"/>
              <a:gd name="connsiteX8" fmla="*/ 553 w 600951"/>
              <a:gd name="connsiteY8" fmla="*/ 0 h 298873"/>
              <a:gd name="connsiteX9" fmla="*/ 365678 w 600951"/>
              <a:gd name="connsiteY9" fmla="*/ 31750 h 298873"/>
              <a:gd name="connsiteX10" fmla="*/ 92628 w 600951"/>
              <a:gd name="connsiteY10" fmla="*/ 34925 h 29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0951" h="298873">
                <a:moveTo>
                  <a:pt x="92628" y="34925"/>
                </a:moveTo>
                <a:cubicBezTo>
                  <a:pt x="89453" y="38100"/>
                  <a:pt x="289478" y="35454"/>
                  <a:pt x="346628" y="50800"/>
                </a:cubicBezTo>
                <a:cubicBezTo>
                  <a:pt x="403778" y="66146"/>
                  <a:pt x="418066" y="115888"/>
                  <a:pt x="435528" y="127000"/>
                </a:cubicBezTo>
                <a:cubicBezTo>
                  <a:pt x="452990" y="138112"/>
                  <a:pt x="423886" y="88900"/>
                  <a:pt x="451403" y="117475"/>
                </a:cubicBezTo>
                <a:cubicBezTo>
                  <a:pt x="478920" y="146050"/>
                  <a:pt x="594278" y="290513"/>
                  <a:pt x="600628" y="298450"/>
                </a:cubicBezTo>
                <a:cubicBezTo>
                  <a:pt x="606978" y="306387"/>
                  <a:pt x="518078" y="200554"/>
                  <a:pt x="489503" y="165100"/>
                </a:cubicBezTo>
                <a:cubicBezTo>
                  <a:pt x="460928" y="129646"/>
                  <a:pt x="463045" y="107950"/>
                  <a:pt x="429178" y="85725"/>
                </a:cubicBezTo>
                <a:cubicBezTo>
                  <a:pt x="395311" y="63500"/>
                  <a:pt x="357741" y="46038"/>
                  <a:pt x="286303" y="31750"/>
                </a:cubicBezTo>
                <a:cubicBezTo>
                  <a:pt x="214866" y="17462"/>
                  <a:pt x="-12676" y="0"/>
                  <a:pt x="553" y="0"/>
                </a:cubicBezTo>
                <a:cubicBezTo>
                  <a:pt x="13782" y="0"/>
                  <a:pt x="345041" y="25929"/>
                  <a:pt x="365678" y="31750"/>
                </a:cubicBezTo>
                <a:cubicBezTo>
                  <a:pt x="386315" y="37571"/>
                  <a:pt x="95803" y="31750"/>
                  <a:pt x="92628" y="349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56692391-A76C-0BDC-2FBF-71D4EDB5C755}"/>
              </a:ext>
            </a:extLst>
          </p:cNvPr>
          <p:cNvSpPr/>
          <p:nvPr/>
        </p:nvSpPr>
        <p:spPr>
          <a:xfrm>
            <a:off x="3889324" y="3752677"/>
            <a:ext cx="141710" cy="183435"/>
          </a:xfrm>
          <a:custGeom>
            <a:avLst/>
            <a:gdLst>
              <a:gd name="connsiteX0" fmla="*/ 51 w 141710"/>
              <a:gd name="connsiteY0" fmla="*/ 173 h 183435"/>
              <a:gd name="connsiteX1" fmla="*/ 130226 w 141710"/>
              <a:gd name="connsiteY1" fmla="*/ 168448 h 183435"/>
              <a:gd name="connsiteX2" fmla="*/ 133401 w 141710"/>
              <a:gd name="connsiteY2" fmla="*/ 171623 h 183435"/>
              <a:gd name="connsiteX3" fmla="*/ 114351 w 141710"/>
              <a:gd name="connsiteY3" fmla="*/ 136698 h 183435"/>
              <a:gd name="connsiteX4" fmla="*/ 51 w 141710"/>
              <a:gd name="connsiteY4" fmla="*/ 173 h 183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710" h="183435">
                <a:moveTo>
                  <a:pt x="51" y="173"/>
                </a:moveTo>
                <a:cubicBezTo>
                  <a:pt x="2697" y="5465"/>
                  <a:pt x="108001" y="139873"/>
                  <a:pt x="130226" y="168448"/>
                </a:cubicBezTo>
                <a:cubicBezTo>
                  <a:pt x="152451" y="197023"/>
                  <a:pt x="136047" y="176915"/>
                  <a:pt x="133401" y="171623"/>
                </a:cubicBezTo>
                <a:cubicBezTo>
                  <a:pt x="130755" y="166331"/>
                  <a:pt x="131814" y="161040"/>
                  <a:pt x="114351" y="136698"/>
                </a:cubicBezTo>
                <a:cubicBezTo>
                  <a:pt x="96888" y="112356"/>
                  <a:pt x="-2595" y="-5119"/>
                  <a:pt x="51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D8488761-C2B5-F99E-278F-F9F22AEDDE78}"/>
              </a:ext>
            </a:extLst>
          </p:cNvPr>
          <p:cNvSpPr/>
          <p:nvPr/>
        </p:nvSpPr>
        <p:spPr>
          <a:xfrm>
            <a:off x="3800417" y="3606796"/>
            <a:ext cx="352723" cy="209709"/>
          </a:xfrm>
          <a:custGeom>
            <a:avLst/>
            <a:gdLst>
              <a:gd name="connsiteX0" fmla="*/ 31808 w 352723"/>
              <a:gd name="connsiteY0" fmla="*/ 60329 h 209709"/>
              <a:gd name="connsiteX1" fmla="*/ 196908 w 352723"/>
              <a:gd name="connsiteY1" fmla="*/ 69854 h 209709"/>
              <a:gd name="connsiteX2" fmla="*/ 238183 w 352723"/>
              <a:gd name="connsiteY2" fmla="*/ 88904 h 209709"/>
              <a:gd name="connsiteX3" fmla="*/ 238183 w 352723"/>
              <a:gd name="connsiteY3" fmla="*/ 66679 h 209709"/>
              <a:gd name="connsiteX4" fmla="*/ 323908 w 352723"/>
              <a:gd name="connsiteY4" fmla="*/ 161929 h 209709"/>
              <a:gd name="connsiteX5" fmla="*/ 311208 w 352723"/>
              <a:gd name="connsiteY5" fmla="*/ 104779 h 209709"/>
              <a:gd name="connsiteX6" fmla="*/ 352483 w 352723"/>
              <a:gd name="connsiteY6" fmla="*/ 209554 h 209709"/>
              <a:gd name="connsiteX7" fmla="*/ 288983 w 352723"/>
              <a:gd name="connsiteY7" fmla="*/ 127004 h 209709"/>
              <a:gd name="connsiteX8" fmla="*/ 254058 w 352723"/>
              <a:gd name="connsiteY8" fmla="*/ 73029 h 209709"/>
              <a:gd name="connsiteX9" fmla="*/ 209608 w 352723"/>
              <a:gd name="connsiteY9" fmla="*/ 60329 h 209709"/>
              <a:gd name="connsiteX10" fmla="*/ 58 w 352723"/>
              <a:gd name="connsiteY10" fmla="*/ 4 h 209709"/>
              <a:gd name="connsiteX11" fmla="*/ 187383 w 352723"/>
              <a:gd name="connsiteY11" fmla="*/ 57154 h 209709"/>
              <a:gd name="connsiteX12" fmla="*/ 104833 w 352723"/>
              <a:gd name="connsiteY12" fmla="*/ 57154 h 209709"/>
              <a:gd name="connsiteX13" fmla="*/ 31808 w 352723"/>
              <a:gd name="connsiteY13" fmla="*/ 60329 h 209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2723" h="209709">
                <a:moveTo>
                  <a:pt x="31808" y="60329"/>
                </a:moveTo>
                <a:cubicBezTo>
                  <a:pt x="97160" y="62710"/>
                  <a:pt x="162512" y="65092"/>
                  <a:pt x="196908" y="69854"/>
                </a:cubicBezTo>
                <a:cubicBezTo>
                  <a:pt x="231304" y="74616"/>
                  <a:pt x="231304" y="89433"/>
                  <a:pt x="238183" y="88904"/>
                </a:cubicBezTo>
                <a:cubicBezTo>
                  <a:pt x="245062" y="88375"/>
                  <a:pt x="223896" y="54508"/>
                  <a:pt x="238183" y="66679"/>
                </a:cubicBezTo>
                <a:cubicBezTo>
                  <a:pt x="252470" y="78850"/>
                  <a:pt x="311737" y="155579"/>
                  <a:pt x="323908" y="161929"/>
                </a:cubicBezTo>
                <a:cubicBezTo>
                  <a:pt x="336079" y="168279"/>
                  <a:pt x="306446" y="96842"/>
                  <a:pt x="311208" y="104779"/>
                </a:cubicBezTo>
                <a:cubicBezTo>
                  <a:pt x="315971" y="112717"/>
                  <a:pt x="356187" y="205850"/>
                  <a:pt x="352483" y="209554"/>
                </a:cubicBezTo>
                <a:cubicBezTo>
                  <a:pt x="348779" y="213258"/>
                  <a:pt x="305387" y="149758"/>
                  <a:pt x="288983" y="127004"/>
                </a:cubicBezTo>
                <a:cubicBezTo>
                  <a:pt x="272579" y="104250"/>
                  <a:pt x="267287" y="84141"/>
                  <a:pt x="254058" y="73029"/>
                </a:cubicBezTo>
                <a:cubicBezTo>
                  <a:pt x="240829" y="61917"/>
                  <a:pt x="209608" y="60329"/>
                  <a:pt x="209608" y="60329"/>
                </a:cubicBezTo>
                <a:lnTo>
                  <a:pt x="58" y="4"/>
                </a:lnTo>
                <a:cubicBezTo>
                  <a:pt x="-3646" y="-525"/>
                  <a:pt x="169921" y="47629"/>
                  <a:pt x="187383" y="57154"/>
                </a:cubicBezTo>
                <a:cubicBezTo>
                  <a:pt x="204846" y="66679"/>
                  <a:pt x="104833" y="57154"/>
                  <a:pt x="104833" y="57154"/>
                </a:cubicBezTo>
                <a:lnTo>
                  <a:pt x="31808" y="6032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C46832B3-3CBE-8CB4-F1B8-724ADD71BC12}"/>
              </a:ext>
            </a:extLst>
          </p:cNvPr>
          <p:cNvSpPr/>
          <p:nvPr/>
        </p:nvSpPr>
        <p:spPr>
          <a:xfrm>
            <a:off x="5261041" y="4254289"/>
            <a:ext cx="304983" cy="210476"/>
          </a:xfrm>
          <a:custGeom>
            <a:avLst/>
            <a:gdLst>
              <a:gd name="connsiteX0" fmla="*/ 3109 w 304983"/>
              <a:gd name="connsiteY0" fmla="*/ 209761 h 210476"/>
              <a:gd name="connsiteX1" fmla="*/ 263459 w 304983"/>
              <a:gd name="connsiteY1" fmla="*/ 111336 h 210476"/>
              <a:gd name="connsiteX2" fmla="*/ 304734 w 304983"/>
              <a:gd name="connsiteY2" fmla="*/ 111336 h 210476"/>
              <a:gd name="connsiteX3" fmla="*/ 279334 w 304983"/>
              <a:gd name="connsiteY3" fmla="*/ 66886 h 210476"/>
              <a:gd name="connsiteX4" fmla="*/ 250759 w 304983"/>
              <a:gd name="connsiteY4" fmla="*/ 211 h 210476"/>
              <a:gd name="connsiteX5" fmla="*/ 263459 w 304983"/>
              <a:gd name="connsiteY5" fmla="*/ 47836 h 210476"/>
              <a:gd name="connsiteX6" fmla="*/ 250759 w 304983"/>
              <a:gd name="connsiteY6" fmla="*/ 104986 h 210476"/>
              <a:gd name="connsiteX7" fmla="*/ 219009 w 304983"/>
              <a:gd name="connsiteY7" fmla="*/ 51011 h 210476"/>
              <a:gd name="connsiteX8" fmla="*/ 228534 w 304983"/>
              <a:gd name="connsiteY8" fmla="*/ 114511 h 210476"/>
              <a:gd name="connsiteX9" fmla="*/ 222184 w 304983"/>
              <a:gd name="connsiteY9" fmla="*/ 124036 h 210476"/>
              <a:gd name="connsiteX10" fmla="*/ 187259 w 304983"/>
              <a:gd name="connsiteY10" fmla="*/ 73236 h 210476"/>
              <a:gd name="connsiteX11" fmla="*/ 196784 w 304983"/>
              <a:gd name="connsiteY11" fmla="*/ 127211 h 210476"/>
              <a:gd name="connsiteX12" fmla="*/ 161859 w 304983"/>
              <a:gd name="connsiteY12" fmla="*/ 79586 h 210476"/>
              <a:gd name="connsiteX13" fmla="*/ 180909 w 304983"/>
              <a:gd name="connsiteY13" fmla="*/ 114511 h 210476"/>
              <a:gd name="connsiteX14" fmla="*/ 165034 w 304983"/>
              <a:gd name="connsiteY14" fmla="*/ 136736 h 210476"/>
              <a:gd name="connsiteX15" fmla="*/ 117409 w 304983"/>
              <a:gd name="connsiteY15" fmla="*/ 124036 h 210476"/>
              <a:gd name="connsiteX16" fmla="*/ 104709 w 304983"/>
              <a:gd name="connsiteY16" fmla="*/ 82761 h 210476"/>
              <a:gd name="connsiteX17" fmla="*/ 114234 w 304983"/>
              <a:gd name="connsiteY17" fmla="*/ 130386 h 210476"/>
              <a:gd name="connsiteX18" fmla="*/ 120584 w 304983"/>
              <a:gd name="connsiteY18" fmla="*/ 146261 h 210476"/>
              <a:gd name="connsiteX19" fmla="*/ 120584 w 304983"/>
              <a:gd name="connsiteY19" fmla="*/ 155786 h 210476"/>
              <a:gd name="connsiteX20" fmla="*/ 3109 w 304983"/>
              <a:gd name="connsiteY20" fmla="*/ 209761 h 210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04983" h="210476">
                <a:moveTo>
                  <a:pt x="3109" y="209761"/>
                </a:moveTo>
                <a:cubicBezTo>
                  <a:pt x="26922" y="202353"/>
                  <a:pt x="213188" y="127740"/>
                  <a:pt x="263459" y="111336"/>
                </a:cubicBezTo>
                <a:cubicBezTo>
                  <a:pt x="313730" y="94932"/>
                  <a:pt x="302088" y="118744"/>
                  <a:pt x="304734" y="111336"/>
                </a:cubicBezTo>
                <a:cubicBezTo>
                  <a:pt x="307380" y="103928"/>
                  <a:pt x="288330" y="85407"/>
                  <a:pt x="279334" y="66886"/>
                </a:cubicBezTo>
                <a:cubicBezTo>
                  <a:pt x="270338" y="48365"/>
                  <a:pt x="253405" y="3386"/>
                  <a:pt x="250759" y="211"/>
                </a:cubicBezTo>
                <a:cubicBezTo>
                  <a:pt x="248113" y="-2964"/>
                  <a:pt x="263459" y="30374"/>
                  <a:pt x="263459" y="47836"/>
                </a:cubicBezTo>
                <a:cubicBezTo>
                  <a:pt x="263459" y="65298"/>
                  <a:pt x="258167" y="104457"/>
                  <a:pt x="250759" y="104986"/>
                </a:cubicBezTo>
                <a:cubicBezTo>
                  <a:pt x="243351" y="105515"/>
                  <a:pt x="222713" y="49424"/>
                  <a:pt x="219009" y="51011"/>
                </a:cubicBezTo>
                <a:cubicBezTo>
                  <a:pt x="215305" y="52598"/>
                  <a:pt x="228534" y="114511"/>
                  <a:pt x="228534" y="114511"/>
                </a:cubicBezTo>
                <a:cubicBezTo>
                  <a:pt x="229063" y="126682"/>
                  <a:pt x="229063" y="130915"/>
                  <a:pt x="222184" y="124036"/>
                </a:cubicBezTo>
                <a:cubicBezTo>
                  <a:pt x="215305" y="117157"/>
                  <a:pt x="191492" y="72707"/>
                  <a:pt x="187259" y="73236"/>
                </a:cubicBezTo>
                <a:cubicBezTo>
                  <a:pt x="183026" y="73765"/>
                  <a:pt x="201017" y="126153"/>
                  <a:pt x="196784" y="127211"/>
                </a:cubicBezTo>
                <a:cubicBezTo>
                  <a:pt x="192551" y="128269"/>
                  <a:pt x="164505" y="81703"/>
                  <a:pt x="161859" y="79586"/>
                </a:cubicBezTo>
                <a:cubicBezTo>
                  <a:pt x="159213" y="77469"/>
                  <a:pt x="180380" y="104986"/>
                  <a:pt x="180909" y="114511"/>
                </a:cubicBezTo>
                <a:cubicBezTo>
                  <a:pt x="181438" y="124036"/>
                  <a:pt x="175617" y="135148"/>
                  <a:pt x="165034" y="136736"/>
                </a:cubicBezTo>
                <a:cubicBezTo>
                  <a:pt x="154451" y="138323"/>
                  <a:pt x="127463" y="133032"/>
                  <a:pt x="117409" y="124036"/>
                </a:cubicBezTo>
                <a:cubicBezTo>
                  <a:pt x="107355" y="115040"/>
                  <a:pt x="105238" y="81703"/>
                  <a:pt x="104709" y="82761"/>
                </a:cubicBezTo>
                <a:cubicBezTo>
                  <a:pt x="104180" y="83819"/>
                  <a:pt x="114234" y="130386"/>
                  <a:pt x="114234" y="130386"/>
                </a:cubicBezTo>
                <a:cubicBezTo>
                  <a:pt x="116880" y="140969"/>
                  <a:pt x="120584" y="146261"/>
                  <a:pt x="120584" y="146261"/>
                </a:cubicBezTo>
                <a:cubicBezTo>
                  <a:pt x="121642" y="150494"/>
                  <a:pt x="141751" y="146790"/>
                  <a:pt x="120584" y="155786"/>
                </a:cubicBezTo>
                <a:cubicBezTo>
                  <a:pt x="99417" y="164782"/>
                  <a:pt x="-20704" y="217169"/>
                  <a:pt x="3109" y="2097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633913E0-6B50-9607-43AD-AE65EEE13ECA}"/>
              </a:ext>
            </a:extLst>
          </p:cNvPr>
          <p:cNvSpPr/>
          <p:nvPr/>
        </p:nvSpPr>
        <p:spPr>
          <a:xfrm>
            <a:off x="5257800" y="4380788"/>
            <a:ext cx="206043" cy="124537"/>
          </a:xfrm>
          <a:custGeom>
            <a:avLst/>
            <a:gdLst>
              <a:gd name="connsiteX0" fmla="*/ 0 w 206043"/>
              <a:gd name="connsiteY0" fmla="*/ 124537 h 124537"/>
              <a:gd name="connsiteX1" fmla="*/ 203200 w 206043"/>
              <a:gd name="connsiteY1" fmla="*/ 3887 h 124537"/>
              <a:gd name="connsiteX2" fmla="*/ 117475 w 206043"/>
              <a:gd name="connsiteY2" fmla="*/ 32462 h 124537"/>
              <a:gd name="connsiteX3" fmla="*/ 95250 w 206043"/>
              <a:gd name="connsiteY3" fmla="*/ 61037 h 124537"/>
              <a:gd name="connsiteX4" fmla="*/ 127000 w 206043"/>
              <a:gd name="connsiteY4" fmla="*/ 41987 h 124537"/>
              <a:gd name="connsiteX5" fmla="*/ 0 w 206043"/>
              <a:gd name="connsiteY5" fmla="*/ 124537 h 12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043" h="124537">
                <a:moveTo>
                  <a:pt x="0" y="124537"/>
                </a:moveTo>
                <a:cubicBezTo>
                  <a:pt x="91810" y="71885"/>
                  <a:pt x="183621" y="19233"/>
                  <a:pt x="203200" y="3887"/>
                </a:cubicBezTo>
                <a:cubicBezTo>
                  <a:pt x="222779" y="-11459"/>
                  <a:pt x="135467" y="22937"/>
                  <a:pt x="117475" y="32462"/>
                </a:cubicBezTo>
                <a:cubicBezTo>
                  <a:pt x="99483" y="41987"/>
                  <a:pt x="93663" y="59450"/>
                  <a:pt x="95250" y="61037"/>
                </a:cubicBezTo>
                <a:cubicBezTo>
                  <a:pt x="96837" y="62624"/>
                  <a:pt x="127000" y="41987"/>
                  <a:pt x="127000" y="41987"/>
                </a:cubicBezTo>
                <a:lnTo>
                  <a:pt x="0" y="12453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3A20CAE3-5531-2594-7B30-14DF5ECBAF43}"/>
              </a:ext>
            </a:extLst>
          </p:cNvPr>
          <p:cNvSpPr/>
          <p:nvPr/>
        </p:nvSpPr>
        <p:spPr>
          <a:xfrm>
            <a:off x="5565252" y="4232088"/>
            <a:ext cx="364583" cy="209909"/>
          </a:xfrm>
          <a:custGeom>
            <a:avLst/>
            <a:gdLst>
              <a:gd name="connsiteX0" fmla="*/ 6873 w 364583"/>
              <a:gd name="connsiteY0" fmla="*/ 136712 h 209909"/>
              <a:gd name="connsiteX1" fmla="*/ 216423 w 364583"/>
              <a:gd name="connsiteY1" fmla="*/ 174812 h 209909"/>
              <a:gd name="connsiteX2" fmla="*/ 171973 w 364583"/>
              <a:gd name="connsiteY2" fmla="*/ 177987 h 209909"/>
              <a:gd name="connsiteX3" fmla="*/ 219598 w 364583"/>
              <a:gd name="connsiteY3" fmla="*/ 209737 h 209909"/>
              <a:gd name="connsiteX4" fmla="*/ 295798 w 364583"/>
              <a:gd name="connsiteY4" fmla="*/ 162112 h 209909"/>
              <a:gd name="connsiteX5" fmla="*/ 264048 w 364583"/>
              <a:gd name="connsiteY5" fmla="*/ 181162 h 209909"/>
              <a:gd name="connsiteX6" fmla="*/ 362473 w 364583"/>
              <a:gd name="connsiteY6" fmla="*/ 92262 h 209909"/>
              <a:gd name="connsiteX7" fmla="*/ 324373 w 364583"/>
              <a:gd name="connsiteY7" fmla="*/ 139887 h 209909"/>
              <a:gd name="connsiteX8" fmla="*/ 241823 w 364583"/>
              <a:gd name="connsiteY8" fmla="*/ 184337 h 209909"/>
              <a:gd name="connsiteX9" fmla="*/ 232298 w 364583"/>
              <a:gd name="connsiteY9" fmla="*/ 155762 h 209909"/>
              <a:gd name="connsiteX10" fmla="*/ 283098 w 364583"/>
              <a:gd name="connsiteY10" fmla="*/ 104962 h 209909"/>
              <a:gd name="connsiteX11" fmla="*/ 311673 w 364583"/>
              <a:gd name="connsiteY11" fmla="*/ 66862 h 209909"/>
              <a:gd name="connsiteX12" fmla="*/ 276748 w 364583"/>
              <a:gd name="connsiteY12" fmla="*/ 101787 h 209909"/>
              <a:gd name="connsiteX13" fmla="*/ 213248 w 364583"/>
              <a:gd name="connsiteY13" fmla="*/ 136712 h 209909"/>
              <a:gd name="connsiteX14" fmla="*/ 149748 w 364583"/>
              <a:gd name="connsiteY14" fmla="*/ 114487 h 209909"/>
              <a:gd name="connsiteX15" fmla="*/ 210073 w 364583"/>
              <a:gd name="connsiteY15" fmla="*/ 3362 h 209909"/>
              <a:gd name="connsiteX16" fmla="*/ 171973 w 364583"/>
              <a:gd name="connsiteY16" fmla="*/ 82737 h 209909"/>
              <a:gd name="connsiteX17" fmla="*/ 146573 w 364583"/>
              <a:gd name="connsiteY17" fmla="*/ 133537 h 209909"/>
              <a:gd name="connsiteX18" fmla="*/ 108473 w 364583"/>
              <a:gd name="connsiteY18" fmla="*/ 130362 h 209909"/>
              <a:gd name="connsiteX19" fmla="*/ 114823 w 364583"/>
              <a:gd name="connsiteY19" fmla="*/ 104962 h 209909"/>
              <a:gd name="connsiteX20" fmla="*/ 140223 w 364583"/>
              <a:gd name="connsiteY20" fmla="*/ 31937 h 209909"/>
              <a:gd name="connsiteX21" fmla="*/ 105298 w 364583"/>
              <a:gd name="connsiteY21" fmla="*/ 111312 h 209909"/>
              <a:gd name="connsiteX22" fmla="*/ 83073 w 364583"/>
              <a:gd name="connsiteY22" fmla="*/ 124012 h 209909"/>
              <a:gd name="connsiteX23" fmla="*/ 83073 w 364583"/>
              <a:gd name="connsiteY23" fmla="*/ 92262 h 209909"/>
              <a:gd name="connsiteX24" fmla="*/ 70373 w 364583"/>
              <a:gd name="connsiteY24" fmla="*/ 57337 h 209909"/>
              <a:gd name="connsiteX25" fmla="*/ 86248 w 364583"/>
              <a:gd name="connsiteY25" fmla="*/ 187 h 209909"/>
              <a:gd name="connsiteX26" fmla="*/ 64023 w 364583"/>
              <a:gd name="connsiteY26" fmla="*/ 41462 h 209909"/>
              <a:gd name="connsiteX27" fmla="*/ 48148 w 364583"/>
              <a:gd name="connsiteY27" fmla="*/ 108137 h 209909"/>
              <a:gd name="connsiteX28" fmla="*/ 6873 w 364583"/>
              <a:gd name="connsiteY28" fmla="*/ 136712 h 209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64583" h="209909">
                <a:moveTo>
                  <a:pt x="6873" y="136712"/>
                </a:moveTo>
                <a:cubicBezTo>
                  <a:pt x="34919" y="147825"/>
                  <a:pt x="188906" y="167933"/>
                  <a:pt x="216423" y="174812"/>
                </a:cubicBezTo>
                <a:cubicBezTo>
                  <a:pt x="243940" y="181691"/>
                  <a:pt x="171444" y="172166"/>
                  <a:pt x="171973" y="177987"/>
                </a:cubicBezTo>
                <a:cubicBezTo>
                  <a:pt x="172502" y="183808"/>
                  <a:pt x="198961" y="212383"/>
                  <a:pt x="219598" y="209737"/>
                </a:cubicBezTo>
                <a:cubicBezTo>
                  <a:pt x="240235" y="207091"/>
                  <a:pt x="288390" y="166875"/>
                  <a:pt x="295798" y="162112"/>
                </a:cubicBezTo>
                <a:cubicBezTo>
                  <a:pt x="303206" y="157350"/>
                  <a:pt x="252936" y="192804"/>
                  <a:pt x="264048" y="181162"/>
                </a:cubicBezTo>
                <a:cubicBezTo>
                  <a:pt x="275161" y="169520"/>
                  <a:pt x="352419" y="99141"/>
                  <a:pt x="362473" y="92262"/>
                </a:cubicBezTo>
                <a:cubicBezTo>
                  <a:pt x="372527" y="85383"/>
                  <a:pt x="344481" y="124541"/>
                  <a:pt x="324373" y="139887"/>
                </a:cubicBezTo>
                <a:cubicBezTo>
                  <a:pt x="304265" y="155233"/>
                  <a:pt x="257169" y="181691"/>
                  <a:pt x="241823" y="184337"/>
                </a:cubicBezTo>
                <a:cubicBezTo>
                  <a:pt x="226477" y="186983"/>
                  <a:pt x="225419" y="168991"/>
                  <a:pt x="232298" y="155762"/>
                </a:cubicBezTo>
                <a:cubicBezTo>
                  <a:pt x="239177" y="142533"/>
                  <a:pt x="269869" y="119779"/>
                  <a:pt x="283098" y="104962"/>
                </a:cubicBezTo>
                <a:cubicBezTo>
                  <a:pt x="296327" y="90145"/>
                  <a:pt x="312731" y="67391"/>
                  <a:pt x="311673" y="66862"/>
                </a:cubicBezTo>
                <a:cubicBezTo>
                  <a:pt x="310615" y="66333"/>
                  <a:pt x="293152" y="90145"/>
                  <a:pt x="276748" y="101787"/>
                </a:cubicBezTo>
                <a:cubicBezTo>
                  <a:pt x="260344" y="113429"/>
                  <a:pt x="234415" y="134595"/>
                  <a:pt x="213248" y="136712"/>
                </a:cubicBezTo>
                <a:cubicBezTo>
                  <a:pt x="192081" y="138829"/>
                  <a:pt x="150277" y="136712"/>
                  <a:pt x="149748" y="114487"/>
                </a:cubicBezTo>
                <a:cubicBezTo>
                  <a:pt x="149219" y="92262"/>
                  <a:pt x="206369" y="8654"/>
                  <a:pt x="210073" y="3362"/>
                </a:cubicBezTo>
                <a:cubicBezTo>
                  <a:pt x="213777" y="-1930"/>
                  <a:pt x="182556" y="61041"/>
                  <a:pt x="171973" y="82737"/>
                </a:cubicBezTo>
                <a:cubicBezTo>
                  <a:pt x="161390" y="104433"/>
                  <a:pt x="157156" y="125600"/>
                  <a:pt x="146573" y="133537"/>
                </a:cubicBezTo>
                <a:cubicBezTo>
                  <a:pt x="135990" y="141474"/>
                  <a:pt x="113765" y="135124"/>
                  <a:pt x="108473" y="130362"/>
                </a:cubicBezTo>
                <a:cubicBezTo>
                  <a:pt x="103181" y="125599"/>
                  <a:pt x="109531" y="121366"/>
                  <a:pt x="114823" y="104962"/>
                </a:cubicBezTo>
                <a:cubicBezTo>
                  <a:pt x="120115" y="88558"/>
                  <a:pt x="141811" y="30879"/>
                  <a:pt x="140223" y="31937"/>
                </a:cubicBezTo>
                <a:cubicBezTo>
                  <a:pt x="138635" y="32995"/>
                  <a:pt x="114823" y="95966"/>
                  <a:pt x="105298" y="111312"/>
                </a:cubicBezTo>
                <a:cubicBezTo>
                  <a:pt x="95773" y="126658"/>
                  <a:pt x="86777" y="127187"/>
                  <a:pt x="83073" y="124012"/>
                </a:cubicBezTo>
                <a:cubicBezTo>
                  <a:pt x="79369" y="120837"/>
                  <a:pt x="85190" y="103374"/>
                  <a:pt x="83073" y="92262"/>
                </a:cubicBezTo>
                <a:cubicBezTo>
                  <a:pt x="80956" y="81150"/>
                  <a:pt x="69844" y="72683"/>
                  <a:pt x="70373" y="57337"/>
                </a:cubicBezTo>
                <a:cubicBezTo>
                  <a:pt x="70902" y="41991"/>
                  <a:pt x="87306" y="2833"/>
                  <a:pt x="86248" y="187"/>
                </a:cubicBezTo>
                <a:cubicBezTo>
                  <a:pt x="85190" y="-2459"/>
                  <a:pt x="70373" y="23470"/>
                  <a:pt x="64023" y="41462"/>
                </a:cubicBezTo>
                <a:cubicBezTo>
                  <a:pt x="57673" y="59454"/>
                  <a:pt x="48148" y="108137"/>
                  <a:pt x="48148" y="108137"/>
                </a:cubicBezTo>
                <a:cubicBezTo>
                  <a:pt x="45502" y="121366"/>
                  <a:pt x="-21173" y="125599"/>
                  <a:pt x="6873" y="1367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DFBB114D-9E4E-1D29-E292-3122D5AE6B63}"/>
              </a:ext>
            </a:extLst>
          </p:cNvPr>
          <p:cNvSpPr/>
          <p:nvPr/>
        </p:nvSpPr>
        <p:spPr>
          <a:xfrm>
            <a:off x="5769517" y="4384245"/>
            <a:ext cx="256890" cy="150544"/>
          </a:xfrm>
          <a:custGeom>
            <a:avLst/>
            <a:gdLst>
              <a:gd name="connsiteX0" fmla="*/ 43908 w 256890"/>
              <a:gd name="connsiteY0" fmla="*/ 57580 h 150544"/>
              <a:gd name="connsiteX1" fmla="*/ 126458 w 256890"/>
              <a:gd name="connsiteY1" fmla="*/ 146480 h 150544"/>
              <a:gd name="connsiteX2" fmla="*/ 116933 w 256890"/>
              <a:gd name="connsiteY2" fmla="*/ 127430 h 150544"/>
              <a:gd name="connsiteX3" fmla="*/ 155033 w 256890"/>
              <a:gd name="connsiteY3" fmla="*/ 149655 h 150544"/>
              <a:gd name="connsiteX4" fmla="*/ 183608 w 256890"/>
              <a:gd name="connsiteY4" fmla="*/ 146480 h 150544"/>
              <a:gd name="connsiteX5" fmla="*/ 199483 w 256890"/>
              <a:gd name="connsiteY5" fmla="*/ 133780 h 150544"/>
              <a:gd name="connsiteX6" fmla="*/ 256633 w 256890"/>
              <a:gd name="connsiteY6" fmla="*/ 82980 h 150544"/>
              <a:gd name="connsiteX7" fmla="*/ 218533 w 256890"/>
              <a:gd name="connsiteY7" fmla="*/ 114730 h 150544"/>
              <a:gd name="connsiteX8" fmla="*/ 170908 w 256890"/>
              <a:gd name="connsiteY8" fmla="*/ 127430 h 150544"/>
              <a:gd name="connsiteX9" fmla="*/ 132808 w 256890"/>
              <a:gd name="connsiteY9" fmla="*/ 124255 h 150544"/>
              <a:gd name="connsiteX10" fmla="*/ 250283 w 256890"/>
              <a:gd name="connsiteY10" fmla="*/ 73455 h 150544"/>
              <a:gd name="connsiteX11" fmla="*/ 104233 w 256890"/>
              <a:gd name="connsiteY11" fmla="*/ 114730 h 150544"/>
              <a:gd name="connsiteX12" fmla="*/ 116933 w 256890"/>
              <a:gd name="connsiteY12" fmla="*/ 95680 h 150544"/>
              <a:gd name="connsiteX13" fmla="*/ 97883 w 256890"/>
              <a:gd name="connsiteY13" fmla="*/ 82980 h 150544"/>
              <a:gd name="connsiteX14" fmla="*/ 97883 w 256890"/>
              <a:gd name="connsiteY14" fmla="*/ 70280 h 150544"/>
              <a:gd name="connsiteX15" fmla="*/ 129633 w 256890"/>
              <a:gd name="connsiteY15" fmla="*/ 48055 h 150544"/>
              <a:gd name="connsiteX16" fmla="*/ 189958 w 256890"/>
              <a:gd name="connsiteY16" fmla="*/ 430 h 150544"/>
              <a:gd name="connsiteX17" fmla="*/ 148683 w 256890"/>
              <a:gd name="connsiteY17" fmla="*/ 25830 h 150544"/>
              <a:gd name="connsiteX18" fmla="*/ 104233 w 256890"/>
              <a:gd name="connsiteY18" fmla="*/ 48055 h 150544"/>
              <a:gd name="connsiteX19" fmla="*/ 2633 w 256890"/>
              <a:gd name="connsiteY19" fmla="*/ 13130 h 150544"/>
              <a:gd name="connsiteX20" fmla="*/ 43908 w 256890"/>
              <a:gd name="connsiteY20" fmla="*/ 57580 h 15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6890" h="150544">
                <a:moveTo>
                  <a:pt x="43908" y="57580"/>
                </a:moveTo>
                <a:cubicBezTo>
                  <a:pt x="64545" y="79805"/>
                  <a:pt x="114287" y="134838"/>
                  <a:pt x="126458" y="146480"/>
                </a:cubicBezTo>
                <a:cubicBezTo>
                  <a:pt x="138629" y="158122"/>
                  <a:pt x="112171" y="126901"/>
                  <a:pt x="116933" y="127430"/>
                </a:cubicBezTo>
                <a:cubicBezTo>
                  <a:pt x="121696" y="127959"/>
                  <a:pt x="143920" y="146480"/>
                  <a:pt x="155033" y="149655"/>
                </a:cubicBezTo>
                <a:cubicBezTo>
                  <a:pt x="166146" y="152830"/>
                  <a:pt x="183608" y="146480"/>
                  <a:pt x="183608" y="146480"/>
                </a:cubicBezTo>
                <a:cubicBezTo>
                  <a:pt x="191016" y="143834"/>
                  <a:pt x="187312" y="144363"/>
                  <a:pt x="199483" y="133780"/>
                </a:cubicBezTo>
                <a:cubicBezTo>
                  <a:pt x="211654" y="123197"/>
                  <a:pt x="253458" y="86155"/>
                  <a:pt x="256633" y="82980"/>
                </a:cubicBezTo>
                <a:cubicBezTo>
                  <a:pt x="259808" y="79805"/>
                  <a:pt x="232820" y="107322"/>
                  <a:pt x="218533" y="114730"/>
                </a:cubicBezTo>
                <a:cubicBezTo>
                  <a:pt x="204246" y="122138"/>
                  <a:pt x="185195" y="125843"/>
                  <a:pt x="170908" y="127430"/>
                </a:cubicBezTo>
                <a:cubicBezTo>
                  <a:pt x="156621" y="129017"/>
                  <a:pt x="119579" y="133251"/>
                  <a:pt x="132808" y="124255"/>
                </a:cubicBezTo>
                <a:cubicBezTo>
                  <a:pt x="146037" y="115259"/>
                  <a:pt x="255045" y="75042"/>
                  <a:pt x="250283" y="73455"/>
                </a:cubicBezTo>
                <a:cubicBezTo>
                  <a:pt x="245521" y="71868"/>
                  <a:pt x="104233" y="114730"/>
                  <a:pt x="104233" y="114730"/>
                </a:cubicBezTo>
                <a:cubicBezTo>
                  <a:pt x="82008" y="118434"/>
                  <a:pt x="117991" y="100971"/>
                  <a:pt x="116933" y="95680"/>
                </a:cubicBezTo>
                <a:cubicBezTo>
                  <a:pt x="115875" y="90389"/>
                  <a:pt x="97883" y="82980"/>
                  <a:pt x="97883" y="82980"/>
                </a:cubicBezTo>
                <a:cubicBezTo>
                  <a:pt x="94708" y="78747"/>
                  <a:pt x="92591" y="76101"/>
                  <a:pt x="97883" y="70280"/>
                </a:cubicBezTo>
                <a:cubicBezTo>
                  <a:pt x="103175" y="64459"/>
                  <a:pt x="114287" y="59697"/>
                  <a:pt x="129633" y="48055"/>
                </a:cubicBezTo>
                <a:cubicBezTo>
                  <a:pt x="144979" y="36413"/>
                  <a:pt x="186783" y="4134"/>
                  <a:pt x="189958" y="430"/>
                </a:cubicBezTo>
                <a:cubicBezTo>
                  <a:pt x="193133" y="-3274"/>
                  <a:pt x="162970" y="17893"/>
                  <a:pt x="148683" y="25830"/>
                </a:cubicBezTo>
                <a:cubicBezTo>
                  <a:pt x="134396" y="33767"/>
                  <a:pt x="128575" y="50172"/>
                  <a:pt x="104233" y="48055"/>
                </a:cubicBezTo>
                <a:cubicBezTo>
                  <a:pt x="79891" y="45938"/>
                  <a:pt x="14804" y="14188"/>
                  <a:pt x="2633" y="13130"/>
                </a:cubicBezTo>
                <a:cubicBezTo>
                  <a:pt x="-9538" y="12072"/>
                  <a:pt x="23271" y="35355"/>
                  <a:pt x="43908" y="575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6680B4FE-6CA1-971C-D9D1-BB70B48147AC}"/>
              </a:ext>
            </a:extLst>
          </p:cNvPr>
          <p:cNvSpPr/>
          <p:nvPr/>
        </p:nvSpPr>
        <p:spPr>
          <a:xfrm>
            <a:off x="5889625" y="4521200"/>
            <a:ext cx="215915" cy="143270"/>
          </a:xfrm>
          <a:custGeom>
            <a:avLst/>
            <a:gdLst>
              <a:gd name="connsiteX0" fmla="*/ 0 w 215915"/>
              <a:gd name="connsiteY0" fmla="*/ 0 h 143270"/>
              <a:gd name="connsiteX1" fmla="*/ 107950 w 215915"/>
              <a:gd name="connsiteY1" fmla="*/ 88900 h 143270"/>
              <a:gd name="connsiteX2" fmla="*/ 88900 w 215915"/>
              <a:gd name="connsiteY2" fmla="*/ 79375 h 143270"/>
              <a:gd name="connsiteX3" fmla="*/ 149225 w 215915"/>
              <a:gd name="connsiteY3" fmla="*/ 123825 h 143270"/>
              <a:gd name="connsiteX4" fmla="*/ 215900 w 215915"/>
              <a:gd name="connsiteY4" fmla="*/ 142875 h 143270"/>
              <a:gd name="connsiteX5" fmla="*/ 155575 w 215915"/>
              <a:gd name="connsiteY5" fmla="*/ 107950 h 143270"/>
              <a:gd name="connsiteX6" fmla="*/ 168275 w 215915"/>
              <a:gd name="connsiteY6" fmla="*/ 66675 h 143270"/>
              <a:gd name="connsiteX7" fmla="*/ 142875 w 215915"/>
              <a:gd name="connsiteY7" fmla="*/ 88900 h 143270"/>
              <a:gd name="connsiteX8" fmla="*/ 95250 w 215915"/>
              <a:gd name="connsiteY8" fmla="*/ 50800 h 143270"/>
              <a:gd name="connsiteX9" fmla="*/ 0 w 215915"/>
              <a:gd name="connsiteY9" fmla="*/ 0 h 143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5915" h="143270">
                <a:moveTo>
                  <a:pt x="0" y="0"/>
                </a:moveTo>
                <a:cubicBezTo>
                  <a:pt x="46566" y="37835"/>
                  <a:pt x="93133" y="75671"/>
                  <a:pt x="107950" y="88900"/>
                </a:cubicBezTo>
                <a:cubicBezTo>
                  <a:pt x="122767" y="102129"/>
                  <a:pt x="82021" y="73554"/>
                  <a:pt x="88900" y="79375"/>
                </a:cubicBezTo>
                <a:cubicBezTo>
                  <a:pt x="95779" y="85196"/>
                  <a:pt x="128058" y="113242"/>
                  <a:pt x="149225" y="123825"/>
                </a:cubicBezTo>
                <a:cubicBezTo>
                  <a:pt x="170392" y="134408"/>
                  <a:pt x="214842" y="145521"/>
                  <a:pt x="215900" y="142875"/>
                </a:cubicBezTo>
                <a:cubicBezTo>
                  <a:pt x="216958" y="140229"/>
                  <a:pt x="163512" y="120650"/>
                  <a:pt x="155575" y="107950"/>
                </a:cubicBezTo>
                <a:cubicBezTo>
                  <a:pt x="147638" y="95250"/>
                  <a:pt x="170392" y="69850"/>
                  <a:pt x="168275" y="66675"/>
                </a:cubicBezTo>
                <a:cubicBezTo>
                  <a:pt x="166158" y="63500"/>
                  <a:pt x="155046" y="91546"/>
                  <a:pt x="142875" y="88900"/>
                </a:cubicBezTo>
                <a:cubicBezTo>
                  <a:pt x="130704" y="86254"/>
                  <a:pt x="95250" y="50800"/>
                  <a:pt x="95250" y="508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D4560B59-6EA0-D9F7-91E2-A01FBDAF1D37}"/>
              </a:ext>
            </a:extLst>
          </p:cNvPr>
          <p:cNvSpPr/>
          <p:nvPr/>
        </p:nvSpPr>
        <p:spPr>
          <a:xfrm>
            <a:off x="5824981" y="4453571"/>
            <a:ext cx="106891" cy="159130"/>
          </a:xfrm>
          <a:custGeom>
            <a:avLst/>
            <a:gdLst>
              <a:gd name="connsiteX0" fmla="*/ 1144 w 106891"/>
              <a:gd name="connsiteY0" fmla="*/ 954 h 159130"/>
              <a:gd name="connsiteX1" fmla="*/ 105919 w 106891"/>
              <a:gd name="connsiteY1" fmla="*/ 156529 h 159130"/>
              <a:gd name="connsiteX2" fmla="*/ 51944 w 106891"/>
              <a:gd name="connsiteY2" fmla="*/ 93029 h 159130"/>
              <a:gd name="connsiteX3" fmla="*/ 1144 w 106891"/>
              <a:gd name="connsiteY3" fmla="*/ 954 h 159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891" h="159130">
                <a:moveTo>
                  <a:pt x="1144" y="954"/>
                </a:moveTo>
                <a:cubicBezTo>
                  <a:pt x="10140" y="11537"/>
                  <a:pt x="97452" y="141183"/>
                  <a:pt x="105919" y="156529"/>
                </a:cubicBezTo>
                <a:cubicBezTo>
                  <a:pt x="114386" y="171875"/>
                  <a:pt x="65173" y="115254"/>
                  <a:pt x="51944" y="93029"/>
                </a:cubicBezTo>
                <a:cubicBezTo>
                  <a:pt x="38715" y="70804"/>
                  <a:pt x="-7852" y="-9629"/>
                  <a:pt x="1144" y="9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66E56737-70EB-8966-C976-C19BBFC91943}"/>
              </a:ext>
            </a:extLst>
          </p:cNvPr>
          <p:cNvSpPr/>
          <p:nvPr/>
        </p:nvSpPr>
        <p:spPr>
          <a:xfrm>
            <a:off x="5616266" y="4575004"/>
            <a:ext cx="352594" cy="124361"/>
          </a:xfrm>
          <a:custGeom>
            <a:avLst/>
            <a:gdLst>
              <a:gd name="connsiteX0" fmla="*/ 349559 w 352594"/>
              <a:gd name="connsiteY0" fmla="*/ 171 h 124361"/>
              <a:gd name="connsiteX1" fmla="*/ 292409 w 352594"/>
              <a:gd name="connsiteY1" fmla="*/ 73196 h 124361"/>
              <a:gd name="connsiteX2" fmla="*/ 136834 w 352594"/>
              <a:gd name="connsiteY2" fmla="*/ 117646 h 124361"/>
              <a:gd name="connsiteX3" fmla="*/ 162234 w 352594"/>
              <a:gd name="connsiteY3" fmla="*/ 114471 h 124361"/>
              <a:gd name="connsiteX4" fmla="*/ 309 w 352594"/>
              <a:gd name="connsiteY4" fmla="*/ 120821 h 124361"/>
              <a:gd name="connsiteX5" fmla="*/ 209859 w 352594"/>
              <a:gd name="connsiteY5" fmla="*/ 120821 h 124361"/>
              <a:gd name="connsiteX6" fmla="*/ 267009 w 352594"/>
              <a:gd name="connsiteY6" fmla="*/ 76371 h 124361"/>
              <a:gd name="connsiteX7" fmla="*/ 209859 w 352594"/>
              <a:gd name="connsiteY7" fmla="*/ 95421 h 124361"/>
              <a:gd name="connsiteX8" fmla="*/ 349559 w 352594"/>
              <a:gd name="connsiteY8" fmla="*/ 171 h 12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2594" h="124361">
                <a:moveTo>
                  <a:pt x="349559" y="171"/>
                </a:moveTo>
                <a:cubicBezTo>
                  <a:pt x="363317" y="-3533"/>
                  <a:pt x="327863" y="53617"/>
                  <a:pt x="292409" y="73196"/>
                </a:cubicBezTo>
                <a:cubicBezTo>
                  <a:pt x="256955" y="92775"/>
                  <a:pt x="158530" y="110767"/>
                  <a:pt x="136834" y="117646"/>
                </a:cubicBezTo>
                <a:cubicBezTo>
                  <a:pt x="115138" y="124525"/>
                  <a:pt x="184988" y="113942"/>
                  <a:pt x="162234" y="114471"/>
                </a:cubicBezTo>
                <a:cubicBezTo>
                  <a:pt x="139480" y="115000"/>
                  <a:pt x="-7628" y="119763"/>
                  <a:pt x="309" y="120821"/>
                </a:cubicBezTo>
                <a:cubicBezTo>
                  <a:pt x="8246" y="121879"/>
                  <a:pt x="165409" y="128229"/>
                  <a:pt x="209859" y="120821"/>
                </a:cubicBezTo>
                <a:cubicBezTo>
                  <a:pt x="254309" y="113413"/>
                  <a:pt x="267009" y="80604"/>
                  <a:pt x="267009" y="76371"/>
                </a:cubicBezTo>
                <a:cubicBezTo>
                  <a:pt x="267009" y="72138"/>
                  <a:pt x="196101" y="103359"/>
                  <a:pt x="209859" y="95421"/>
                </a:cubicBezTo>
                <a:cubicBezTo>
                  <a:pt x="223617" y="87484"/>
                  <a:pt x="335801" y="3875"/>
                  <a:pt x="349559" y="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8D1060A8-8146-8353-DDF1-07DF293ACDE6}"/>
              </a:ext>
            </a:extLst>
          </p:cNvPr>
          <p:cNvSpPr/>
          <p:nvPr/>
        </p:nvSpPr>
        <p:spPr>
          <a:xfrm>
            <a:off x="5320905" y="4616447"/>
            <a:ext cx="451805" cy="99098"/>
          </a:xfrm>
          <a:custGeom>
            <a:avLst/>
            <a:gdLst>
              <a:gd name="connsiteX0" fmla="*/ 395 w 451805"/>
              <a:gd name="connsiteY0" fmla="*/ 3 h 99098"/>
              <a:gd name="connsiteX1" fmla="*/ 263920 w 451805"/>
              <a:gd name="connsiteY1" fmla="*/ 76203 h 99098"/>
              <a:gd name="connsiteX2" fmla="*/ 451245 w 451805"/>
              <a:gd name="connsiteY2" fmla="*/ 98428 h 99098"/>
              <a:gd name="connsiteX3" fmla="*/ 317895 w 451805"/>
              <a:gd name="connsiteY3" fmla="*/ 92078 h 99098"/>
              <a:gd name="connsiteX4" fmla="*/ 206770 w 451805"/>
              <a:gd name="connsiteY4" fmla="*/ 79378 h 99098"/>
              <a:gd name="connsiteX5" fmla="*/ 395 w 451805"/>
              <a:gd name="connsiteY5" fmla="*/ 3 h 99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1805" h="99098">
                <a:moveTo>
                  <a:pt x="395" y="3"/>
                </a:moveTo>
                <a:cubicBezTo>
                  <a:pt x="9920" y="-526"/>
                  <a:pt x="188778" y="59799"/>
                  <a:pt x="263920" y="76203"/>
                </a:cubicBezTo>
                <a:cubicBezTo>
                  <a:pt x="339062" y="92607"/>
                  <a:pt x="442249" y="95782"/>
                  <a:pt x="451245" y="98428"/>
                </a:cubicBezTo>
                <a:cubicBezTo>
                  <a:pt x="460241" y="101074"/>
                  <a:pt x="358641" y="95253"/>
                  <a:pt x="317895" y="92078"/>
                </a:cubicBezTo>
                <a:cubicBezTo>
                  <a:pt x="277149" y="88903"/>
                  <a:pt x="257570" y="94195"/>
                  <a:pt x="206770" y="79378"/>
                </a:cubicBezTo>
                <a:cubicBezTo>
                  <a:pt x="155970" y="64561"/>
                  <a:pt x="-9130" y="532"/>
                  <a:pt x="39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C7DCDB73-019A-DC12-A9B8-3098225EA375}"/>
              </a:ext>
            </a:extLst>
          </p:cNvPr>
          <p:cNvSpPr/>
          <p:nvPr/>
        </p:nvSpPr>
        <p:spPr>
          <a:xfrm>
            <a:off x="5150343" y="4543419"/>
            <a:ext cx="202808" cy="92547"/>
          </a:xfrm>
          <a:custGeom>
            <a:avLst/>
            <a:gdLst>
              <a:gd name="connsiteX0" fmla="*/ 40782 w 202808"/>
              <a:gd name="connsiteY0" fmla="*/ 6 h 92547"/>
              <a:gd name="connsiteX1" fmla="*/ 2682 w 202808"/>
              <a:gd name="connsiteY1" fmla="*/ 44456 h 92547"/>
              <a:gd name="connsiteX2" fmla="*/ 129682 w 202808"/>
              <a:gd name="connsiteY2" fmla="*/ 92081 h 92547"/>
              <a:gd name="connsiteX3" fmla="*/ 91582 w 202808"/>
              <a:gd name="connsiteY3" fmla="*/ 69856 h 92547"/>
              <a:gd name="connsiteX4" fmla="*/ 202707 w 202808"/>
              <a:gd name="connsiteY4" fmla="*/ 88906 h 92547"/>
              <a:gd name="connsiteX5" fmla="*/ 110632 w 202808"/>
              <a:gd name="connsiteY5" fmla="*/ 73031 h 92547"/>
              <a:gd name="connsiteX6" fmla="*/ 66182 w 202808"/>
              <a:gd name="connsiteY6" fmla="*/ 50806 h 92547"/>
              <a:gd name="connsiteX7" fmla="*/ 12207 w 202808"/>
              <a:gd name="connsiteY7" fmla="*/ 47631 h 92547"/>
              <a:gd name="connsiteX8" fmla="*/ 40782 w 202808"/>
              <a:gd name="connsiteY8" fmla="*/ 6 h 92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808" h="92547">
                <a:moveTo>
                  <a:pt x="40782" y="6"/>
                </a:moveTo>
                <a:cubicBezTo>
                  <a:pt x="39195" y="-523"/>
                  <a:pt x="-12135" y="29110"/>
                  <a:pt x="2682" y="44456"/>
                </a:cubicBezTo>
                <a:cubicBezTo>
                  <a:pt x="17499" y="59802"/>
                  <a:pt x="114865" y="87848"/>
                  <a:pt x="129682" y="92081"/>
                </a:cubicBezTo>
                <a:cubicBezTo>
                  <a:pt x="144499" y="96314"/>
                  <a:pt x="79411" y="70385"/>
                  <a:pt x="91582" y="69856"/>
                </a:cubicBezTo>
                <a:cubicBezTo>
                  <a:pt x="103753" y="69327"/>
                  <a:pt x="202707" y="88906"/>
                  <a:pt x="202707" y="88906"/>
                </a:cubicBezTo>
                <a:cubicBezTo>
                  <a:pt x="205882" y="89435"/>
                  <a:pt x="133386" y="79381"/>
                  <a:pt x="110632" y="73031"/>
                </a:cubicBezTo>
                <a:cubicBezTo>
                  <a:pt x="87878" y="66681"/>
                  <a:pt x="82586" y="55039"/>
                  <a:pt x="66182" y="50806"/>
                </a:cubicBezTo>
                <a:cubicBezTo>
                  <a:pt x="49778" y="46573"/>
                  <a:pt x="18557" y="53981"/>
                  <a:pt x="12207" y="47631"/>
                </a:cubicBezTo>
                <a:cubicBezTo>
                  <a:pt x="5857" y="41281"/>
                  <a:pt x="42369" y="535"/>
                  <a:pt x="40782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3CADA6A0-1C79-A856-9B2F-56687A508512}"/>
              </a:ext>
            </a:extLst>
          </p:cNvPr>
          <p:cNvSpPr/>
          <p:nvPr/>
        </p:nvSpPr>
        <p:spPr>
          <a:xfrm>
            <a:off x="5182580" y="4473575"/>
            <a:ext cx="88723" cy="146179"/>
          </a:xfrm>
          <a:custGeom>
            <a:avLst/>
            <a:gdLst>
              <a:gd name="connsiteX0" fmla="*/ 75220 w 88723"/>
              <a:gd name="connsiteY0" fmla="*/ 0 h 146179"/>
              <a:gd name="connsiteX1" fmla="*/ 8545 w 88723"/>
              <a:gd name="connsiteY1" fmla="*/ 66675 h 146179"/>
              <a:gd name="connsiteX2" fmla="*/ 5370 w 88723"/>
              <a:gd name="connsiteY2" fmla="*/ 85725 h 146179"/>
              <a:gd name="connsiteX3" fmla="*/ 49820 w 88723"/>
              <a:gd name="connsiteY3" fmla="*/ 101600 h 146179"/>
              <a:gd name="connsiteX4" fmla="*/ 84745 w 88723"/>
              <a:gd name="connsiteY4" fmla="*/ 146050 h 146179"/>
              <a:gd name="connsiteX5" fmla="*/ 84745 w 88723"/>
              <a:gd name="connsiteY5" fmla="*/ 114300 h 146179"/>
              <a:gd name="connsiteX6" fmla="*/ 56170 w 88723"/>
              <a:gd name="connsiteY6" fmla="*/ 88900 h 146179"/>
              <a:gd name="connsiteX7" fmla="*/ 56170 w 88723"/>
              <a:gd name="connsiteY7" fmla="*/ 69850 h 146179"/>
              <a:gd name="connsiteX8" fmla="*/ 8545 w 88723"/>
              <a:gd name="connsiteY8" fmla="*/ 85725 h 146179"/>
              <a:gd name="connsiteX9" fmla="*/ 75220 w 88723"/>
              <a:gd name="connsiteY9" fmla="*/ 0 h 146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723" h="146179">
                <a:moveTo>
                  <a:pt x="75220" y="0"/>
                </a:moveTo>
                <a:lnTo>
                  <a:pt x="8545" y="66675"/>
                </a:lnTo>
                <a:cubicBezTo>
                  <a:pt x="-3097" y="80962"/>
                  <a:pt x="-1509" y="79904"/>
                  <a:pt x="5370" y="85725"/>
                </a:cubicBezTo>
                <a:cubicBezTo>
                  <a:pt x="12249" y="91546"/>
                  <a:pt x="36591" y="91546"/>
                  <a:pt x="49820" y="101600"/>
                </a:cubicBezTo>
                <a:cubicBezTo>
                  <a:pt x="63049" y="111654"/>
                  <a:pt x="78924" y="143933"/>
                  <a:pt x="84745" y="146050"/>
                </a:cubicBezTo>
                <a:cubicBezTo>
                  <a:pt x="90566" y="148167"/>
                  <a:pt x="89508" y="123825"/>
                  <a:pt x="84745" y="114300"/>
                </a:cubicBezTo>
                <a:cubicBezTo>
                  <a:pt x="79982" y="104775"/>
                  <a:pt x="56170" y="88900"/>
                  <a:pt x="56170" y="88900"/>
                </a:cubicBezTo>
                <a:cubicBezTo>
                  <a:pt x="51407" y="81492"/>
                  <a:pt x="64107" y="70379"/>
                  <a:pt x="56170" y="69850"/>
                </a:cubicBezTo>
                <a:cubicBezTo>
                  <a:pt x="48232" y="69321"/>
                  <a:pt x="5899" y="93133"/>
                  <a:pt x="8545" y="85725"/>
                </a:cubicBezTo>
                <a:cubicBezTo>
                  <a:pt x="11191" y="78317"/>
                  <a:pt x="75220" y="3175"/>
                  <a:pt x="7522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6E1B707A-4F54-5CF4-583F-86BDE3C905A8}"/>
              </a:ext>
            </a:extLst>
          </p:cNvPr>
          <p:cNvSpPr/>
          <p:nvPr/>
        </p:nvSpPr>
        <p:spPr>
          <a:xfrm>
            <a:off x="5261303" y="4448014"/>
            <a:ext cx="47357" cy="190772"/>
          </a:xfrm>
          <a:custGeom>
            <a:avLst/>
            <a:gdLst>
              <a:gd name="connsiteX0" fmla="*/ 47297 w 47357"/>
              <a:gd name="connsiteY0" fmla="*/ 161 h 190772"/>
              <a:gd name="connsiteX1" fmla="*/ 2847 w 47357"/>
              <a:gd name="connsiteY1" fmla="*/ 63661 h 190772"/>
              <a:gd name="connsiteX2" fmla="*/ 6022 w 47357"/>
              <a:gd name="connsiteY2" fmla="*/ 133511 h 190772"/>
              <a:gd name="connsiteX3" fmla="*/ 18722 w 47357"/>
              <a:gd name="connsiteY3" fmla="*/ 190661 h 190772"/>
              <a:gd name="connsiteX4" fmla="*/ 6022 w 47357"/>
              <a:gd name="connsiteY4" fmla="*/ 146211 h 190772"/>
              <a:gd name="connsiteX5" fmla="*/ 12372 w 47357"/>
              <a:gd name="connsiteY5" fmla="*/ 82711 h 190772"/>
              <a:gd name="connsiteX6" fmla="*/ 47297 w 47357"/>
              <a:gd name="connsiteY6" fmla="*/ 161 h 190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357" h="190772">
                <a:moveTo>
                  <a:pt x="47297" y="161"/>
                </a:moveTo>
                <a:cubicBezTo>
                  <a:pt x="45710" y="-3014"/>
                  <a:pt x="9726" y="41436"/>
                  <a:pt x="2847" y="63661"/>
                </a:cubicBezTo>
                <a:cubicBezTo>
                  <a:pt x="-4032" y="85886"/>
                  <a:pt x="3376" y="112344"/>
                  <a:pt x="6022" y="133511"/>
                </a:cubicBezTo>
                <a:cubicBezTo>
                  <a:pt x="8668" y="154678"/>
                  <a:pt x="18722" y="188544"/>
                  <a:pt x="18722" y="190661"/>
                </a:cubicBezTo>
                <a:cubicBezTo>
                  <a:pt x="18722" y="192778"/>
                  <a:pt x="7080" y="164202"/>
                  <a:pt x="6022" y="146211"/>
                </a:cubicBezTo>
                <a:cubicBezTo>
                  <a:pt x="4964" y="128220"/>
                  <a:pt x="6022" y="101761"/>
                  <a:pt x="12372" y="82711"/>
                </a:cubicBezTo>
                <a:cubicBezTo>
                  <a:pt x="18722" y="63661"/>
                  <a:pt x="48884" y="3336"/>
                  <a:pt x="47297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7BD3F350-59BF-9EC4-2D1E-965C175E8AF1}"/>
              </a:ext>
            </a:extLst>
          </p:cNvPr>
          <p:cNvSpPr/>
          <p:nvPr/>
        </p:nvSpPr>
        <p:spPr>
          <a:xfrm>
            <a:off x="5227133" y="4463995"/>
            <a:ext cx="65662" cy="138851"/>
          </a:xfrm>
          <a:custGeom>
            <a:avLst/>
            <a:gdLst>
              <a:gd name="connsiteX0" fmla="*/ 65592 w 65662"/>
              <a:gd name="connsiteY0" fmla="*/ 55 h 138851"/>
              <a:gd name="connsiteX1" fmla="*/ 14792 w 65662"/>
              <a:gd name="connsiteY1" fmla="*/ 54030 h 138851"/>
              <a:gd name="connsiteX2" fmla="*/ 24317 w 65662"/>
              <a:gd name="connsiteY2" fmla="*/ 136580 h 138851"/>
              <a:gd name="connsiteX3" fmla="*/ 14792 w 65662"/>
              <a:gd name="connsiteY3" fmla="*/ 111180 h 138851"/>
              <a:gd name="connsiteX4" fmla="*/ 2092 w 65662"/>
              <a:gd name="connsiteY4" fmla="*/ 63555 h 138851"/>
              <a:gd name="connsiteX5" fmla="*/ 65592 w 65662"/>
              <a:gd name="connsiteY5" fmla="*/ 55 h 138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662" h="138851">
                <a:moveTo>
                  <a:pt x="65592" y="55"/>
                </a:moveTo>
                <a:cubicBezTo>
                  <a:pt x="67709" y="-1533"/>
                  <a:pt x="21671" y="31276"/>
                  <a:pt x="14792" y="54030"/>
                </a:cubicBezTo>
                <a:cubicBezTo>
                  <a:pt x="7913" y="76784"/>
                  <a:pt x="24317" y="127055"/>
                  <a:pt x="24317" y="136580"/>
                </a:cubicBezTo>
                <a:cubicBezTo>
                  <a:pt x="24317" y="146105"/>
                  <a:pt x="18496" y="123351"/>
                  <a:pt x="14792" y="111180"/>
                </a:cubicBezTo>
                <a:cubicBezTo>
                  <a:pt x="11088" y="99009"/>
                  <a:pt x="-5845" y="81017"/>
                  <a:pt x="2092" y="63555"/>
                </a:cubicBezTo>
                <a:cubicBezTo>
                  <a:pt x="10029" y="46093"/>
                  <a:pt x="63475" y="1643"/>
                  <a:pt x="65592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E19C1B88-BA42-05CF-5B97-E0F6C805E82B}"/>
              </a:ext>
            </a:extLst>
          </p:cNvPr>
          <p:cNvSpPr/>
          <p:nvPr/>
        </p:nvSpPr>
        <p:spPr>
          <a:xfrm>
            <a:off x="5102556" y="4479825"/>
            <a:ext cx="129955" cy="193636"/>
          </a:xfrm>
          <a:custGeom>
            <a:avLst/>
            <a:gdLst>
              <a:gd name="connsiteX0" fmla="*/ 129844 w 129955"/>
              <a:gd name="connsiteY0" fmla="*/ 100 h 193636"/>
              <a:gd name="connsiteX1" fmla="*/ 25069 w 129955"/>
              <a:gd name="connsiteY1" fmla="*/ 92175 h 193636"/>
              <a:gd name="connsiteX2" fmla="*/ 18719 w 129955"/>
              <a:gd name="connsiteY2" fmla="*/ 133450 h 193636"/>
              <a:gd name="connsiteX3" fmla="*/ 34594 w 129955"/>
              <a:gd name="connsiteY3" fmla="*/ 190600 h 193636"/>
              <a:gd name="connsiteX4" fmla="*/ 37769 w 129955"/>
              <a:gd name="connsiteY4" fmla="*/ 177900 h 193636"/>
              <a:gd name="connsiteX5" fmla="*/ 2844 w 129955"/>
              <a:gd name="connsiteY5" fmla="*/ 111225 h 193636"/>
              <a:gd name="connsiteX6" fmla="*/ 129844 w 129955"/>
              <a:gd name="connsiteY6" fmla="*/ 100 h 193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955" h="193636">
                <a:moveTo>
                  <a:pt x="129844" y="100"/>
                </a:moveTo>
                <a:cubicBezTo>
                  <a:pt x="133548" y="-3075"/>
                  <a:pt x="43590" y="69950"/>
                  <a:pt x="25069" y="92175"/>
                </a:cubicBezTo>
                <a:cubicBezTo>
                  <a:pt x="6548" y="114400"/>
                  <a:pt x="17132" y="117046"/>
                  <a:pt x="18719" y="133450"/>
                </a:cubicBezTo>
                <a:cubicBezTo>
                  <a:pt x="20306" y="149854"/>
                  <a:pt x="34594" y="190600"/>
                  <a:pt x="34594" y="190600"/>
                </a:cubicBezTo>
                <a:cubicBezTo>
                  <a:pt x="37769" y="198008"/>
                  <a:pt x="43061" y="191129"/>
                  <a:pt x="37769" y="177900"/>
                </a:cubicBezTo>
                <a:cubicBezTo>
                  <a:pt x="32477" y="164671"/>
                  <a:pt x="-11444" y="138742"/>
                  <a:pt x="2844" y="111225"/>
                </a:cubicBezTo>
                <a:cubicBezTo>
                  <a:pt x="17131" y="83708"/>
                  <a:pt x="126140" y="3275"/>
                  <a:pt x="129844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53B47B0D-DB4D-C2BB-EE69-5ED5864E0D64}"/>
              </a:ext>
            </a:extLst>
          </p:cNvPr>
          <p:cNvSpPr/>
          <p:nvPr/>
        </p:nvSpPr>
        <p:spPr>
          <a:xfrm>
            <a:off x="5133877" y="4608071"/>
            <a:ext cx="369509" cy="97450"/>
          </a:xfrm>
          <a:custGeom>
            <a:avLst/>
            <a:gdLst>
              <a:gd name="connsiteX0" fmla="*/ 98 w 369509"/>
              <a:gd name="connsiteY0" fmla="*/ 21079 h 97450"/>
              <a:gd name="connsiteX1" fmla="*/ 219173 w 369509"/>
              <a:gd name="connsiteY1" fmla="*/ 24254 h 97450"/>
              <a:gd name="connsiteX2" fmla="*/ 368398 w 369509"/>
              <a:gd name="connsiteY2" fmla="*/ 97279 h 97450"/>
              <a:gd name="connsiteX3" fmla="*/ 282673 w 369509"/>
              <a:gd name="connsiteY3" fmla="*/ 43304 h 97450"/>
              <a:gd name="connsiteX4" fmla="*/ 196948 w 369509"/>
              <a:gd name="connsiteY4" fmla="*/ 5204 h 97450"/>
              <a:gd name="connsiteX5" fmla="*/ 190598 w 369509"/>
              <a:gd name="connsiteY5" fmla="*/ 2029 h 97450"/>
              <a:gd name="connsiteX6" fmla="*/ 98 w 369509"/>
              <a:gd name="connsiteY6" fmla="*/ 21079 h 97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9509" h="97450">
                <a:moveTo>
                  <a:pt x="98" y="21079"/>
                </a:moveTo>
                <a:cubicBezTo>
                  <a:pt x="4860" y="24783"/>
                  <a:pt x="157790" y="11554"/>
                  <a:pt x="219173" y="24254"/>
                </a:cubicBezTo>
                <a:cubicBezTo>
                  <a:pt x="280556" y="36954"/>
                  <a:pt x="357815" y="94104"/>
                  <a:pt x="368398" y="97279"/>
                </a:cubicBezTo>
                <a:cubicBezTo>
                  <a:pt x="378981" y="100454"/>
                  <a:pt x="311248" y="58650"/>
                  <a:pt x="282673" y="43304"/>
                </a:cubicBezTo>
                <a:cubicBezTo>
                  <a:pt x="254098" y="27958"/>
                  <a:pt x="196948" y="5204"/>
                  <a:pt x="196948" y="5204"/>
                </a:cubicBezTo>
                <a:cubicBezTo>
                  <a:pt x="181602" y="-1675"/>
                  <a:pt x="216527" y="-617"/>
                  <a:pt x="190598" y="2029"/>
                </a:cubicBezTo>
                <a:cubicBezTo>
                  <a:pt x="164669" y="4675"/>
                  <a:pt x="-4664" y="17375"/>
                  <a:pt x="98" y="21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BFD4070E-3CD6-C8EB-120A-8F1494CC4F28}"/>
              </a:ext>
            </a:extLst>
          </p:cNvPr>
          <p:cNvSpPr/>
          <p:nvPr/>
        </p:nvSpPr>
        <p:spPr>
          <a:xfrm>
            <a:off x="5140253" y="4597400"/>
            <a:ext cx="391101" cy="136570"/>
          </a:xfrm>
          <a:custGeom>
            <a:avLst/>
            <a:gdLst>
              <a:gd name="connsiteX0" fmla="*/ 72 w 391101"/>
              <a:gd name="connsiteY0" fmla="*/ 0 h 136570"/>
              <a:gd name="connsiteX1" fmla="*/ 209622 w 391101"/>
              <a:gd name="connsiteY1" fmla="*/ 76200 h 136570"/>
              <a:gd name="connsiteX2" fmla="*/ 184222 w 391101"/>
              <a:gd name="connsiteY2" fmla="*/ 66675 h 136570"/>
              <a:gd name="connsiteX3" fmla="*/ 390597 w 391101"/>
              <a:gd name="connsiteY3" fmla="*/ 136525 h 136570"/>
              <a:gd name="connsiteX4" fmla="*/ 235022 w 391101"/>
              <a:gd name="connsiteY4" fmla="*/ 76200 h 136570"/>
              <a:gd name="connsiteX5" fmla="*/ 72 w 391101"/>
              <a:gd name="connsiteY5" fmla="*/ 0 h 136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101" h="136570">
                <a:moveTo>
                  <a:pt x="72" y="0"/>
                </a:moveTo>
                <a:cubicBezTo>
                  <a:pt x="-4161" y="0"/>
                  <a:pt x="178930" y="65088"/>
                  <a:pt x="209622" y="76200"/>
                </a:cubicBezTo>
                <a:cubicBezTo>
                  <a:pt x="240314" y="87313"/>
                  <a:pt x="184222" y="66675"/>
                  <a:pt x="184222" y="66675"/>
                </a:cubicBezTo>
                <a:lnTo>
                  <a:pt x="390597" y="136525"/>
                </a:lnTo>
                <a:cubicBezTo>
                  <a:pt x="399064" y="138112"/>
                  <a:pt x="299051" y="97896"/>
                  <a:pt x="235022" y="76200"/>
                </a:cubicBezTo>
                <a:cubicBezTo>
                  <a:pt x="170993" y="54504"/>
                  <a:pt x="4305" y="0"/>
                  <a:pt x="7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F4AE0A2A-7C37-A695-1AFC-D33C24F66D7A}"/>
              </a:ext>
            </a:extLst>
          </p:cNvPr>
          <p:cNvSpPr/>
          <p:nvPr/>
        </p:nvSpPr>
        <p:spPr>
          <a:xfrm>
            <a:off x="5615573" y="4571989"/>
            <a:ext cx="345211" cy="151273"/>
          </a:xfrm>
          <a:custGeom>
            <a:avLst/>
            <a:gdLst>
              <a:gd name="connsiteX0" fmla="*/ 343902 w 345211"/>
              <a:gd name="connsiteY0" fmla="*/ 11 h 151273"/>
              <a:gd name="connsiteX1" fmla="*/ 334377 w 345211"/>
              <a:gd name="connsiteY1" fmla="*/ 95261 h 151273"/>
              <a:gd name="connsiteX2" fmla="*/ 274052 w 345211"/>
              <a:gd name="connsiteY2" fmla="*/ 133361 h 151273"/>
              <a:gd name="connsiteX3" fmla="*/ 324852 w 345211"/>
              <a:gd name="connsiteY3" fmla="*/ 117486 h 151273"/>
              <a:gd name="connsiteX4" fmla="*/ 162927 w 345211"/>
              <a:gd name="connsiteY4" fmla="*/ 146061 h 151273"/>
              <a:gd name="connsiteX5" fmla="*/ 1002 w 345211"/>
              <a:gd name="connsiteY5" fmla="*/ 142886 h 151273"/>
              <a:gd name="connsiteX6" fmla="*/ 242302 w 345211"/>
              <a:gd name="connsiteY6" fmla="*/ 149236 h 151273"/>
              <a:gd name="connsiteX7" fmla="*/ 318502 w 345211"/>
              <a:gd name="connsiteY7" fmla="*/ 101611 h 151273"/>
              <a:gd name="connsiteX8" fmla="*/ 343902 w 345211"/>
              <a:gd name="connsiteY8" fmla="*/ 11 h 151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5211" h="151273">
                <a:moveTo>
                  <a:pt x="343902" y="11"/>
                </a:moveTo>
                <a:cubicBezTo>
                  <a:pt x="346548" y="-1047"/>
                  <a:pt x="346019" y="73036"/>
                  <a:pt x="334377" y="95261"/>
                </a:cubicBezTo>
                <a:cubicBezTo>
                  <a:pt x="322735" y="117486"/>
                  <a:pt x="275639" y="129657"/>
                  <a:pt x="274052" y="133361"/>
                </a:cubicBezTo>
                <a:cubicBezTo>
                  <a:pt x="272465" y="137065"/>
                  <a:pt x="343373" y="115369"/>
                  <a:pt x="324852" y="117486"/>
                </a:cubicBezTo>
                <a:cubicBezTo>
                  <a:pt x="306331" y="119603"/>
                  <a:pt x="216902" y="141828"/>
                  <a:pt x="162927" y="146061"/>
                </a:cubicBezTo>
                <a:cubicBezTo>
                  <a:pt x="108952" y="150294"/>
                  <a:pt x="-12227" y="142357"/>
                  <a:pt x="1002" y="142886"/>
                </a:cubicBezTo>
                <a:cubicBezTo>
                  <a:pt x="14231" y="143415"/>
                  <a:pt x="189386" y="156115"/>
                  <a:pt x="242302" y="149236"/>
                </a:cubicBezTo>
                <a:cubicBezTo>
                  <a:pt x="295218" y="142357"/>
                  <a:pt x="300510" y="121719"/>
                  <a:pt x="318502" y="101611"/>
                </a:cubicBezTo>
                <a:cubicBezTo>
                  <a:pt x="336494" y="81503"/>
                  <a:pt x="341256" y="1069"/>
                  <a:pt x="343902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2AFDE0D8-C6C1-A3BC-96A9-BCAC84603811}"/>
              </a:ext>
            </a:extLst>
          </p:cNvPr>
          <p:cNvSpPr/>
          <p:nvPr/>
        </p:nvSpPr>
        <p:spPr>
          <a:xfrm>
            <a:off x="5979634" y="4639356"/>
            <a:ext cx="160506" cy="90163"/>
          </a:xfrm>
          <a:custGeom>
            <a:avLst/>
            <a:gdLst>
              <a:gd name="connsiteX0" fmla="*/ 2066 w 160506"/>
              <a:gd name="connsiteY0" fmla="*/ 2494 h 90163"/>
              <a:gd name="connsiteX1" fmla="*/ 157641 w 160506"/>
              <a:gd name="connsiteY1" fmla="*/ 88219 h 90163"/>
              <a:gd name="connsiteX2" fmla="*/ 100491 w 160506"/>
              <a:gd name="connsiteY2" fmla="*/ 59644 h 90163"/>
              <a:gd name="connsiteX3" fmla="*/ 68741 w 160506"/>
              <a:gd name="connsiteY3" fmla="*/ 27894 h 90163"/>
              <a:gd name="connsiteX4" fmla="*/ 2066 w 160506"/>
              <a:gd name="connsiteY4" fmla="*/ 2494 h 90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506" h="90163">
                <a:moveTo>
                  <a:pt x="2066" y="2494"/>
                </a:moveTo>
                <a:cubicBezTo>
                  <a:pt x="16883" y="12548"/>
                  <a:pt x="141237" y="78694"/>
                  <a:pt x="157641" y="88219"/>
                </a:cubicBezTo>
                <a:cubicBezTo>
                  <a:pt x="174045" y="97744"/>
                  <a:pt x="115308" y="69698"/>
                  <a:pt x="100491" y="59644"/>
                </a:cubicBezTo>
                <a:cubicBezTo>
                  <a:pt x="85674" y="49590"/>
                  <a:pt x="80912" y="40594"/>
                  <a:pt x="68741" y="27894"/>
                </a:cubicBezTo>
                <a:cubicBezTo>
                  <a:pt x="56570" y="15194"/>
                  <a:pt x="-12751" y="-7560"/>
                  <a:pt x="2066" y="24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34DAF3BF-CC31-16F8-F4BA-DBA9FD577936}"/>
              </a:ext>
            </a:extLst>
          </p:cNvPr>
          <p:cNvSpPr/>
          <p:nvPr/>
        </p:nvSpPr>
        <p:spPr>
          <a:xfrm>
            <a:off x="5866623" y="4706841"/>
            <a:ext cx="159644" cy="106572"/>
          </a:xfrm>
          <a:custGeom>
            <a:avLst/>
            <a:gdLst>
              <a:gd name="connsiteX0" fmla="*/ 777 w 159644"/>
              <a:gd name="connsiteY0" fmla="*/ 1684 h 106572"/>
              <a:gd name="connsiteX1" fmla="*/ 54752 w 159644"/>
              <a:gd name="connsiteY1" fmla="*/ 14384 h 106572"/>
              <a:gd name="connsiteX2" fmla="*/ 83327 w 159644"/>
              <a:gd name="connsiteY2" fmla="*/ 36609 h 106572"/>
              <a:gd name="connsiteX3" fmla="*/ 159527 w 159644"/>
              <a:gd name="connsiteY3" fmla="*/ 106459 h 106572"/>
              <a:gd name="connsiteX4" fmla="*/ 99202 w 159644"/>
              <a:gd name="connsiteY4" fmla="*/ 52484 h 106572"/>
              <a:gd name="connsiteX5" fmla="*/ 777 w 159644"/>
              <a:gd name="connsiteY5" fmla="*/ 1684 h 106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644" h="106572">
                <a:moveTo>
                  <a:pt x="777" y="1684"/>
                </a:moveTo>
                <a:cubicBezTo>
                  <a:pt x="-6631" y="-4666"/>
                  <a:pt x="40994" y="8563"/>
                  <a:pt x="54752" y="14384"/>
                </a:cubicBezTo>
                <a:cubicBezTo>
                  <a:pt x="68510" y="20205"/>
                  <a:pt x="65865" y="21263"/>
                  <a:pt x="83327" y="36609"/>
                </a:cubicBezTo>
                <a:cubicBezTo>
                  <a:pt x="100789" y="51955"/>
                  <a:pt x="156881" y="103813"/>
                  <a:pt x="159527" y="106459"/>
                </a:cubicBezTo>
                <a:cubicBezTo>
                  <a:pt x="162173" y="109105"/>
                  <a:pt x="119310" y="64655"/>
                  <a:pt x="99202" y="52484"/>
                </a:cubicBezTo>
                <a:cubicBezTo>
                  <a:pt x="79094" y="40313"/>
                  <a:pt x="8185" y="8034"/>
                  <a:pt x="777" y="1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04DB18B3-D6A3-F550-F186-2AECE78BD44D}"/>
              </a:ext>
            </a:extLst>
          </p:cNvPr>
          <p:cNvSpPr/>
          <p:nvPr/>
        </p:nvSpPr>
        <p:spPr>
          <a:xfrm>
            <a:off x="5606093" y="4702371"/>
            <a:ext cx="321632" cy="133154"/>
          </a:xfrm>
          <a:custGeom>
            <a:avLst/>
            <a:gdLst>
              <a:gd name="connsiteX0" fmla="*/ 321632 w 321632"/>
              <a:gd name="connsiteY0" fmla="*/ 2979 h 133154"/>
              <a:gd name="connsiteX1" fmla="*/ 229557 w 321632"/>
              <a:gd name="connsiteY1" fmla="*/ 28379 h 133154"/>
              <a:gd name="connsiteX2" fmla="*/ 226382 w 321632"/>
              <a:gd name="connsiteY2" fmla="*/ 76004 h 133154"/>
              <a:gd name="connsiteX3" fmla="*/ 197807 w 321632"/>
              <a:gd name="connsiteY3" fmla="*/ 37904 h 133154"/>
              <a:gd name="connsiteX4" fmla="*/ 181932 w 321632"/>
              <a:gd name="connsiteY4" fmla="*/ 34729 h 133154"/>
              <a:gd name="connsiteX5" fmla="*/ 181932 w 321632"/>
              <a:gd name="connsiteY5" fmla="*/ 79179 h 133154"/>
              <a:gd name="connsiteX6" fmla="*/ 213682 w 321632"/>
              <a:gd name="connsiteY6" fmla="*/ 133154 h 133154"/>
              <a:gd name="connsiteX7" fmla="*/ 191457 w 321632"/>
              <a:gd name="connsiteY7" fmla="*/ 79179 h 133154"/>
              <a:gd name="connsiteX8" fmla="*/ 124782 w 321632"/>
              <a:gd name="connsiteY8" fmla="*/ 53779 h 133154"/>
              <a:gd name="connsiteX9" fmla="*/ 83507 w 321632"/>
              <a:gd name="connsiteY9" fmla="*/ 18854 h 133154"/>
              <a:gd name="connsiteX10" fmla="*/ 957 w 321632"/>
              <a:gd name="connsiteY10" fmla="*/ 9329 h 133154"/>
              <a:gd name="connsiteX11" fmla="*/ 143832 w 321632"/>
              <a:gd name="connsiteY11" fmla="*/ 34729 h 133154"/>
              <a:gd name="connsiteX12" fmla="*/ 175582 w 321632"/>
              <a:gd name="connsiteY12" fmla="*/ 22029 h 133154"/>
              <a:gd name="connsiteX13" fmla="*/ 229557 w 321632"/>
              <a:gd name="connsiteY13" fmla="*/ 2979 h 133154"/>
              <a:gd name="connsiteX14" fmla="*/ 321632 w 321632"/>
              <a:gd name="connsiteY14" fmla="*/ 2979 h 13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21632" h="133154">
                <a:moveTo>
                  <a:pt x="321632" y="2979"/>
                </a:moveTo>
                <a:cubicBezTo>
                  <a:pt x="321632" y="7212"/>
                  <a:pt x="245432" y="16208"/>
                  <a:pt x="229557" y="28379"/>
                </a:cubicBezTo>
                <a:cubicBezTo>
                  <a:pt x="213682" y="40550"/>
                  <a:pt x="231674" y="74417"/>
                  <a:pt x="226382" y="76004"/>
                </a:cubicBezTo>
                <a:cubicBezTo>
                  <a:pt x="221090" y="77591"/>
                  <a:pt x="197807" y="37904"/>
                  <a:pt x="197807" y="37904"/>
                </a:cubicBezTo>
                <a:cubicBezTo>
                  <a:pt x="190399" y="31025"/>
                  <a:pt x="184578" y="27850"/>
                  <a:pt x="181932" y="34729"/>
                </a:cubicBezTo>
                <a:cubicBezTo>
                  <a:pt x="179286" y="41608"/>
                  <a:pt x="176640" y="62775"/>
                  <a:pt x="181932" y="79179"/>
                </a:cubicBezTo>
                <a:cubicBezTo>
                  <a:pt x="187224" y="95583"/>
                  <a:pt x="212095" y="133154"/>
                  <a:pt x="213682" y="133154"/>
                </a:cubicBezTo>
                <a:cubicBezTo>
                  <a:pt x="215269" y="133154"/>
                  <a:pt x="206274" y="92408"/>
                  <a:pt x="191457" y="79179"/>
                </a:cubicBezTo>
                <a:cubicBezTo>
                  <a:pt x="176640" y="65950"/>
                  <a:pt x="142774" y="63833"/>
                  <a:pt x="124782" y="53779"/>
                </a:cubicBezTo>
                <a:cubicBezTo>
                  <a:pt x="106790" y="43725"/>
                  <a:pt x="104144" y="26262"/>
                  <a:pt x="83507" y="18854"/>
                </a:cubicBezTo>
                <a:cubicBezTo>
                  <a:pt x="62870" y="11446"/>
                  <a:pt x="-9097" y="6683"/>
                  <a:pt x="957" y="9329"/>
                </a:cubicBezTo>
                <a:cubicBezTo>
                  <a:pt x="11011" y="11975"/>
                  <a:pt x="114728" y="32612"/>
                  <a:pt x="143832" y="34729"/>
                </a:cubicBezTo>
                <a:cubicBezTo>
                  <a:pt x="172936" y="36846"/>
                  <a:pt x="161295" y="27321"/>
                  <a:pt x="175582" y="22029"/>
                </a:cubicBezTo>
                <a:cubicBezTo>
                  <a:pt x="189869" y="16737"/>
                  <a:pt x="205215" y="6683"/>
                  <a:pt x="229557" y="2979"/>
                </a:cubicBezTo>
                <a:cubicBezTo>
                  <a:pt x="253899" y="-725"/>
                  <a:pt x="321632" y="-1254"/>
                  <a:pt x="321632" y="29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3248F71D-AF7F-267B-5F70-8A48972F105B}"/>
              </a:ext>
            </a:extLst>
          </p:cNvPr>
          <p:cNvSpPr/>
          <p:nvPr/>
        </p:nvSpPr>
        <p:spPr>
          <a:xfrm>
            <a:off x="5273562" y="4635404"/>
            <a:ext cx="89175" cy="60984"/>
          </a:xfrm>
          <a:custGeom>
            <a:avLst/>
            <a:gdLst>
              <a:gd name="connsiteX0" fmla="*/ 89013 w 89175"/>
              <a:gd name="connsiteY0" fmla="*/ 96 h 60984"/>
              <a:gd name="connsiteX1" fmla="*/ 57263 w 89175"/>
              <a:gd name="connsiteY1" fmla="*/ 41371 h 60984"/>
              <a:gd name="connsiteX2" fmla="*/ 113 w 89175"/>
              <a:gd name="connsiteY2" fmla="*/ 60421 h 60984"/>
              <a:gd name="connsiteX3" fmla="*/ 44563 w 89175"/>
              <a:gd name="connsiteY3" fmla="*/ 54071 h 60984"/>
              <a:gd name="connsiteX4" fmla="*/ 89013 w 89175"/>
              <a:gd name="connsiteY4" fmla="*/ 96 h 60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175" h="60984">
                <a:moveTo>
                  <a:pt x="89013" y="96"/>
                </a:moveTo>
                <a:cubicBezTo>
                  <a:pt x="91130" y="-2021"/>
                  <a:pt x="72080" y="31317"/>
                  <a:pt x="57263" y="41371"/>
                </a:cubicBezTo>
                <a:cubicBezTo>
                  <a:pt x="42446" y="51425"/>
                  <a:pt x="2230" y="58304"/>
                  <a:pt x="113" y="60421"/>
                </a:cubicBezTo>
                <a:cubicBezTo>
                  <a:pt x="-2004" y="62538"/>
                  <a:pt x="26042" y="58304"/>
                  <a:pt x="44563" y="54071"/>
                </a:cubicBezTo>
                <a:cubicBezTo>
                  <a:pt x="63084" y="49838"/>
                  <a:pt x="86896" y="2213"/>
                  <a:pt x="89013" y="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E9350302-C3FA-30DA-9171-A4EEABEF201D}"/>
              </a:ext>
            </a:extLst>
          </p:cNvPr>
          <p:cNvSpPr/>
          <p:nvPr/>
        </p:nvSpPr>
        <p:spPr>
          <a:xfrm>
            <a:off x="5381625" y="4651348"/>
            <a:ext cx="134983" cy="108055"/>
          </a:xfrm>
          <a:custGeom>
            <a:avLst/>
            <a:gdLst>
              <a:gd name="connsiteX0" fmla="*/ 28575 w 134983"/>
              <a:gd name="connsiteY0" fmla="*/ 27 h 108055"/>
              <a:gd name="connsiteX1" fmla="*/ 133350 w 134983"/>
              <a:gd name="connsiteY1" fmla="*/ 38127 h 108055"/>
              <a:gd name="connsiteX2" fmla="*/ 95250 w 134983"/>
              <a:gd name="connsiteY2" fmla="*/ 57177 h 108055"/>
              <a:gd name="connsiteX3" fmla="*/ 0 w 134983"/>
              <a:gd name="connsiteY3" fmla="*/ 107977 h 108055"/>
              <a:gd name="connsiteX4" fmla="*/ 95250 w 134983"/>
              <a:gd name="connsiteY4" fmla="*/ 44477 h 108055"/>
              <a:gd name="connsiteX5" fmla="*/ 28575 w 134983"/>
              <a:gd name="connsiteY5" fmla="*/ 27 h 108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983" h="108055">
                <a:moveTo>
                  <a:pt x="28575" y="27"/>
                </a:moveTo>
                <a:cubicBezTo>
                  <a:pt x="34925" y="-1031"/>
                  <a:pt x="122238" y="28602"/>
                  <a:pt x="133350" y="38127"/>
                </a:cubicBezTo>
                <a:cubicBezTo>
                  <a:pt x="144463" y="47652"/>
                  <a:pt x="95250" y="57177"/>
                  <a:pt x="95250" y="57177"/>
                </a:cubicBezTo>
                <a:cubicBezTo>
                  <a:pt x="73025" y="68819"/>
                  <a:pt x="0" y="110094"/>
                  <a:pt x="0" y="107977"/>
                </a:cubicBezTo>
                <a:cubicBezTo>
                  <a:pt x="0" y="105860"/>
                  <a:pt x="83079" y="58764"/>
                  <a:pt x="95250" y="44477"/>
                </a:cubicBezTo>
                <a:cubicBezTo>
                  <a:pt x="107421" y="30190"/>
                  <a:pt x="22225" y="1085"/>
                  <a:pt x="28575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522C4DFD-5D77-52AF-C794-B16D1062FD55}"/>
              </a:ext>
            </a:extLst>
          </p:cNvPr>
          <p:cNvSpPr/>
          <p:nvPr/>
        </p:nvSpPr>
        <p:spPr>
          <a:xfrm>
            <a:off x="5356150" y="4638664"/>
            <a:ext cx="114412" cy="120780"/>
          </a:xfrm>
          <a:custGeom>
            <a:avLst/>
            <a:gdLst>
              <a:gd name="connsiteX0" fmla="*/ 75 w 114412"/>
              <a:gd name="connsiteY0" fmla="*/ 11 h 120780"/>
              <a:gd name="connsiteX1" fmla="*/ 76275 w 114412"/>
              <a:gd name="connsiteY1" fmla="*/ 28586 h 120780"/>
              <a:gd name="connsiteX2" fmla="*/ 66750 w 114412"/>
              <a:gd name="connsiteY2" fmla="*/ 69861 h 120780"/>
              <a:gd name="connsiteX3" fmla="*/ 35000 w 114412"/>
              <a:gd name="connsiteY3" fmla="*/ 120661 h 120780"/>
              <a:gd name="connsiteX4" fmla="*/ 54050 w 114412"/>
              <a:gd name="connsiteY4" fmla="*/ 82561 h 120780"/>
              <a:gd name="connsiteX5" fmla="*/ 114375 w 114412"/>
              <a:gd name="connsiteY5" fmla="*/ 38111 h 120780"/>
              <a:gd name="connsiteX6" fmla="*/ 63575 w 114412"/>
              <a:gd name="connsiteY6" fmla="*/ 104786 h 120780"/>
              <a:gd name="connsiteX7" fmla="*/ 92150 w 114412"/>
              <a:gd name="connsiteY7" fmla="*/ 31761 h 120780"/>
              <a:gd name="connsiteX8" fmla="*/ 75 w 114412"/>
              <a:gd name="connsiteY8" fmla="*/ 11 h 120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412" h="120780">
                <a:moveTo>
                  <a:pt x="75" y="11"/>
                </a:moveTo>
                <a:cubicBezTo>
                  <a:pt x="-2571" y="-518"/>
                  <a:pt x="65163" y="16944"/>
                  <a:pt x="76275" y="28586"/>
                </a:cubicBezTo>
                <a:cubicBezTo>
                  <a:pt x="87388" y="40228"/>
                  <a:pt x="73629" y="54515"/>
                  <a:pt x="66750" y="69861"/>
                </a:cubicBezTo>
                <a:cubicBezTo>
                  <a:pt x="59871" y="85207"/>
                  <a:pt x="37117" y="118544"/>
                  <a:pt x="35000" y="120661"/>
                </a:cubicBezTo>
                <a:cubicBezTo>
                  <a:pt x="32883" y="122778"/>
                  <a:pt x="40821" y="96319"/>
                  <a:pt x="54050" y="82561"/>
                </a:cubicBezTo>
                <a:cubicBezTo>
                  <a:pt x="67279" y="68803"/>
                  <a:pt x="112788" y="34407"/>
                  <a:pt x="114375" y="38111"/>
                </a:cubicBezTo>
                <a:cubicBezTo>
                  <a:pt x="115962" y="41815"/>
                  <a:pt x="67279" y="105844"/>
                  <a:pt x="63575" y="104786"/>
                </a:cubicBezTo>
                <a:cubicBezTo>
                  <a:pt x="59871" y="103728"/>
                  <a:pt x="94796" y="49224"/>
                  <a:pt x="92150" y="31761"/>
                </a:cubicBezTo>
                <a:cubicBezTo>
                  <a:pt x="89504" y="14298"/>
                  <a:pt x="2721" y="540"/>
                  <a:pt x="75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09235884-C438-9C72-8AC5-3C579AF532AC}"/>
              </a:ext>
            </a:extLst>
          </p:cNvPr>
          <p:cNvSpPr/>
          <p:nvPr/>
        </p:nvSpPr>
        <p:spPr>
          <a:xfrm>
            <a:off x="5536778" y="4698958"/>
            <a:ext cx="191193" cy="128680"/>
          </a:xfrm>
          <a:custGeom>
            <a:avLst/>
            <a:gdLst>
              <a:gd name="connsiteX0" fmla="*/ 190922 w 191193"/>
              <a:gd name="connsiteY0" fmla="*/ 22267 h 128680"/>
              <a:gd name="connsiteX1" fmla="*/ 57572 w 191193"/>
              <a:gd name="connsiteY1" fmla="*/ 6392 h 128680"/>
              <a:gd name="connsiteX2" fmla="*/ 25822 w 191193"/>
              <a:gd name="connsiteY2" fmla="*/ 19092 h 128680"/>
              <a:gd name="connsiteX3" fmla="*/ 422 w 191193"/>
              <a:gd name="connsiteY3" fmla="*/ 60367 h 128680"/>
              <a:gd name="connsiteX4" fmla="*/ 9947 w 191193"/>
              <a:gd name="connsiteY4" fmla="*/ 101642 h 128680"/>
              <a:gd name="connsiteX5" fmla="*/ 9947 w 191193"/>
              <a:gd name="connsiteY5" fmla="*/ 38142 h 128680"/>
              <a:gd name="connsiteX6" fmla="*/ 16297 w 191193"/>
              <a:gd name="connsiteY6" fmla="*/ 42 h 128680"/>
              <a:gd name="connsiteX7" fmla="*/ 32172 w 191193"/>
              <a:gd name="connsiteY7" fmla="*/ 31792 h 128680"/>
              <a:gd name="connsiteX8" fmla="*/ 111547 w 191193"/>
              <a:gd name="connsiteY8" fmla="*/ 82592 h 128680"/>
              <a:gd name="connsiteX9" fmla="*/ 86147 w 191193"/>
              <a:gd name="connsiteY9" fmla="*/ 44492 h 128680"/>
              <a:gd name="connsiteX10" fmla="*/ 95672 w 191193"/>
              <a:gd name="connsiteY10" fmla="*/ 34967 h 128680"/>
              <a:gd name="connsiteX11" fmla="*/ 136947 w 191193"/>
              <a:gd name="connsiteY11" fmla="*/ 66717 h 128680"/>
              <a:gd name="connsiteX12" fmla="*/ 149647 w 191193"/>
              <a:gd name="connsiteY12" fmla="*/ 127042 h 128680"/>
              <a:gd name="connsiteX13" fmla="*/ 155997 w 191193"/>
              <a:gd name="connsiteY13" fmla="*/ 107992 h 128680"/>
              <a:gd name="connsiteX14" fmla="*/ 165522 w 191193"/>
              <a:gd name="connsiteY14" fmla="*/ 69892 h 128680"/>
              <a:gd name="connsiteX15" fmla="*/ 98847 w 191193"/>
              <a:gd name="connsiteY15" fmla="*/ 38142 h 128680"/>
              <a:gd name="connsiteX16" fmla="*/ 92497 w 191193"/>
              <a:gd name="connsiteY16" fmla="*/ 15917 h 128680"/>
              <a:gd name="connsiteX17" fmla="*/ 190922 w 191193"/>
              <a:gd name="connsiteY17" fmla="*/ 22267 h 128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91193" h="128680">
                <a:moveTo>
                  <a:pt x="190922" y="22267"/>
                </a:moveTo>
                <a:cubicBezTo>
                  <a:pt x="185101" y="20679"/>
                  <a:pt x="85089" y="6921"/>
                  <a:pt x="57572" y="6392"/>
                </a:cubicBezTo>
                <a:cubicBezTo>
                  <a:pt x="30055" y="5863"/>
                  <a:pt x="35347" y="10096"/>
                  <a:pt x="25822" y="19092"/>
                </a:cubicBezTo>
                <a:cubicBezTo>
                  <a:pt x="16297" y="28088"/>
                  <a:pt x="3068" y="46609"/>
                  <a:pt x="422" y="60367"/>
                </a:cubicBezTo>
                <a:cubicBezTo>
                  <a:pt x="-2224" y="74125"/>
                  <a:pt x="8360" y="105346"/>
                  <a:pt x="9947" y="101642"/>
                </a:cubicBezTo>
                <a:cubicBezTo>
                  <a:pt x="11534" y="97938"/>
                  <a:pt x="8889" y="55075"/>
                  <a:pt x="9947" y="38142"/>
                </a:cubicBezTo>
                <a:cubicBezTo>
                  <a:pt x="11005" y="21209"/>
                  <a:pt x="12593" y="1100"/>
                  <a:pt x="16297" y="42"/>
                </a:cubicBezTo>
                <a:cubicBezTo>
                  <a:pt x="20001" y="-1016"/>
                  <a:pt x="16297" y="18034"/>
                  <a:pt x="32172" y="31792"/>
                </a:cubicBezTo>
                <a:cubicBezTo>
                  <a:pt x="48047" y="45550"/>
                  <a:pt x="102551" y="80475"/>
                  <a:pt x="111547" y="82592"/>
                </a:cubicBezTo>
                <a:cubicBezTo>
                  <a:pt x="120543" y="84709"/>
                  <a:pt x="86147" y="44492"/>
                  <a:pt x="86147" y="44492"/>
                </a:cubicBezTo>
                <a:cubicBezTo>
                  <a:pt x="83501" y="36555"/>
                  <a:pt x="87205" y="31263"/>
                  <a:pt x="95672" y="34967"/>
                </a:cubicBezTo>
                <a:cubicBezTo>
                  <a:pt x="104139" y="38671"/>
                  <a:pt x="127951" y="51371"/>
                  <a:pt x="136947" y="66717"/>
                </a:cubicBezTo>
                <a:cubicBezTo>
                  <a:pt x="145943" y="82063"/>
                  <a:pt x="149647" y="127042"/>
                  <a:pt x="149647" y="127042"/>
                </a:cubicBezTo>
                <a:cubicBezTo>
                  <a:pt x="152822" y="133921"/>
                  <a:pt x="153351" y="117517"/>
                  <a:pt x="155997" y="107992"/>
                </a:cubicBezTo>
                <a:cubicBezTo>
                  <a:pt x="158643" y="98467"/>
                  <a:pt x="175047" y="81534"/>
                  <a:pt x="165522" y="69892"/>
                </a:cubicBezTo>
                <a:cubicBezTo>
                  <a:pt x="155997" y="58250"/>
                  <a:pt x="111018" y="47138"/>
                  <a:pt x="98847" y="38142"/>
                </a:cubicBezTo>
                <a:cubicBezTo>
                  <a:pt x="86676" y="29146"/>
                  <a:pt x="77680" y="18034"/>
                  <a:pt x="92497" y="15917"/>
                </a:cubicBezTo>
                <a:cubicBezTo>
                  <a:pt x="107314" y="13800"/>
                  <a:pt x="196743" y="23855"/>
                  <a:pt x="190922" y="22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331127D1-3084-E663-EC6B-26E33E64667F}"/>
              </a:ext>
            </a:extLst>
          </p:cNvPr>
          <p:cNvSpPr/>
          <p:nvPr/>
        </p:nvSpPr>
        <p:spPr>
          <a:xfrm>
            <a:off x="5378096" y="4358581"/>
            <a:ext cx="465089" cy="327148"/>
          </a:xfrm>
          <a:custGeom>
            <a:avLst/>
            <a:gdLst>
              <a:gd name="connsiteX0" fmla="*/ 354 w 465089"/>
              <a:gd name="connsiteY0" fmla="*/ 54669 h 327148"/>
              <a:gd name="connsiteX1" fmla="*/ 79729 w 465089"/>
              <a:gd name="connsiteY1" fmla="*/ 73719 h 327148"/>
              <a:gd name="connsiteX2" fmla="*/ 28929 w 465089"/>
              <a:gd name="connsiteY2" fmla="*/ 118169 h 327148"/>
              <a:gd name="connsiteX3" fmla="*/ 28929 w 465089"/>
              <a:gd name="connsiteY3" fmla="*/ 194369 h 327148"/>
              <a:gd name="connsiteX4" fmla="*/ 73379 w 465089"/>
              <a:gd name="connsiteY4" fmla="*/ 261044 h 327148"/>
              <a:gd name="connsiteX5" fmla="*/ 178154 w 465089"/>
              <a:gd name="connsiteY5" fmla="*/ 311844 h 327148"/>
              <a:gd name="connsiteX6" fmla="*/ 235304 w 465089"/>
              <a:gd name="connsiteY6" fmla="*/ 321369 h 327148"/>
              <a:gd name="connsiteX7" fmla="*/ 289279 w 465089"/>
              <a:gd name="connsiteY7" fmla="*/ 321369 h 327148"/>
              <a:gd name="connsiteX8" fmla="*/ 381354 w 465089"/>
              <a:gd name="connsiteY8" fmla="*/ 248344 h 327148"/>
              <a:gd name="connsiteX9" fmla="*/ 403579 w 465089"/>
              <a:gd name="connsiteY9" fmla="*/ 140394 h 327148"/>
              <a:gd name="connsiteX10" fmla="*/ 390879 w 465089"/>
              <a:gd name="connsiteY10" fmla="*/ 95944 h 327148"/>
              <a:gd name="connsiteX11" fmla="*/ 384529 w 465089"/>
              <a:gd name="connsiteY11" fmla="*/ 70544 h 327148"/>
              <a:gd name="connsiteX12" fmla="*/ 416279 w 465089"/>
              <a:gd name="connsiteY12" fmla="*/ 89594 h 327148"/>
              <a:gd name="connsiteX13" fmla="*/ 460729 w 465089"/>
              <a:gd name="connsiteY13" fmla="*/ 108644 h 327148"/>
              <a:gd name="connsiteX14" fmla="*/ 451204 w 465089"/>
              <a:gd name="connsiteY14" fmla="*/ 80069 h 327148"/>
              <a:gd name="connsiteX15" fmla="*/ 352779 w 465089"/>
              <a:gd name="connsiteY15" fmla="*/ 26094 h 327148"/>
              <a:gd name="connsiteX16" fmla="*/ 254354 w 465089"/>
              <a:gd name="connsiteY16" fmla="*/ 694 h 327148"/>
              <a:gd name="connsiteX17" fmla="*/ 117829 w 465089"/>
              <a:gd name="connsiteY17" fmla="*/ 10219 h 327148"/>
              <a:gd name="connsiteX18" fmla="*/ 354 w 465089"/>
              <a:gd name="connsiteY18" fmla="*/ 54669 h 32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65089" h="327148">
                <a:moveTo>
                  <a:pt x="354" y="54669"/>
                </a:moveTo>
                <a:cubicBezTo>
                  <a:pt x="-5996" y="65252"/>
                  <a:pt x="74967" y="63136"/>
                  <a:pt x="79729" y="73719"/>
                </a:cubicBezTo>
                <a:cubicBezTo>
                  <a:pt x="84492" y="84302"/>
                  <a:pt x="37396" y="98061"/>
                  <a:pt x="28929" y="118169"/>
                </a:cubicBezTo>
                <a:cubicBezTo>
                  <a:pt x="20462" y="138277"/>
                  <a:pt x="21521" y="170557"/>
                  <a:pt x="28929" y="194369"/>
                </a:cubicBezTo>
                <a:cubicBezTo>
                  <a:pt x="36337" y="218182"/>
                  <a:pt x="48508" y="241465"/>
                  <a:pt x="73379" y="261044"/>
                </a:cubicBezTo>
                <a:cubicBezTo>
                  <a:pt x="98250" y="280623"/>
                  <a:pt x="151167" y="301790"/>
                  <a:pt x="178154" y="311844"/>
                </a:cubicBezTo>
                <a:cubicBezTo>
                  <a:pt x="205142" y="321898"/>
                  <a:pt x="216783" y="319782"/>
                  <a:pt x="235304" y="321369"/>
                </a:cubicBezTo>
                <a:cubicBezTo>
                  <a:pt x="253825" y="322956"/>
                  <a:pt x="264937" y="333540"/>
                  <a:pt x="289279" y="321369"/>
                </a:cubicBezTo>
                <a:cubicBezTo>
                  <a:pt x="313621" y="309198"/>
                  <a:pt x="362304" y="278507"/>
                  <a:pt x="381354" y="248344"/>
                </a:cubicBezTo>
                <a:cubicBezTo>
                  <a:pt x="400404" y="218182"/>
                  <a:pt x="401992" y="165794"/>
                  <a:pt x="403579" y="140394"/>
                </a:cubicBezTo>
                <a:cubicBezTo>
                  <a:pt x="405167" y="114994"/>
                  <a:pt x="394054" y="107586"/>
                  <a:pt x="390879" y="95944"/>
                </a:cubicBezTo>
                <a:cubicBezTo>
                  <a:pt x="387704" y="84302"/>
                  <a:pt x="380296" y="71602"/>
                  <a:pt x="384529" y="70544"/>
                </a:cubicBezTo>
                <a:cubicBezTo>
                  <a:pt x="388762" y="69486"/>
                  <a:pt x="403579" y="83244"/>
                  <a:pt x="416279" y="89594"/>
                </a:cubicBezTo>
                <a:cubicBezTo>
                  <a:pt x="428979" y="95944"/>
                  <a:pt x="454908" y="110232"/>
                  <a:pt x="460729" y="108644"/>
                </a:cubicBezTo>
                <a:cubicBezTo>
                  <a:pt x="466550" y="107057"/>
                  <a:pt x="469196" y="93827"/>
                  <a:pt x="451204" y="80069"/>
                </a:cubicBezTo>
                <a:cubicBezTo>
                  <a:pt x="433212" y="66311"/>
                  <a:pt x="385587" y="39323"/>
                  <a:pt x="352779" y="26094"/>
                </a:cubicBezTo>
                <a:cubicBezTo>
                  <a:pt x="319971" y="12865"/>
                  <a:pt x="293512" y="3340"/>
                  <a:pt x="254354" y="694"/>
                </a:cubicBezTo>
                <a:cubicBezTo>
                  <a:pt x="215196" y="-1952"/>
                  <a:pt x="163867" y="3340"/>
                  <a:pt x="117829" y="10219"/>
                </a:cubicBezTo>
                <a:cubicBezTo>
                  <a:pt x="71792" y="17098"/>
                  <a:pt x="6704" y="44086"/>
                  <a:pt x="354" y="546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0F83E17D-BF6C-7EE5-5B1A-67037B4A98CD}"/>
              </a:ext>
            </a:extLst>
          </p:cNvPr>
          <p:cNvSpPr/>
          <p:nvPr/>
        </p:nvSpPr>
        <p:spPr>
          <a:xfrm>
            <a:off x="5406803" y="4406672"/>
            <a:ext cx="244697" cy="285978"/>
          </a:xfrm>
          <a:custGeom>
            <a:avLst/>
            <a:gdLst>
              <a:gd name="connsiteX0" fmla="*/ 47847 w 244697"/>
              <a:gd name="connsiteY0" fmla="*/ 228 h 285978"/>
              <a:gd name="connsiteX1" fmla="*/ 9747 w 244697"/>
              <a:gd name="connsiteY1" fmla="*/ 60553 h 285978"/>
              <a:gd name="connsiteX2" fmla="*/ 222 w 244697"/>
              <a:gd name="connsiteY2" fmla="*/ 82778 h 285978"/>
              <a:gd name="connsiteX3" fmla="*/ 16097 w 244697"/>
              <a:gd name="connsiteY3" fmla="*/ 181203 h 285978"/>
              <a:gd name="connsiteX4" fmla="*/ 63722 w 244697"/>
              <a:gd name="connsiteY4" fmla="*/ 238353 h 285978"/>
              <a:gd name="connsiteX5" fmla="*/ 139922 w 244697"/>
              <a:gd name="connsiteY5" fmla="*/ 276453 h 285978"/>
              <a:gd name="connsiteX6" fmla="*/ 187547 w 244697"/>
              <a:gd name="connsiteY6" fmla="*/ 285978 h 285978"/>
              <a:gd name="connsiteX7" fmla="*/ 244697 w 244697"/>
              <a:gd name="connsiteY7" fmla="*/ 282803 h 285978"/>
              <a:gd name="connsiteX8" fmla="*/ 178022 w 244697"/>
              <a:gd name="connsiteY8" fmla="*/ 247878 h 285978"/>
              <a:gd name="connsiteX9" fmla="*/ 127222 w 244697"/>
              <a:gd name="connsiteY9" fmla="*/ 206603 h 285978"/>
              <a:gd name="connsiteX10" fmla="*/ 60547 w 244697"/>
              <a:gd name="connsiteY10" fmla="*/ 139928 h 285978"/>
              <a:gd name="connsiteX11" fmla="*/ 41497 w 244697"/>
              <a:gd name="connsiteY11" fmla="*/ 95478 h 285978"/>
              <a:gd name="connsiteX12" fmla="*/ 76422 w 244697"/>
              <a:gd name="connsiteY12" fmla="*/ 41503 h 285978"/>
              <a:gd name="connsiteX13" fmla="*/ 47847 w 244697"/>
              <a:gd name="connsiteY13" fmla="*/ 228 h 285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4697" h="285978">
                <a:moveTo>
                  <a:pt x="47847" y="228"/>
                </a:moveTo>
                <a:cubicBezTo>
                  <a:pt x="36734" y="3403"/>
                  <a:pt x="17684" y="46795"/>
                  <a:pt x="9747" y="60553"/>
                </a:cubicBezTo>
                <a:cubicBezTo>
                  <a:pt x="1809" y="74311"/>
                  <a:pt x="-836" y="62670"/>
                  <a:pt x="222" y="82778"/>
                </a:cubicBezTo>
                <a:cubicBezTo>
                  <a:pt x="1280" y="102886"/>
                  <a:pt x="5514" y="155274"/>
                  <a:pt x="16097" y="181203"/>
                </a:cubicBezTo>
                <a:cubicBezTo>
                  <a:pt x="26680" y="207132"/>
                  <a:pt x="43084" y="222478"/>
                  <a:pt x="63722" y="238353"/>
                </a:cubicBezTo>
                <a:cubicBezTo>
                  <a:pt x="84360" y="254228"/>
                  <a:pt x="119285" y="268516"/>
                  <a:pt x="139922" y="276453"/>
                </a:cubicBezTo>
                <a:cubicBezTo>
                  <a:pt x="160560" y="284391"/>
                  <a:pt x="170085" y="284920"/>
                  <a:pt x="187547" y="285978"/>
                </a:cubicBezTo>
                <a:lnTo>
                  <a:pt x="244697" y="282803"/>
                </a:lnTo>
                <a:cubicBezTo>
                  <a:pt x="243110" y="276453"/>
                  <a:pt x="197601" y="260578"/>
                  <a:pt x="178022" y="247878"/>
                </a:cubicBezTo>
                <a:cubicBezTo>
                  <a:pt x="158443" y="235178"/>
                  <a:pt x="146801" y="224595"/>
                  <a:pt x="127222" y="206603"/>
                </a:cubicBezTo>
                <a:cubicBezTo>
                  <a:pt x="107643" y="188611"/>
                  <a:pt x="74834" y="158449"/>
                  <a:pt x="60547" y="139928"/>
                </a:cubicBezTo>
                <a:cubicBezTo>
                  <a:pt x="46260" y="121407"/>
                  <a:pt x="38851" y="111882"/>
                  <a:pt x="41497" y="95478"/>
                </a:cubicBezTo>
                <a:cubicBezTo>
                  <a:pt x="44143" y="79074"/>
                  <a:pt x="70601" y="55261"/>
                  <a:pt x="76422" y="41503"/>
                </a:cubicBezTo>
                <a:cubicBezTo>
                  <a:pt x="82243" y="27745"/>
                  <a:pt x="58960" y="-2947"/>
                  <a:pt x="47847" y="2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円/楕円 1024">
            <a:extLst>
              <a:ext uri="{FF2B5EF4-FFF2-40B4-BE49-F238E27FC236}">
                <a16:creationId xmlns:a16="http://schemas.microsoft.com/office/drawing/2014/main" id="{75DF3CE4-DC42-633F-7CED-935EC82FCF60}"/>
              </a:ext>
            </a:extLst>
          </p:cNvPr>
          <p:cNvSpPr/>
          <p:nvPr/>
        </p:nvSpPr>
        <p:spPr>
          <a:xfrm>
            <a:off x="5422687" y="4410864"/>
            <a:ext cx="173162" cy="173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月 1026">
            <a:extLst>
              <a:ext uri="{FF2B5EF4-FFF2-40B4-BE49-F238E27FC236}">
                <a16:creationId xmlns:a16="http://schemas.microsoft.com/office/drawing/2014/main" id="{67F9B4FF-9A10-5DD1-AE99-52DE46D2E4CB}"/>
              </a:ext>
            </a:extLst>
          </p:cNvPr>
          <p:cNvSpPr/>
          <p:nvPr/>
        </p:nvSpPr>
        <p:spPr>
          <a:xfrm rot="8679875">
            <a:off x="5532198" y="4419609"/>
            <a:ext cx="121299" cy="124900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7D56E4CE-3A6D-AB7F-126D-8524A449D428}"/>
              </a:ext>
            </a:extLst>
          </p:cNvPr>
          <p:cNvSpPr/>
          <p:nvPr/>
        </p:nvSpPr>
        <p:spPr>
          <a:xfrm>
            <a:off x="4981492" y="3984306"/>
            <a:ext cx="76387" cy="123501"/>
          </a:xfrm>
          <a:custGeom>
            <a:avLst/>
            <a:gdLst>
              <a:gd name="connsiteX0" fmla="*/ 83 w 76387"/>
              <a:gd name="connsiteY0" fmla="*/ 319 h 123501"/>
              <a:gd name="connsiteX1" fmla="*/ 54058 w 76387"/>
              <a:gd name="connsiteY1" fmla="*/ 105094 h 123501"/>
              <a:gd name="connsiteX2" fmla="*/ 57233 w 76387"/>
              <a:gd name="connsiteY2" fmla="*/ 70169 h 123501"/>
              <a:gd name="connsiteX3" fmla="*/ 76283 w 76387"/>
              <a:gd name="connsiteY3" fmla="*/ 120969 h 123501"/>
              <a:gd name="connsiteX4" fmla="*/ 47708 w 76387"/>
              <a:gd name="connsiteY4" fmla="*/ 111444 h 123501"/>
              <a:gd name="connsiteX5" fmla="*/ 41358 w 76387"/>
              <a:gd name="connsiteY5" fmla="*/ 73344 h 123501"/>
              <a:gd name="connsiteX6" fmla="*/ 83 w 76387"/>
              <a:gd name="connsiteY6" fmla="*/ 319 h 123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387" h="123501">
                <a:moveTo>
                  <a:pt x="83" y="319"/>
                </a:moveTo>
                <a:cubicBezTo>
                  <a:pt x="2200" y="5611"/>
                  <a:pt x="44533" y="93452"/>
                  <a:pt x="54058" y="105094"/>
                </a:cubicBezTo>
                <a:cubicBezTo>
                  <a:pt x="63583" y="116736"/>
                  <a:pt x="53529" y="67523"/>
                  <a:pt x="57233" y="70169"/>
                </a:cubicBezTo>
                <a:cubicBezTo>
                  <a:pt x="60937" y="72815"/>
                  <a:pt x="77870" y="114090"/>
                  <a:pt x="76283" y="120969"/>
                </a:cubicBezTo>
                <a:cubicBezTo>
                  <a:pt x="74696" y="127848"/>
                  <a:pt x="53529" y="119381"/>
                  <a:pt x="47708" y="111444"/>
                </a:cubicBezTo>
                <a:cubicBezTo>
                  <a:pt x="41887" y="103507"/>
                  <a:pt x="46121" y="89748"/>
                  <a:pt x="41358" y="73344"/>
                </a:cubicBezTo>
                <a:cubicBezTo>
                  <a:pt x="36595" y="56940"/>
                  <a:pt x="-2034" y="-4973"/>
                  <a:pt x="83" y="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3E81D504-53F9-F54E-25BA-2B4A5603DC95}"/>
              </a:ext>
            </a:extLst>
          </p:cNvPr>
          <p:cNvSpPr/>
          <p:nvPr/>
        </p:nvSpPr>
        <p:spPr>
          <a:xfrm>
            <a:off x="5057237" y="3746263"/>
            <a:ext cx="349827" cy="372959"/>
          </a:xfrm>
          <a:custGeom>
            <a:avLst/>
            <a:gdLst>
              <a:gd name="connsiteX0" fmla="*/ 538 w 349827"/>
              <a:gd name="connsiteY0" fmla="*/ 190737 h 372959"/>
              <a:gd name="connsiteX1" fmla="*/ 121188 w 349827"/>
              <a:gd name="connsiteY1" fmla="*/ 105012 h 372959"/>
              <a:gd name="connsiteX2" fmla="*/ 108488 w 349827"/>
              <a:gd name="connsiteY2" fmla="*/ 133587 h 372959"/>
              <a:gd name="connsiteX3" fmla="*/ 168813 w 349827"/>
              <a:gd name="connsiteY3" fmla="*/ 79612 h 372959"/>
              <a:gd name="connsiteX4" fmla="*/ 152938 w 349827"/>
              <a:gd name="connsiteY4" fmla="*/ 117712 h 372959"/>
              <a:gd name="connsiteX5" fmla="*/ 98963 w 349827"/>
              <a:gd name="connsiteY5" fmla="*/ 197087 h 372959"/>
              <a:gd name="connsiteX6" fmla="*/ 67213 w 349827"/>
              <a:gd name="connsiteY6" fmla="*/ 292337 h 372959"/>
              <a:gd name="connsiteX7" fmla="*/ 35463 w 349827"/>
              <a:gd name="connsiteY7" fmla="*/ 371712 h 372959"/>
              <a:gd name="connsiteX8" fmla="*/ 51338 w 349827"/>
              <a:gd name="connsiteY8" fmla="*/ 330437 h 372959"/>
              <a:gd name="connsiteX9" fmla="*/ 111663 w 349827"/>
              <a:gd name="connsiteY9" fmla="*/ 197087 h 372959"/>
              <a:gd name="connsiteX10" fmla="*/ 133888 w 349827"/>
              <a:gd name="connsiteY10" fmla="*/ 174862 h 372959"/>
              <a:gd name="connsiteX11" fmla="*/ 143413 w 349827"/>
              <a:gd name="connsiteY11" fmla="*/ 225662 h 372959"/>
              <a:gd name="connsiteX12" fmla="*/ 181513 w 349827"/>
              <a:gd name="connsiteY12" fmla="*/ 171687 h 372959"/>
              <a:gd name="connsiteX13" fmla="*/ 349788 w 349827"/>
              <a:gd name="connsiteY13" fmla="*/ 237 h 372959"/>
              <a:gd name="connsiteX14" fmla="*/ 197388 w 349827"/>
              <a:gd name="connsiteY14" fmla="*/ 133587 h 372959"/>
              <a:gd name="connsiteX15" fmla="*/ 210088 w 349827"/>
              <a:gd name="connsiteY15" fmla="*/ 101837 h 372959"/>
              <a:gd name="connsiteX16" fmla="*/ 270413 w 349827"/>
              <a:gd name="connsiteY16" fmla="*/ 35162 h 372959"/>
              <a:gd name="connsiteX17" fmla="*/ 222788 w 349827"/>
              <a:gd name="connsiteY17" fmla="*/ 73262 h 372959"/>
              <a:gd name="connsiteX18" fmla="*/ 200563 w 349827"/>
              <a:gd name="connsiteY18" fmla="*/ 92312 h 372959"/>
              <a:gd name="connsiteX19" fmla="*/ 140238 w 349827"/>
              <a:gd name="connsiteY19" fmla="*/ 200262 h 372959"/>
              <a:gd name="connsiteX20" fmla="*/ 175163 w 349827"/>
              <a:gd name="connsiteY20" fmla="*/ 111362 h 372959"/>
              <a:gd name="connsiteX21" fmla="*/ 171988 w 349827"/>
              <a:gd name="connsiteY21" fmla="*/ 92312 h 372959"/>
              <a:gd name="connsiteX22" fmla="*/ 79913 w 349827"/>
              <a:gd name="connsiteY22" fmla="*/ 117712 h 372959"/>
              <a:gd name="connsiteX23" fmla="*/ 538 w 349827"/>
              <a:gd name="connsiteY23" fmla="*/ 190737 h 372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49827" h="372959">
                <a:moveTo>
                  <a:pt x="538" y="190737"/>
                </a:moveTo>
                <a:cubicBezTo>
                  <a:pt x="7417" y="188620"/>
                  <a:pt x="103196" y="114537"/>
                  <a:pt x="121188" y="105012"/>
                </a:cubicBezTo>
                <a:cubicBezTo>
                  <a:pt x="139180" y="95487"/>
                  <a:pt x="100551" y="137820"/>
                  <a:pt x="108488" y="133587"/>
                </a:cubicBezTo>
                <a:cubicBezTo>
                  <a:pt x="116425" y="129354"/>
                  <a:pt x="161405" y="82258"/>
                  <a:pt x="168813" y="79612"/>
                </a:cubicBezTo>
                <a:cubicBezTo>
                  <a:pt x="176221" y="76966"/>
                  <a:pt x="164580" y="98133"/>
                  <a:pt x="152938" y="117712"/>
                </a:cubicBezTo>
                <a:cubicBezTo>
                  <a:pt x="141296" y="137291"/>
                  <a:pt x="113250" y="167983"/>
                  <a:pt x="98963" y="197087"/>
                </a:cubicBezTo>
                <a:cubicBezTo>
                  <a:pt x="84676" y="226191"/>
                  <a:pt x="77796" y="263233"/>
                  <a:pt x="67213" y="292337"/>
                </a:cubicBezTo>
                <a:cubicBezTo>
                  <a:pt x="56630" y="321441"/>
                  <a:pt x="38109" y="365362"/>
                  <a:pt x="35463" y="371712"/>
                </a:cubicBezTo>
                <a:cubicBezTo>
                  <a:pt x="32817" y="378062"/>
                  <a:pt x="38638" y="359541"/>
                  <a:pt x="51338" y="330437"/>
                </a:cubicBezTo>
                <a:cubicBezTo>
                  <a:pt x="64038" y="301333"/>
                  <a:pt x="97905" y="223016"/>
                  <a:pt x="111663" y="197087"/>
                </a:cubicBezTo>
                <a:cubicBezTo>
                  <a:pt x="125421" y="171158"/>
                  <a:pt x="128596" y="170099"/>
                  <a:pt x="133888" y="174862"/>
                </a:cubicBezTo>
                <a:cubicBezTo>
                  <a:pt x="139180" y="179624"/>
                  <a:pt x="135476" y="226191"/>
                  <a:pt x="143413" y="225662"/>
                </a:cubicBezTo>
                <a:cubicBezTo>
                  <a:pt x="151351" y="225133"/>
                  <a:pt x="147117" y="209258"/>
                  <a:pt x="181513" y="171687"/>
                </a:cubicBezTo>
                <a:cubicBezTo>
                  <a:pt x="215909" y="134116"/>
                  <a:pt x="347142" y="6587"/>
                  <a:pt x="349788" y="237"/>
                </a:cubicBezTo>
                <a:cubicBezTo>
                  <a:pt x="352434" y="-6113"/>
                  <a:pt x="220671" y="116654"/>
                  <a:pt x="197388" y="133587"/>
                </a:cubicBezTo>
                <a:cubicBezTo>
                  <a:pt x="174105" y="150520"/>
                  <a:pt x="197917" y="118241"/>
                  <a:pt x="210088" y="101837"/>
                </a:cubicBezTo>
                <a:cubicBezTo>
                  <a:pt x="222259" y="85433"/>
                  <a:pt x="268296" y="39924"/>
                  <a:pt x="270413" y="35162"/>
                </a:cubicBezTo>
                <a:cubicBezTo>
                  <a:pt x="272530" y="30400"/>
                  <a:pt x="234430" y="63737"/>
                  <a:pt x="222788" y="73262"/>
                </a:cubicBezTo>
                <a:cubicBezTo>
                  <a:pt x="211146" y="82787"/>
                  <a:pt x="214321" y="71145"/>
                  <a:pt x="200563" y="92312"/>
                </a:cubicBezTo>
                <a:cubicBezTo>
                  <a:pt x="186805" y="113479"/>
                  <a:pt x="144471" y="197087"/>
                  <a:pt x="140238" y="200262"/>
                </a:cubicBezTo>
                <a:cubicBezTo>
                  <a:pt x="136005" y="203437"/>
                  <a:pt x="169871" y="129354"/>
                  <a:pt x="175163" y="111362"/>
                </a:cubicBezTo>
                <a:cubicBezTo>
                  <a:pt x="180455" y="93370"/>
                  <a:pt x="187863" y="91254"/>
                  <a:pt x="171988" y="92312"/>
                </a:cubicBezTo>
                <a:cubicBezTo>
                  <a:pt x="156113" y="93370"/>
                  <a:pt x="105313" y="105012"/>
                  <a:pt x="79913" y="117712"/>
                </a:cubicBezTo>
                <a:cubicBezTo>
                  <a:pt x="54513" y="130412"/>
                  <a:pt x="-6341" y="192854"/>
                  <a:pt x="538" y="190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C3CC6D99-BFDE-99D7-B83D-FA1110A30ADB}"/>
              </a:ext>
            </a:extLst>
          </p:cNvPr>
          <p:cNvSpPr/>
          <p:nvPr/>
        </p:nvSpPr>
        <p:spPr>
          <a:xfrm>
            <a:off x="5201102" y="3838268"/>
            <a:ext cx="340646" cy="254525"/>
          </a:xfrm>
          <a:custGeom>
            <a:avLst/>
            <a:gdLst>
              <a:gd name="connsiteX0" fmla="*/ 5898 w 340646"/>
              <a:gd name="connsiteY0" fmla="*/ 184457 h 254525"/>
              <a:gd name="connsiteX1" fmla="*/ 272598 w 340646"/>
              <a:gd name="connsiteY1" fmla="*/ 35232 h 254525"/>
              <a:gd name="connsiteX2" fmla="*/ 231323 w 340646"/>
              <a:gd name="connsiteY2" fmla="*/ 63807 h 254525"/>
              <a:gd name="connsiteX3" fmla="*/ 43998 w 340646"/>
              <a:gd name="connsiteY3" fmla="*/ 254307 h 254525"/>
              <a:gd name="connsiteX4" fmla="*/ 218623 w 340646"/>
              <a:gd name="connsiteY4" fmla="*/ 101907 h 254525"/>
              <a:gd name="connsiteX5" fmla="*/ 307523 w 340646"/>
              <a:gd name="connsiteY5" fmla="*/ 105082 h 254525"/>
              <a:gd name="connsiteX6" fmla="*/ 288473 w 340646"/>
              <a:gd name="connsiteY6" fmla="*/ 124132 h 254525"/>
              <a:gd name="connsiteX7" fmla="*/ 190048 w 340646"/>
              <a:gd name="connsiteY7" fmla="*/ 197157 h 254525"/>
              <a:gd name="connsiteX8" fmla="*/ 339273 w 340646"/>
              <a:gd name="connsiteY8" fmla="*/ 114607 h 254525"/>
              <a:gd name="connsiteX9" fmla="*/ 266248 w 340646"/>
              <a:gd name="connsiteY9" fmla="*/ 149532 h 254525"/>
              <a:gd name="connsiteX10" fmla="*/ 301173 w 340646"/>
              <a:gd name="connsiteY10" fmla="*/ 63807 h 254525"/>
              <a:gd name="connsiteX11" fmla="*/ 209098 w 340646"/>
              <a:gd name="connsiteY11" fmla="*/ 95557 h 254525"/>
              <a:gd name="connsiteX12" fmla="*/ 307523 w 340646"/>
              <a:gd name="connsiteY12" fmla="*/ 307 h 254525"/>
              <a:gd name="connsiteX13" fmla="*/ 237673 w 340646"/>
              <a:gd name="connsiteY13" fmla="*/ 66982 h 254525"/>
              <a:gd name="connsiteX14" fmla="*/ 97973 w 340646"/>
              <a:gd name="connsiteY14" fmla="*/ 117782 h 254525"/>
              <a:gd name="connsiteX15" fmla="*/ 5898 w 340646"/>
              <a:gd name="connsiteY15" fmla="*/ 184457 h 254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40646" h="254525">
                <a:moveTo>
                  <a:pt x="5898" y="184457"/>
                </a:moveTo>
                <a:cubicBezTo>
                  <a:pt x="35002" y="170699"/>
                  <a:pt x="235027" y="55340"/>
                  <a:pt x="272598" y="35232"/>
                </a:cubicBezTo>
                <a:cubicBezTo>
                  <a:pt x="310169" y="15124"/>
                  <a:pt x="269423" y="27295"/>
                  <a:pt x="231323" y="63807"/>
                </a:cubicBezTo>
                <a:cubicBezTo>
                  <a:pt x="193223" y="100319"/>
                  <a:pt x="46115" y="247957"/>
                  <a:pt x="43998" y="254307"/>
                </a:cubicBezTo>
                <a:cubicBezTo>
                  <a:pt x="41881" y="260657"/>
                  <a:pt x="174702" y="126778"/>
                  <a:pt x="218623" y="101907"/>
                </a:cubicBezTo>
                <a:cubicBezTo>
                  <a:pt x="262544" y="77036"/>
                  <a:pt x="307523" y="105082"/>
                  <a:pt x="307523" y="105082"/>
                </a:cubicBezTo>
                <a:cubicBezTo>
                  <a:pt x="319165" y="108786"/>
                  <a:pt x="308052" y="108786"/>
                  <a:pt x="288473" y="124132"/>
                </a:cubicBezTo>
                <a:cubicBezTo>
                  <a:pt x="268894" y="139478"/>
                  <a:pt x="181581" y="198744"/>
                  <a:pt x="190048" y="197157"/>
                </a:cubicBezTo>
                <a:cubicBezTo>
                  <a:pt x="198515" y="195570"/>
                  <a:pt x="326573" y="122544"/>
                  <a:pt x="339273" y="114607"/>
                </a:cubicBezTo>
                <a:cubicBezTo>
                  <a:pt x="351973" y="106670"/>
                  <a:pt x="272598" y="157999"/>
                  <a:pt x="266248" y="149532"/>
                </a:cubicBezTo>
                <a:cubicBezTo>
                  <a:pt x="259898" y="141065"/>
                  <a:pt x="310698" y="72803"/>
                  <a:pt x="301173" y="63807"/>
                </a:cubicBezTo>
                <a:cubicBezTo>
                  <a:pt x="291648" y="54811"/>
                  <a:pt x="208040" y="106140"/>
                  <a:pt x="209098" y="95557"/>
                </a:cubicBezTo>
                <a:cubicBezTo>
                  <a:pt x="210156" y="84974"/>
                  <a:pt x="302761" y="5069"/>
                  <a:pt x="307523" y="307"/>
                </a:cubicBezTo>
                <a:cubicBezTo>
                  <a:pt x="312285" y="-4455"/>
                  <a:pt x="272598" y="47403"/>
                  <a:pt x="237673" y="66982"/>
                </a:cubicBezTo>
                <a:cubicBezTo>
                  <a:pt x="202748" y="86561"/>
                  <a:pt x="132898" y="99790"/>
                  <a:pt x="97973" y="117782"/>
                </a:cubicBezTo>
                <a:cubicBezTo>
                  <a:pt x="63048" y="135774"/>
                  <a:pt x="-23206" y="198215"/>
                  <a:pt x="5898" y="184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7FE0C947-DC23-B827-F7F9-496E50351398}"/>
              </a:ext>
            </a:extLst>
          </p:cNvPr>
          <p:cNvSpPr/>
          <p:nvPr/>
        </p:nvSpPr>
        <p:spPr>
          <a:xfrm>
            <a:off x="5146107" y="3797268"/>
            <a:ext cx="299085" cy="229177"/>
          </a:xfrm>
          <a:custGeom>
            <a:avLst/>
            <a:gdLst>
              <a:gd name="connsiteX0" fmla="*/ 114868 w 299085"/>
              <a:gd name="connsiteY0" fmla="*/ 155607 h 229177"/>
              <a:gd name="connsiteX1" fmla="*/ 257743 w 299085"/>
              <a:gd name="connsiteY1" fmla="*/ 50832 h 229177"/>
              <a:gd name="connsiteX2" fmla="*/ 162493 w 299085"/>
              <a:gd name="connsiteY2" fmla="*/ 101632 h 229177"/>
              <a:gd name="connsiteX3" fmla="*/ 299018 w 299085"/>
              <a:gd name="connsiteY3" fmla="*/ 32 h 229177"/>
              <a:gd name="connsiteX4" fmla="*/ 178368 w 299085"/>
              <a:gd name="connsiteY4" fmla="*/ 92107 h 229177"/>
              <a:gd name="connsiteX5" fmla="*/ 13268 w 299085"/>
              <a:gd name="connsiteY5" fmla="*/ 225457 h 229177"/>
              <a:gd name="connsiteX6" fmla="*/ 22793 w 299085"/>
              <a:gd name="connsiteY6" fmla="*/ 187357 h 229177"/>
              <a:gd name="connsiteX7" fmla="*/ 114868 w 299085"/>
              <a:gd name="connsiteY7" fmla="*/ 155607 h 22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9085" h="229177">
                <a:moveTo>
                  <a:pt x="114868" y="155607"/>
                </a:moveTo>
                <a:cubicBezTo>
                  <a:pt x="154026" y="132853"/>
                  <a:pt x="249806" y="59828"/>
                  <a:pt x="257743" y="50832"/>
                </a:cubicBezTo>
                <a:cubicBezTo>
                  <a:pt x="265681" y="41836"/>
                  <a:pt x="155614" y="110099"/>
                  <a:pt x="162493" y="101632"/>
                </a:cubicBezTo>
                <a:cubicBezTo>
                  <a:pt x="169372" y="93165"/>
                  <a:pt x="296372" y="1619"/>
                  <a:pt x="299018" y="32"/>
                </a:cubicBezTo>
                <a:cubicBezTo>
                  <a:pt x="301664" y="-1556"/>
                  <a:pt x="225993" y="54536"/>
                  <a:pt x="178368" y="92107"/>
                </a:cubicBezTo>
                <a:cubicBezTo>
                  <a:pt x="130743" y="129678"/>
                  <a:pt x="39197" y="209582"/>
                  <a:pt x="13268" y="225457"/>
                </a:cubicBezTo>
                <a:cubicBezTo>
                  <a:pt x="-12661" y="241332"/>
                  <a:pt x="4272" y="202174"/>
                  <a:pt x="22793" y="187357"/>
                </a:cubicBezTo>
                <a:cubicBezTo>
                  <a:pt x="41314" y="172540"/>
                  <a:pt x="75710" y="178361"/>
                  <a:pt x="114868" y="155607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4B4C0980-75AE-0562-408D-12D72D03BA81}"/>
              </a:ext>
            </a:extLst>
          </p:cNvPr>
          <p:cNvSpPr/>
          <p:nvPr/>
        </p:nvSpPr>
        <p:spPr>
          <a:xfrm>
            <a:off x="5962242" y="3847787"/>
            <a:ext cx="304840" cy="259887"/>
          </a:xfrm>
          <a:custGeom>
            <a:avLst/>
            <a:gdLst>
              <a:gd name="connsiteX0" fmla="*/ 408 w 304840"/>
              <a:gd name="connsiteY0" fmla="*/ 313 h 259887"/>
              <a:gd name="connsiteX1" fmla="*/ 168683 w 304840"/>
              <a:gd name="connsiteY1" fmla="*/ 143188 h 259887"/>
              <a:gd name="connsiteX2" fmla="*/ 184558 w 304840"/>
              <a:gd name="connsiteY2" fmla="*/ 120963 h 259887"/>
              <a:gd name="connsiteX3" fmla="*/ 302033 w 304840"/>
              <a:gd name="connsiteY3" fmla="*/ 251138 h 259887"/>
              <a:gd name="connsiteX4" fmla="*/ 263933 w 304840"/>
              <a:gd name="connsiteY4" fmla="*/ 181288 h 259887"/>
              <a:gd name="connsiteX5" fmla="*/ 216308 w 304840"/>
              <a:gd name="connsiteY5" fmla="*/ 66988 h 259887"/>
              <a:gd name="connsiteX6" fmla="*/ 295683 w 304840"/>
              <a:gd name="connsiteY6" fmla="*/ 254313 h 259887"/>
              <a:gd name="connsiteX7" fmla="*/ 273458 w 304840"/>
              <a:gd name="connsiteY7" fmla="*/ 203513 h 259887"/>
              <a:gd name="connsiteX8" fmla="*/ 133758 w 304840"/>
              <a:gd name="connsiteY8" fmla="*/ 130488 h 259887"/>
              <a:gd name="connsiteX9" fmla="*/ 121058 w 304840"/>
              <a:gd name="connsiteY9" fmla="*/ 105088 h 259887"/>
              <a:gd name="connsiteX10" fmla="*/ 408 w 304840"/>
              <a:gd name="connsiteY10" fmla="*/ 313 h 259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4840" h="259887">
                <a:moveTo>
                  <a:pt x="408" y="313"/>
                </a:moveTo>
                <a:cubicBezTo>
                  <a:pt x="8345" y="6663"/>
                  <a:pt x="137991" y="123080"/>
                  <a:pt x="168683" y="143188"/>
                </a:cubicBezTo>
                <a:cubicBezTo>
                  <a:pt x="199375" y="163296"/>
                  <a:pt x="162333" y="102971"/>
                  <a:pt x="184558" y="120963"/>
                </a:cubicBezTo>
                <a:cubicBezTo>
                  <a:pt x="206783" y="138955"/>
                  <a:pt x="288804" y="241084"/>
                  <a:pt x="302033" y="251138"/>
                </a:cubicBezTo>
                <a:cubicBezTo>
                  <a:pt x="315262" y="261192"/>
                  <a:pt x="278220" y="211980"/>
                  <a:pt x="263933" y="181288"/>
                </a:cubicBezTo>
                <a:cubicBezTo>
                  <a:pt x="249646" y="150596"/>
                  <a:pt x="211016" y="54817"/>
                  <a:pt x="216308" y="66988"/>
                </a:cubicBezTo>
                <a:cubicBezTo>
                  <a:pt x="221600" y="79159"/>
                  <a:pt x="286158" y="231559"/>
                  <a:pt x="295683" y="254313"/>
                </a:cubicBezTo>
                <a:cubicBezTo>
                  <a:pt x="305208" y="277067"/>
                  <a:pt x="300446" y="224151"/>
                  <a:pt x="273458" y="203513"/>
                </a:cubicBezTo>
                <a:cubicBezTo>
                  <a:pt x="246470" y="182875"/>
                  <a:pt x="159158" y="146892"/>
                  <a:pt x="133758" y="130488"/>
                </a:cubicBezTo>
                <a:cubicBezTo>
                  <a:pt x="108358" y="114084"/>
                  <a:pt x="139579" y="124138"/>
                  <a:pt x="121058" y="105088"/>
                </a:cubicBezTo>
                <a:cubicBezTo>
                  <a:pt x="102537" y="86038"/>
                  <a:pt x="-7529" y="-6037"/>
                  <a:pt x="408" y="3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4F020DBD-1CF5-C737-E50C-BF5F8AC74B43}"/>
              </a:ext>
            </a:extLst>
          </p:cNvPr>
          <p:cNvSpPr/>
          <p:nvPr/>
        </p:nvSpPr>
        <p:spPr>
          <a:xfrm>
            <a:off x="5729012" y="3800357"/>
            <a:ext cx="347719" cy="146511"/>
          </a:xfrm>
          <a:custGeom>
            <a:avLst/>
            <a:gdLst>
              <a:gd name="connsiteX0" fmla="*/ 1863 w 347719"/>
              <a:gd name="connsiteY0" fmla="*/ 118 h 146511"/>
              <a:gd name="connsiteX1" fmla="*/ 236813 w 347719"/>
              <a:gd name="connsiteY1" fmla="*/ 92193 h 146511"/>
              <a:gd name="connsiteX2" fmla="*/ 201888 w 347719"/>
              <a:gd name="connsiteY2" fmla="*/ 79493 h 146511"/>
              <a:gd name="connsiteX3" fmla="*/ 344763 w 347719"/>
              <a:gd name="connsiteY3" fmla="*/ 146168 h 146511"/>
              <a:gd name="connsiteX4" fmla="*/ 290788 w 347719"/>
              <a:gd name="connsiteY4" fmla="*/ 101718 h 146511"/>
              <a:gd name="connsiteX5" fmla="*/ 198713 w 347719"/>
              <a:gd name="connsiteY5" fmla="*/ 19168 h 146511"/>
              <a:gd name="connsiteX6" fmla="*/ 297138 w 347719"/>
              <a:gd name="connsiteY6" fmla="*/ 130293 h 146511"/>
              <a:gd name="connsiteX7" fmla="*/ 252688 w 347719"/>
              <a:gd name="connsiteY7" fmla="*/ 101718 h 146511"/>
              <a:gd name="connsiteX8" fmla="*/ 132038 w 347719"/>
              <a:gd name="connsiteY8" fmla="*/ 73143 h 146511"/>
              <a:gd name="connsiteX9" fmla="*/ 1863 w 347719"/>
              <a:gd name="connsiteY9" fmla="*/ 118 h 14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7719" h="146511">
                <a:moveTo>
                  <a:pt x="1863" y="118"/>
                </a:moveTo>
                <a:cubicBezTo>
                  <a:pt x="19326" y="3293"/>
                  <a:pt x="203476" y="78964"/>
                  <a:pt x="236813" y="92193"/>
                </a:cubicBezTo>
                <a:cubicBezTo>
                  <a:pt x="270150" y="105422"/>
                  <a:pt x="183896" y="70497"/>
                  <a:pt x="201888" y="79493"/>
                </a:cubicBezTo>
                <a:cubicBezTo>
                  <a:pt x="219880" y="88489"/>
                  <a:pt x="329946" y="142464"/>
                  <a:pt x="344763" y="146168"/>
                </a:cubicBezTo>
                <a:cubicBezTo>
                  <a:pt x="359580" y="149872"/>
                  <a:pt x="315130" y="122885"/>
                  <a:pt x="290788" y="101718"/>
                </a:cubicBezTo>
                <a:cubicBezTo>
                  <a:pt x="266446" y="80551"/>
                  <a:pt x="197655" y="14406"/>
                  <a:pt x="198713" y="19168"/>
                </a:cubicBezTo>
                <a:cubicBezTo>
                  <a:pt x="199771" y="23930"/>
                  <a:pt x="288142" y="116535"/>
                  <a:pt x="297138" y="130293"/>
                </a:cubicBezTo>
                <a:cubicBezTo>
                  <a:pt x="306134" y="144051"/>
                  <a:pt x="280205" y="111243"/>
                  <a:pt x="252688" y="101718"/>
                </a:cubicBezTo>
                <a:cubicBezTo>
                  <a:pt x="225171" y="92193"/>
                  <a:pt x="169609" y="87960"/>
                  <a:pt x="132038" y="73143"/>
                </a:cubicBezTo>
                <a:cubicBezTo>
                  <a:pt x="94467" y="58326"/>
                  <a:pt x="-15600" y="-3057"/>
                  <a:pt x="1863" y="118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D3A83776-E2CE-3774-5820-996A4E2DFD19}"/>
              </a:ext>
            </a:extLst>
          </p:cNvPr>
          <p:cNvSpPr/>
          <p:nvPr/>
        </p:nvSpPr>
        <p:spPr>
          <a:xfrm>
            <a:off x="5527675" y="3790950"/>
            <a:ext cx="668327" cy="332667"/>
          </a:xfrm>
          <a:custGeom>
            <a:avLst/>
            <a:gdLst>
              <a:gd name="connsiteX0" fmla="*/ 0 w 668327"/>
              <a:gd name="connsiteY0" fmla="*/ 0 h 332667"/>
              <a:gd name="connsiteX1" fmla="*/ 342900 w 668327"/>
              <a:gd name="connsiteY1" fmla="*/ 149225 h 332667"/>
              <a:gd name="connsiteX2" fmla="*/ 320675 w 668327"/>
              <a:gd name="connsiteY2" fmla="*/ 139700 h 332667"/>
              <a:gd name="connsiteX3" fmla="*/ 663575 w 668327"/>
              <a:gd name="connsiteY3" fmla="*/ 330200 h 332667"/>
              <a:gd name="connsiteX4" fmla="*/ 508000 w 668327"/>
              <a:gd name="connsiteY4" fmla="*/ 238125 h 332667"/>
              <a:gd name="connsiteX5" fmla="*/ 327025 w 668327"/>
              <a:gd name="connsiteY5" fmla="*/ 95250 h 332667"/>
              <a:gd name="connsiteX6" fmla="*/ 371475 w 668327"/>
              <a:gd name="connsiteY6" fmla="*/ 117475 h 332667"/>
              <a:gd name="connsiteX7" fmla="*/ 130175 w 668327"/>
              <a:gd name="connsiteY7" fmla="*/ 0 h 332667"/>
              <a:gd name="connsiteX8" fmla="*/ 342900 w 668327"/>
              <a:gd name="connsiteY8" fmla="*/ 117475 h 332667"/>
              <a:gd name="connsiteX9" fmla="*/ 295275 w 668327"/>
              <a:gd name="connsiteY9" fmla="*/ 104775 h 332667"/>
              <a:gd name="connsiteX10" fmla="*/ 355600 w 668327"/>
              <a:gd name="connsiteY10" fmla="*/ 149225 h 332667"/>
              <a:gd name="connsiteX11" fmla="*/ 187325 w 668327"/>
              <a:gd name="connsiteY11" fmla="*/ 69850 h 332667"/>
              <a:gd name="connsiteX12" fmla="*/ 0 w 668327"/>
              <a:gd name="connsiteY12" fmla="*/ 0 h 332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68327" h="332667">
                <a:moveTo>
                  <a:pt x="0" y="0"/>
                </a:moveTo>
                <a:lnTo>
                  <a:pt x="342900" y="149225"/>
                </a:lnTo>
                <a:lnTo>
                  <a:pt x="320675" y="139700"/>
                </a:lnTo>
                <a:lnTo>
                  <a:pt x="663575" y="330200"/>
                </a:lnTo>
                <a:cubicBezTo>
                  <a:pt x="694796" y="346604"/>
                  <a:pt x="564092" y="277283"/>
                  <a:pt x="508000" y="238125"/>
                </a:cubicBezTo>
                <a:cubicBezTo>
                  <a:pt x="451908" y="198967"/>
                  <a:pt x="349779" y="115358"/>
                  <a:pt x="327025" y="95250"/>
                </a:cubicBezTo>
                <a:cubicBezTo>
                  <a:pt x="304271" y="75142"/>
                  <a:pt x="371475" y="117475"/>
                  <a:pt x="371475" y="117475"/>
                </a:cubicBezTo>
                <a:lnTo>
                  <a:pt x="130175" y="0"/>
                </a:lnTo>
                <a:cubicBezTo>
                  <a:pt x="125413" y="0"/>
                  <a:pt x="315383" y="100013"/>
                  <a:pt x="342900" y="117475"/>
                </a:cubicBezTo>
                <a:cubicBezTo>
                  <a:pt x="370417" y="134938"/>
                  <a:pt x="293158" y="99483"/>
                  <a:pt x="295275" y="104775"/>
                </a:cubicBezTo>
                <a:cubicBezTo>
                  <a:pt x="297392" y="110067"/>
                  <a:pt x="373592" y="155046"/>
                  <a:pt x="355600" y="149225"/>
                </a:cubicBezTo>
                <a:cubicBezTo>
                  <a:pt x="337608" y="143404"/>
                  <a:pt x="243946" y="91017"/>
                  <a:pt x="187325" y="69850"/>
                </a:cubicBezTo>
                <a:cubicBezTo>
                  <a:pt x="130704" y="48683"/>
                  <a:pt x="73289" y="35454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2E487DC7-DB33-5E0B-D9A9-87EADA746F0F}"/>
              </a:ext>
            </a:extLst>
          </p:cNvPr>
          <p:cNvSpPr/>
          <p:nvPr/>
        </p:nvSpPr>
        <p:spPr>
          <a:xfrm>
            <a:off x="5505443" y="3774910"/>
            <a:ext cx="273058" cy="82753"/>
          </a:xfrm>
          <a:custGeom>
            <a:avLst/>
            <a:gdLst>
              <a:gd name="connsiteX0" fmla="*/ 7 w 273058"/>
              <a:gd name="connsiteY0" fmla="*/ 82715 h 82753"/>
              <a:gd name="connsiteX1" fmla="*/ 139707 w 273058"/>
              <a:gd name="connsiteY1" fmla="*/ 12865 h 82753"/>
              <a:gd name="connsiteX2" fmla="*/ 177807 w 273058"/>
              <a:gd name="connsiteY2" fmla="*/ 19215 h 82753"/>
              <a:gd name="connsiteX3" fmla="*/ 165107 w 273058"/>
              <a:gd name="connsiteY3" fmla="*/ 9690 h 82753"/>
              <a:gd name="connsiteX4" fmla="*/ 273057 w 273058"/>
              <a:gd name="connsiteY4" fmla="*/ 31915 h 82753"/>
              <a:gd name="connsiteX5" fmla="*/ 168282 w 273058"/>
              <a:gd name="connsiteY5" fmla="*/ 165 h 82753"/>
              <a:gd name="connsiteX6" fmla="*/ 133357 w 273058"/>
              <a:gd name="connsiteY6" fmla="*/ 22390 h 82753"/>
              <a:gd name="connsiteX7" fmla="*/ 7 w 273058"/>
              <a:gd name="connsiteY7" fmla="*/ 82715 h 82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3058" h="82753">
                <a:moveTo>
                  <a:pt x="7" y="82715"/>
                </a:moveTo>
                <a:cubicBezTo>
                  <a:pt x="1065" y="81127"/>
                  <a:pt x="110074" y="23448"/>
                  <a:pt x="139707" y="12865"/>
                </a:cubicBezTo>
                <a:cubicBezTo>
                  <a:pt x="169340" y="2282"/>
                  <a:pt x="173574" y="19744"/>
                  <a:pt x="177807" y="19215"/>
                </a:cubicBezTo>
                <a:cubicBezTo>
                  <a:pt x="182040" y="18686"/>
                  <a:pt x="149232" y="7573"/>
                  <a:pt x="165107" y="9690"/>
                </a:cubicBezTo>
                <a:cubicBezTo>
                  <a:pt x="180982" y="11807"/>
                  <a:pt x="272528" y="33502"/>
                  <a:pt x="273057" y="31915"/>
                </a:cubicBezTo>
                <a:cubicBezTo>
                  <a:pt x="273586" y="30328"/>
                  <a:pt x="168282" y="165"/>
                  <a:pt x="168282" y="165"/>
                </a:cubicBezTo>
                <a:cubicBezTo>
                  <a:pt x="144999" y="-1423"/>
                  <a:pt x="160874" y="8632"/>
                  <a:pt x="133357" y="22390"/>
                </a:cubicBezTo>
                <a:cubicBezTo>
                  <a:pt x="105840" y="36148"/>
                  <a:pt x="-1051" y="84303"/>
                  <a:pt x="7" y="82715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E60DB39A-4F48-ADD8-9846-43877808257A}"/>
              </a:ext>
            </a:extLst>
          </p:cNvPr>
          <p:cNvSpPr/>
          <p:nvPr/>
        </p:nvSpPr>
        <p:spPr>
          <a:xfrm>
            <a:off x="5358885" y="3882891"/>
            <a:ext cx="637579" cy="233912"/>
          </a:xfrm>
          <a:custGeom>
            <a:avLst/>
            <a:gdLst>
              <a:gd name="connsiteX0" fmla="*/ 6865 w 637579"/>
              <a:gd name="connsiteY0" fmla="*/ 231909 h 233912"/>
              <a:gd name="connsiteX1" fmla="*/ 349765 w 637579"/>
              <a:gd name="connsiteY1" fmla="*/ 95384 h 233912"/>
              <a:gd name="connsiteX2" fmla="*/ 286265 w 637579"/>
              <a:gd name="connsiteY2" fmla="*/ 130309 h 233912"/>
              <a:gd name="connsiteX3" fmla="*/ 156090 w 637579"/>
              <a:gd name="connsiteY3" fmla="*/ 219209 h 233912"/>
              <a:gd name="connsiteX4" fmla="*/ 210065 w 637579"/>
              <a:gd name="connsiteY4" fmla="*/ 200159 h 233912"/>
              <a:gd name="connsiteX5" fmla="*/ 191015 w 637579"/>
              <a:gd name="connsiteY5" fmla="*/ 190634 h 233912"/>
              <a:gd name="connsiteX6" fmla="*/ 346590 w 637579"/>
              <a:gd name="connsiteY6" fmla="*/ 111259 h 233912"/>
              <a:gd name="connsiteX7" fmla="*/ 429140 w 637579"/>
              <a:gd name="connsiteY7" fmla="*/ 92209 h 233912"/>
              <a:gd name="connsiteX8" fmla="*/ 635515 w 637579"/>
              <a:gd name="connsiteY8" fmla="*/ 139834 h 233912"/>
              <a:gd name="connsiteX9" fmla="*/ 524390 w 637579"/>
              <a:gd name="connsiteY9" fmla="*/ 98559 h 233912"/>
              <a:gd name="connsiteX10" fmla="*/ 349765 w 637579"/>
              <a:gd name="connsiteY10" fmla="*/ 50934 h 233912"/>
              <a:gd name="connsiteX11" fmla="*/ 273565 w 637579"/>
              <a:gd name="connsiteY11" fmla="*/ 134 h 233912"/>
              <a:gd name="connsiteX12" fmla="*/ 365640 w 637579"/>
              <a:gd name="connsiteY12" fmla="*/ 66809 h 233912"/>
              <a:gd name="connsiteX13" fmla="*/ 368815 w 637579"/>
              <a:gd name="connsiteY13" fmla="*/ 76334 h 233912"/>
              <a:gd name="connsiteX14" fmla="*/ 264040 w 637579"/>
              <a:gd name="connsiteY14" fmla="*/ 108084 h 233912"/>
              <a:gd name="connsiteX15" fmla="*/ 70365 w 637579"/>
              <a:gd name="connsiteY15" fmla="*/ 158884 h 233912"/>
              <a:gd name="connsiteX16" fmla="*/ 222765 w 637579"/>
              <a:gd name="connsiteY16" fmla="*/ 139834 h 233912"/>
              <a:gd name="connsiteX17" fmla="*/ 127515 w 637579"/>
              <a:gd name="connsiteY17" fmla="*/ 174759 h 233912"/>
              <a:gd name="connsiteX18" fmla="*/ 6865 w 637579"/>
              <a:gd name="connsiteY18" fmla="*/ 231909 h 233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37579" h="233912">
                <a:moveTo>
                  <a:pt x="6865" y="231909"/>
                </a:moveTo>
                <a:cubicBezTo>
                  <a:pt x="43907" y="218680"/>
                  <a:pt x="303198" y="112317"/>
                  <a:pt x="349765" y="95384"/>
                </a:cubicBezTo>
                <a:cubicBezTo>
                  <a:pt x="396332" y="78451"/>
                  <a:pt x="318544" y="109671"/>
                  <a:pt x="286265" y="130309"/>
                </a:cubicBezTo>
                <a:cubicBezTo>
                  <a:pt x="253986" y="150946"/>
                  <a:pt x="168790" y="207567"/>
                  <a:pt x="156090" y="219209"/>
                </a:cubicBezTo>
                <a:cubicBezTo>
                  <a:pt x="143390" y="230851"/>
                  <a:pt x="204244" y="204921"/>
                  <a:pt x="210065" y="200159"/>
                </a:cubicBezTo>
                <a:cubicBezTo>
                  <a:pt x="215886" y="195397"/>
                  <a:pt x="168261" y="205451"/>
                  <a:pt x="191015" y="190634"/>
                </a:cubicBezTo>
                <a:cubicBezTo>
                  <a:pt x="213769" y="175817"/>
                  <a:pt x="306903" y="127663"/>
                  <a:pt x="346590" y="111259"/>
                </a:cubicBezTo>
                <a:cubicBezTo>
                  <a:pt x="386277" y="94855"/>
                  <a:pt x="380986" y="87447"/>
                  <a:pt x="429140" y="92209"/>
                </a:cubicBezTo>
                <a:cubicBezTo>
                  <a:pt x="477294" y="96971"/>
                  <a:pt x="619640" y="138776"/>
                  <a:pt x="635515" y="139834"/>
                </a:cubicBezTo>
                <a:cubicBezTo>
                  <a:pt x="651390" y="140892"/>
                  <a:pt x="572015" y="113376"/>
                  <a:pt x="524390" y="98559"/>
                </a:cubicBezTo>
                <a:cubicBezTo>
                  <a:pt x="476765" y="83742"/>
                  <a:pt x="391569" y="67338"/>
                  <a:pt x="349765" y="50934"/>
                </a:cubicBezTo>
                <a:cubicBezTo>
                  <a:pt x="307961" y="34530"/>
                  <a:pt x="270919" y="-2512"/>
                  <a:pt x="273565" y="134"/>
                </a:cubicBezTo>
                <a:cubicBezTo>
                  <a:pt x="276211" y="2780"/>
                  <a:pt x="365640" y="66809"/>
                  <a:pt x="365640" y="66809"/>
                </a:cubicBezTo>
                <a:cubicBezTo>
                  <a:pt x="381515" y="79509"/>
                  <a:pt x="385748" y="69455"/>
                  <a:pt x="368815" y="76334"/>
                </a:cubicBezTo>
                <a:cubicBezTo>
                  <a:pt x="351882" y="83213"/>
                  <a:pt x="313782" y="94326"/>
                  <a:pt x="264040" y="108084"/>
                </a:cubicBezTo>
                <a:cubicBezTo>
                  <a:pt x="214298" y="121842"/>
                  <a:pt x="77244" y="153592"/>
                  <a:pt x="70365" y="158884"/>
                </a:cubicBezTo>
                <a:cubicBezTo>
                  <a:pt x="63486" y="164176"/>
                  <a:pt x="213240" y="137188"/>
                  <a:pt x="222765" y="139834"/>
                </a:cubicBezTo>
                <a:cubicBezTo>
                  <a:pt x="232290" y="142480"/>
                  <a:pt x="161911" y="160471"/>
                  <a:pt x="127515" y="174759"/>
                </a:cubicBezTo>
                <a:cubicBezTo>
                  <a:pt x="93119" y="189046"/>
                  <a:pt x="-30177" y="245138"/>
                  <a:pt x="6865" y="2319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E832A2D2-24BD-8470-CCE3-0F4B7DC10358}"/>
              </a:ext>
            </a:extLst>
          </p:cNvPr>
          <p:cNvSpPr/>
          <p:nvPr/>
        </p:nvSpPr>
        <p:spPr>
          <a:xfrm>
            <a:off x="5499086" y="3990457"/>
            <a:ext cx="802896" cy="246646"/>
          </a:xfrm>
          <a:custGeom>
            <a:avLst/>
            <a:gdLst>
              <a:gd name="connsiteX0" fmla="*/ 130189 w 802896"/>
              <a:gd name="connsiteY0" fmla="*/ 95768 h 246646"/>
              <a:gd name="connsiteX1" fmla="*/ 409589 w 802896"/>
              <a:gd name="connsiteY1" fmla="*/ 51318 h 246646"/>
              <a:gd name="connsiteX2" fmla="*/ 619139 w 802896"/>
              <a:gd name="connsiteY2" fmla="*/ 133868 h 246646"/>
              <a:gd name="connsiteX3" fmla="*/ 603264 w 802896"/>
              <a:gd name="connsiteY3" fmla="*/ 86243 h 246646"/>
              <a:gd name="connsiteX4" fmla="*/ 800114 w 802896"/>
              <a:gd name="connsiteY4" fmla="*/ 244993 h 246646"/>
              <a:gd name="connsiteX5" fmla="*/ 688989 w 802896"/>
              <a:gd name="connsiteY5" fmla="*/ 159268 h 246646"/>
              <a:gd name="connsiteX6" fmla="*/ 295289 w 802896"/>
              <a:gd name="connsiteY6" fmla="*/ 3693 h 246646"/>
              <a:gd name="connsiteX7" fmla="*/ 381014 w 802896"/>
              <a:gd name="connsiteY7" fmla="*/ 51318 h 246646"/>
              <a:gd name="connsiteX8" fmla="*/ 14 w 802896"/>
              <a:gd name="connsiteY8" fmla="*/ 79893 h 246646"/>
              <a:gd name="connsiteX9" fmla="*/ 365139 w 802896"/>
              <a:gd name="connsiteY9" fmla="*/ 41793 h 246646"/>
              <a:gd name="connsiteX10" fmla="*/ 130189 w 802896"/>
              <a:gd name="connsiteY10" fmla="*/ 95768 h 24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02896" h="246646">
                <a:moveTo>
                  <a:pt x="130189" y="95768"/>
                </a:moveTo>
                <a:cubicBezTo>
                  <a:pt x="137597" y="97355"/>
                  <a:pt x="328097" y="44968"/>
                  <a:pt x="409589" y="51318"/>
                </a:cubicBezTo>
                <a:cubicBezTo>
                  <a:pt x="491081" y="57668"/>
                  <a:pt x="586860" y="128047"/>
                  <a:pt x="619139" y="133868"/>
                </a:cubicBezTo>
                <a:cubicBezTo>
                  <a:pt x="651418" y="139689"/>
                  <a:pt x="573102" y="67722"/>
                  <a:pt x="603264" y="86243"/>
                </a:cubicBezTo>
                <a:cubicBezTo>
                  <a:pt x="633427" y="104764"/>
                  <a:pt x="785827" y="232822"/>
                  <a:pt x="800114" y="244993"/>
                </a:cubicBezTo>
                <a:cubicBezTo>
                  <a:pt x="814401" y="257164"/>
                  <a:pt x="773126" y="199485"/>
                  <a:pt x="688989" y="159268"/>
                </a:cubicBezTo>
                <a:cubicBezTo>
                  <a:pt x="604852" y="119051"/>
                  <a:pt x="346618" y="21685"/>
                  <a:pt x="295289" y="3693"/>
                </a:cubicBezTo>
                <a:cubicBezTo>
                  <a:pt x="243960" y="-14299"/>
                  <a:pt x="430226" y="38618"/>
                  <a:pt x="381014" y="51318"/>
                </a:cubicBezTo>
                <a:cubicBezTo>
                  <a:pt x="331802" y="64018"/>
                  <a:pt x="2660" y="81480"/>
                  <a:pt x="14" y="79893"/>
                </a:cubicBezTo>
                <a:cubicBezTo>
                  <a:pt x="-2632" y="78305"/>
                  <a:pt x="348206" y="37031"/>
                  <a:pt x="365139" y="41793"/>
                </a:cubicBezTo>
                <a:cubicBezTo>
                  <a:pt x="382072" y="46555"/>
                  <a:pt x="122781" y="94181"/>
                  <a:pt x="130189" y="957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8DABD9B1-5783-075E-0DC9-D8BEF2FD4775}"/>
              </a:ext>
            </a:extLst>
          </p:cNvPr>
          <p:cNvSpPr/>
          <p:nvPr/>
        </p:nvSpPr>
        <p:spPr>
          <a:xfrm>
            <a:off x="5444585" y="3806825"/>
            <a:ext cx="229140" cy="155818"/>
          </a:xfrm>
          <a:custGeom>
            <a:avLst/>
            <a:gdLst>
              <a:gd name="connsiteX0" fmla="*/ 540 w 229140"/>
              <a:gd name="connsiteY0" fmla="*/ 38100 h 155818"/>
              <a:gd name="connsiteX1" fmla="*/ 191040 w 229140"/>
              <a:gd name="connsiteY1" fmla="*/ 85725 h 155818"/>
              <a:gd name="connsiteX2" fmla="*/ 105315 w 229140"/>
              <a:gd name="connsiteY2" fmla="*/ 127000 h 155818"/>
              <a:gd name="connsiteX3" fmla="*/ 86265 w 229140"/>
              <a:gd name="connsiteY3" fmla="*/ 155575 h 155818"/>
              <a:gd name="connsiteX4" fmla="*/ 165640 w 229140"/>
              <a:gd name="connsiteY4" fmla="*/ 111125 h 155818"/>
              <a:gd name="connsiteX5" fmla="*/ 229140 w 229140"/>
              <a:gd name="connsiteY5" fmla="*/ 98425 h 155818"/>
              <a:gd name="connsiteX6" fmla="*/ 165640 w 229140"/>
              <a:gd name="connsiteY6" fmla="*/ 66675 h 155818"/>
              <a:gd name="connsiteX7" fmla="*/ 44990 w 229140"/>
              <a:gd name="connsiteY7" fmla="*/ 0 h 155818"/>
              <a:gd name="connsiteX8" fmla="*/ 130715 w 229140"/>
              <a:gd name="connsiteY8" fmla="*/ 66675 h 155818"/>
              <a:gd name="connsiteX9" fmla="*/ 540 w 229140"/>
              <a:gd name="connsiteY9" fmla="*/ 38100 h 155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9140" h="155818">
                <a:moveTo>
                  <a:pt x="540" y="38100"/>
                </a:moveTo>
                <a:cubicBezTo>
                  <a:pt x="10594" y="41275"/>
                  <a:pt x="173578" y="70908"/>
                  <a:pt x="191040" y="85725"/>
                </a:cubicBezTo>
                <a:cubicBezTo>
                  <a:pt x="208502" y="100542"/>
                  <a:pt x="122777" y="115358"/>
                  <a:pt x="105315" y="127000"/>
                </a:cubicBezTo>
                <a:cubicBezTo>
                  <a:pt x="87853" y="138642"/>
                  <a:pt x="76211" y="158221"/>
                  <a:pt x="86265" y="155575"/>
                </a:cubicBezTo>
                <a:cubicBezTo>
                  <a:pt x="96319" y="152929"/>
                  <a:pt x="141828" y="120650"/>
                  <a:pt x="165640" y="111125"/>
                </a:cubicBezTo>
                <a:cubicBezTo>
                  <a:pt x="189453" y="101600"/>
                  <a:pt x="229140" y="105833"/>
                  <a:pt x="229140" y="98425"/>
                </a:cubicBezTo>
                <a:cubicBezTo>
                  <a:pt x="229140" y="91017"/>
                  <a:pt x="196332" y="83079"/>
                  <a:pt x="165640" y="66675"/>
                </a:cubicBezTo>
                <a:cubicBezTo>
                  <a:pt x="134948" y="50271"/>
                  <a:pt x="50811" y="0"/>
                  <a:pt x="44990" y="0"/>
                </a:cubicBezTo>
                <a:cubicBezTo>
                  <a:pt x="39169" y="0"/>
                  <a:pt x="137594" y="58737"/>
                  <a:pt x="130715" y="66675"/>
                </a:cubicBezTo>
                <a:cubicBezTo>
                  <a:pt x="123836" y="74613"/>
                  <a:pt x="-9514" y="34925"/>
                  <a:pt x="540" y="38100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0522D28F-B6E4-9A9D-C97B-F1DBCAA59B81}"/>
              </a:ext>
            </a:extLst>
          </p:cNvPr>
          <p:cNvSpPr/>
          <p:nvPr/>
        </p:nvSpPr>
        <p:spPr>
          <a:xfrm>
            <a:off x="5657821" y="4072559"/>
            <a:ext cx="561832" cy="138177"/>
          </a:xfrm>
          <a:custGeom>
            <a:avLst/>
            <a:gdLst>
              <a:gd name="connsiteX0" fmla="*/ 29 w 561832"/>
              <a:gd name="connsiteY0" fmla="*/ 32716 h 138177"/>
              <a:gd name="connsiteX1" fmla="*/ 234979 w 561832"/>
              <a:gd name="connsiteY1" fmla="*/ 10491 h 138177"/>
              <a:gd name="connsiteX2" fmla="*/ 358804 w 561832"/>
              <a:gd name="connsiteY2" fmla="*/ 51766 h 138177"/>
              <a:gd name="connsiteX3" fmla="*/ 333404 w 561832"/>
              <a:gd name="connsiteY3" fmla="*/ 26366 h 138177"/>
              <a:gd name="connsiteX4" fmla="*/ 552479 w 561832"/>
              <a:gd name="connsiteY4" fmla="*/ 134316 h 138177"/>
              <a:gd name="connsiteX5" fmla="*/ 463579 w 561832"/>
              <a:gd name="connsiteY5" fmla="*/ 108916 h 138177"/>
              <a:gd name="connsiteX6" fmla="*/ 260379 w 561832"/>
              <a:gd name="connsiteY6" fmla="*/ 58116 h 138177"/>
              <a:gd name="connsiteX7" fmla="*/ 555654 w 561832"/>
              <a:gd name="connsiteY7" fmla="*/ 137491 h 138177"/>
              <a:gd name="connsiteX8" fmla="*/ 444529 w 561832"/>
              <a:gd name="connsiteY8" fmla="*/ 61291 h 138177"/>
              <a:gd name="connsiteX9" fmla="*/ 250854 w 561832"/>
              <a:gd name="connsiteY9" fmla="*/ 966 h 138177"/>
              <a:gd name="connsiteX10" fmla="*/ 29 w 561832"/>
              <a:gd name="connsiteY10" fmla="*/ 32716 h 138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1832" h="138177">
                <a:moveTo>
                  <a:pt x="29" y="32716"/>
                </a:moveTo>
                <a:cubicBezTo>
                  <a:pt x="-2617" y="34304"/>
                  <a:pt x="175183" y="7316"/>
                  <a:pt x="234979" y="10491"/>
                </a:cubicBezTo>
                <a:cubicBezTo>
                  <a:pt x="294775" y="13666"/>
                  <a:pt x="342400" y="49120"/>
                  <a:pt x="358804" y="51766"/>
                </a:cubicBezTo>
                <a:cubicBezTo>
                  <a:pt x="375208" y="54412"/>
                  <a:pt x="301125" y="12608"/>
                  <a:pt x="333404" y="26366"/>
                </a:cubicBezTo>
                <a:cubicBezTo>
                  <a:pt x="365683" y="40124"/>
                  <a:pt x="530783" y="120558"/>
                  <a:pt x="552479" y="134316"/>
                </a:cubicBezTo>
                <a:cubicBezTo>
                  <a:pt x="574175" y="148074"/>
                  <a:pt x="512262" y="121616"/>
                  <a:pt x="463579" y="108916"/>
                </a:cubicBezTo>
                <a:cubicBezTo>
                  <a:pt x="414896" y="96216"/>
                  <a:pt x="245033" y="53353"/>
                  <a:pt x="260379" y="58116"/>
                </a:cubicBezTo>
                <a:cubicBezTo>
                  <a:pt x="275725" y="62879"/>
                  <a:pt x="524962" y="136962"/>
                  <a:pt x="555654" y="137491"/>
                </a:cubicBezTo>
                <a:cubicBezTo>
                  <a:pt x="586346" y="138020"/>
                  <a:pt x="495329" y="84045"/>
                  <a:pt x="444529" y="61291"/>
                </a:cubicBezTo>
                <a:cubicBezTo>
                  <a:pt x="393729" y="38537"/>
                  <a:pt x="319646" y="8374"/>
                  <a:pt x="250854" y="966"/>
                </a:cubicBezTo>
                <a:cubicBezTo>
                  <a:pt x="182062" y="-6442"/>
                  <a:pt x="2675" y="31128"/>
                  <a:pt x="29" y="327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82414371-BF52-A182-3E15-7E4CA41660F8}"/>
              </a:ext>
            </a:extLst>
          </p:cNvPr>
          <p:cNvSpPr/>
          <p:nvPr/>
        </p:nvSpPr>
        <p:spPr>
          <a:xfrm>
            <a:off x="5203223" y="4319953"/>
            <a:ext cx="463426" cy="147307"/>
          </a:xfrm>
          <a:custGeom>
            <a:avLst/>
            <a:gdLst>
              <a:gd name="connsiteX0" fmla="*/ 602 w 463426"/>
              <a:gd name="connsiteY0" fmla="*/ 147272 h 147307"/>
              <a:gd name="connsiteX1" fmla="*/ 216502 w 463426"/>
              <a:gd name="connsiteY1" fmla="*/ 32972 h 147307"/>
              <a:gd name="connsiteX2" fmla="*/ 194277 w 463426"/>
              <a:gd name="connsiteY2" fmla="*/ 48847 h 147307"/>
              <a:gd name="connsiteX3" fmla="*/ 327627 w 463426"/>
              <a:gd name="connsiteY3" fmla="*/ 7572 h 147307"/>
              <a:gd name="connsiteX4" fmla="*/ 460977 w 463426"/>
              <a:gd name="connsiteY4" fmla="*/ 1222 h 147307"/>
              <a:gd name="connsiteX5" fmla="*/ 206977 w 463426"/>
              <a:gd name="connsiteY5" fmla="*/ 1222 h 147307"/>
              <a:gd name="connsiteX6" fmla="*/ 232377 w 463426"/>
              <a:gd name="connsiteY6" fmla="*/ 13922 h 147307"/>
              <a:gd name="connsiteX7" fmla="*/ 118077 w 463426"/>
              <a:gd name="connsiteY7" fmla="*/ 58372 h 147307"/>
              <a:gd name="connsiteX8" fmla="*/ 149827 w 463426"/>
              <a:gd name="connsiteY8" fmla="*/ 45672 h 147307"/>
              <a:gd name="connsiteX9" fmla="*/ 602 w 463426"/>
              <a:gd name="connsiteY9" fmla="*/ 147272 h 14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3426" h="147307">
                <a:moveTo>
                  <a:pt x="602" y="147272"/>
                </a:moveTo>
                <a:cubicBezTo>
                  <a:pt x="11714" y="145155"/>
                  <a:pt x="184223" y="49376"/>
                  <a:pt x="216502" y="32972"/>
                </a:cubicBezTo>
                <a:cubicBezTo>
                  <a:pt x="248781" y="16568"/>
                  <a:pt x="175756" y="53080"/>
                  <a:pt x="194277" y="48847"/>
                </a:cubicBezTo>
                <a:cubicBezTo>
                  <a:pt x="212798" y="44614"/>
                  <a:pt x="283177" y="15509"/>
                  <a:pt x="327627" y="7572"/>
                </a:cubicBezTo>
                <a:cubicBezTo>
                  <a:pt x="372077" y="-365"/>
                  <a:pt x="481085" y="2280"/>
                  <a:pt x="460977" y="1222"/>
                </a:cubicBezTo>
                <a:cubicBezTo>
                  <a:pt x="440869" y="164"/>
                  <a:pt x="245077" y="-895"/>
                  <a:pt x="206977" y="1222"/>
                </a:cubicBezTo>
                <a:cubicBezTo>
                  <a:pt x="168877" y="3339"/>
                  <a:pt x="247194" y="4397"/>
                  <a:pt x="232377" y="13922"/>
                </a:cubicBezTo>
                <a:cubicBezTo>
                  <a:pt x="217560" y="23447"/>
                  <a:pt x="131835" y="53080"/>
                  <a:pt x="118077" y="58372"/>
                </a:cubicBezTo>
                <a:cubicBezTo>
                  <a:pt x="104319" y="63664"/>
                  <a:pt x="164114" y="35618"/>
                  <a:pt x="149827" y="45672"/>
                </a:cubicBezTo>
                <a:cubicBezTo>
                  <a:pt x="135540" y="55726"/>
                  <a:pt x="-10510" y="149389"/>
                  <a:pt x="602" y="147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DD3C87C1-2ED4-5A77-BA58-DA37464905EA}"/>
              </a:ext>
            </a:extLst>
          </p:cNvPr>
          <p:cNvSpPr/>
          <p:nvPr/>
        </p:nvSpPr>
        <p:spPr>
          <a:xfrm>
            <a:off x="5518047" y="4304827"/>
            <a:ext cx="547627" cy="300416"/>
          </a:xfrm>
          <a:custGeom>
            <a:avLst/>
            <a:gdLst>
              <a:gd name="connsiteX0" fmla="*/ 103 w 547627"/>
              <a:gd name="connsiteY0" fmla="*/ 32223 h 300416"/>
              <a:gd name="connsiteX1" fmla="*/ 177903 w 547627"/>
              <a:gd name="connsiteY1" fmla="*/ 25873 h 300416"/>
              <a:gd name="connsiteX2" fmla="*/ 333478 w 547627"/>
              <a:gd name="connsiteY2" fmla="*/ 63973 h 300416"/>
              <a:gd name="connsiteX3" fmla="*/ 295378 w 547627"/>
              <a:gd name="connsiteY3" fmla="*/ 54448 h 300416"/>
              <a:gd name="connsiteX4" fmla="*/ 425553 w 547627"/>
              <a:gd name="connsiteY4" fmla="*/ 130648 h 300416"/>
              <a:gd name="connsiteX5" fmla="*/ 422378 w 547627"/>
              <a:gd name="connsiteY5" fmla="*/ 114773 h 300416"/>
              <a:gd name="connsiteX6" fmla="*/ 492228 w 547627"/>
              <a:gd name="connsiteY6" fmla="*/ 200498 h 300416"/>
              <a:gd name="connsiteX7" fmla="*/ 543028 w 547627"/>
              <a:gd name="connsiteY7" fmla="*/ 292573 h 300416"/>
              <a:gd name="connsiteX8" fmla="*/ 539853 w 547627"/>
              <a:gd name="connsiteY8" fmla="*/ 254473 h 300416"/>
              <a:gd name="connsiteX9" fmla="*/ 546203 w 547627"/>
              <a:gd name="connsiteY9" fmla="*/ 298923 h 300416"/>
              <a:gd name="connsiteX10" fmla="*/ 508103 w 547627"/>
              <a:gd name="connsiteY10" fmla="*/ 187798 h 300416"/>
              <a:gd name="connsiteX11" fmla="*/ 450953 w 547627"/>
              <a:gd name="connsiteY11" fmla="*/ 127473 h 300416"/>
              <a:gd name="connsiteX12" fmla="*/ 323953 w 547627"/>
              <a:gd name="connsiteY12" fmla="*/ 41748 h 300416"/>
              <a:gd name="connsiteX13" fmla="*/ 358878 w 547627"/>
              <a:gd name="connsiteY13" fmla="*/ 79848 h 300416"/>
              <a:gd name="connsiteX14" fmla="*/ 177903 w 547627"/>
              <a:gd name="connsiteY14" fmla="*/ 473 h 300416"/>
              <a:gd name="connsiteX15" fmla="*/ 320778 w 547627"/>
              <a:gd name="connsiteY15" fmla="*/ 44923 h 300416"/>
              <a:gd name="connsiteX16" fmla="*/ 203303 w 547627"/>
              <a:gd name="connsiteY16" fmla="*/ 3648 h 300416"/>
              <a:gd name="connsiteX17" fmla="*/ 103 w 547627"/>
              <a:gd name="connsiteY17" fmla="*/ 32223 h 300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7627" h="300416">
                <a:moveTo>
                  <a:pt x="103" y="32223"/>
                </a:moveTo>
                <a:cubicBezTo>
                  <a:pt x="-4130" y="35927"/>
                  <a:pt x="122341" y="20581"/>
                  <a:pt x="177903" y="25873"/>
                </a:cubicBezTo>
                <a:cubicBezTo>
                  <a:pt x="233465" y="31165"/>
                  <a:pt x="333478" y="63973"/>
                  <a:pt x="333478" y="63973"/>
                </a:cubicBezTo>
                <a:cubicBezTo>
                  <a:pt x="353057" y="68735"/>
                  <a:pt x="280032" y="43336"/>
                  <a:pt x="295378" y="54448"/>
                </a:cubicBezTo>
                <a:cubicBezTo>
                  <a:pt x="310724" y="65560"/>
                  <a:pt x="404386" y="120594"/>
                  <a:pt x="425553" y="130648"/>
                </a:cubicBezTo>
                <a:cubicBezTo>
                  <a:pt x="446720" y="140702"/>
                  <a:pt x="411266" y="103131"/>
                  <a:pt x="422378" y="114773"/>
                </a:cubicBezTo>
                <a:cubicBezTo>
                  <a:pt x="433491" y="126415"/>
                  <a:pt x="472120" y="170865"/>
                  <a:pt x="492228" y="200498"/>
                </a:cubicBezTo>
                <a:cubicBezTo>
                  <a:pt x="512336" y="230131"/>
                  <a:pt x="535091" y="283577"/>
                  <a:pt x="543028" y="292573"/>
                </a:cubicBezTo>
                <a:cubicBezTo>
                  <a:pt x="550966" y="301569"/>
                  <a:pt x="539324" y="253415"/>
                  <a:pt x="539853" y="254473"/>
                </a:cubicBezTo>
                <a:cubicBezTo>
                  <a:pt x="540382" y="255531"/>
                  <a:pt x="551495" y="310036"/>
                  <a:pt x="546203" y="298923"/>
                </a:cubicBezTo>
                <a:cubicBezTo>
                  <a:pt x="540911" y="287811"/>
                  <a:pt x="523978" y="216373"/>
                  <a:pt x="508103" y="187798"/>
                </a:cubicBezTo>
                <a:cubicBezTo>
                  <a:pt x="492228" y="159223"/>
                  <a:pt x="481645" y="151815"/>
                  <a:pt x="450953" y="127473"/>
                </a:cubicBezTo>
                <a:cubicBezTo>
                  <a:pt x="420261" y="103131"/>
                  <a:pt x="339299" y="49685"/>
                  <a:pt x="323953" y="41748"/>
                </a:cubicBezTo>
                <a:cubicBezTo>
                  <a:pt x="308607" y="33811"/>
                  <a:pt x="383220" y="86727"/>
                  <a:pt x="358878" y="79848"/>
                </a:cubicBezTo>
                <a:cubicBezTo>
                  <a:pt x="334536" y="72969"/>
                  <a:pt x="184253" y="6294"/>
                  <a:pt x="177903" y="473"/>
                </a:cubicBezTo>
                <a:cubicBezTo>
                  <a:pt x="171553" y="-5348"/>
                  <a:pt x="316545" y="44394"/>
                  <a:pt x="320778" y="44923"/>
                </a:cubicBezTo>
                <a:cubicBezTo>
                  <a:pt x="325011" y="45452"/>
                  <a:pt x="249870" y="9469"/>
                  <a:pt x="203303" y="3648"/>
                </a:cubicBezTo>
                <a:cubicBezTo>
                  <a:pt x="156736" y="-2173"/>
                  <a:pt x="4336" y="28519"/>
                  <a:pt x="103" y="32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770DD51C-5235-F31B-1E55-366D809FE2BA}"/>
              </a:ext>
            </a:extLst>
          </p:cNvPr>
          <p:cNvSpPr/>
          <p:nvPr/>
        </p:nvSpPr>
        <p:spPr>
          <a:xfrm>
            <a:off x="5091446" y="4302036"/>
            <a:ext cx="325235" cy="372732"/>
          </a:xfrm>
          <a:custGeom>
            <a:avLst/>
            <a:gdLst>
              <a:gd name="connsiteX0" fmla="*/ 325104 w 325235"/>
              <a:gd name="connsiteY0" fmla="*/ 89 h 372732"/>
              <a:gd name="connsiteX1" fmla="*/ 86979 w 325235"/>
              <a:gd name="connsiteY1" fmla="*/ 146139 h 372732"/>
              <a:gd name="connsiteX2" fmla="*/ 115554 w 325235"/>
              <a:gd name="connsiteY2" fmla="*/ 155664 h 372732"/>
              <a:gd name="connsiteX3" fmla="*/ 17129 w 325235"/>
              <a:gd name="connsiteY3" fmla="*/ 231864 h 372732"/>
              <a:gd name="connsiteX4" fmla="*/ 74279 w 325235"/>
              <a:gd name="connsiteY4" fmla="*/ 212814 h 372732"/>
              <a:gd name="connsiteX5" fmla="*/ 1254 w 325235"/>
              <a:gd name="connsiteY5" fmla="*/ 289014 h 372732"/>
              <a:gd name="connsiteX6" fmla="*/ 26654 w 325235"/>
              <a:gd name="connsiteY6" fmla="*/ 371564 h 372732"/>
              <a:gd name="connsiteX7" fmla="*/ 7604 w 325235"/>
              <a:gd name="connsiteY7" fmla="*/ 333464 h 372732"/>
              <a:gd name="connsiteX8" fmla="*/ 10779 w 325235"/>
              <a:gd name="connsiteY8" fmla="*/ 276314 h 372732"/>
              <a:gd name="connsiteX9" fmla="*/ 112379 w 325235"/>
              <a:gd name="connsiteY9" fmla="*/ 155664 h 372732"/>
              <a:gd name="connsiteX10" fmla="*/ 77454 w 325235"/>
              <a:gd name="connsiteY10" fmla="*/ 181064 h 372732"/>
              <a:gd name="connsiteX11" fmla="*/ 213979 w 325235"/>
              <a:gd name="connsiteY11" fmla="*/ 92164 h 372732"/>
              <a:gd name="connsiteX12" fmla="*/ 121904 w 325235"/>
              <a:gd name="connsiteY12" fmla="*/ 123914 h 372732"/>
              <a:gd name="connsiteX13" fmla="*/ 325104 w 325235"/>
              <a:gd name="connsiteY13" fmla="*/ 89 h 37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5235" h="372732">
                <a:moveTo>
                  <a:pt x="325104" y="89"/>
                </a:moveTo>
                <a:cubicBezTo>
                  <a:pt x="319283" y="3793"/>
                  <a:pt x="121904" y="120210"/>
                  <a:pt x="86979" y="146139"/>
                </a:cubicBezTo>
                <a:cubicBezTo>
                  <a:pt x="52054" y="172068"/>
                  <a:pt x="127196" y="141377"/>
                  <a:pt x="115554" y="155664"/>
                </a:cubicBezTo>
                <a:cubicBezTo>
                  <a:pt x="103912" y="169951"/>
                  <a:pt x="24008" y="222339"/>
                  <a:pt x="17129" y="231864"/>
                </a:cubicBezTo>
                <a:cubicBezTo>
                  <a:pt x="10250" y="241389"/>
                  <a:pt x="76925" y="203289"/>
                  <a:pt x="74279" y="212814"/>
                </a:cubicBezTo>
                <a:cubicBezTo>
                  <a:pt x="71633" y="222339"/>
                  <a:pt x="9192" y="262556"/>
                  <a:pt x="1254" y="289014"/>
                </a:cubicBezTo>
                <a:cubicBezTo>
                  <a:pt x="-6684" y="315472"/>
                  <a:pt x="25596" y="364156"/>
                  <a:pt x="26654" y="371564"/>
                </a:cubicBezTo>
                <a:cubicBezTo>
                  <a:pt x="27712" y="378972"/>
                  <a:pt x="10250" y="349339"/>
                  <a:pt x="7604" y="333464"/>
                </a:cubicBezTo>
                <a:cubicBezTo>
                  <a:pt x="4958" y="317589"/>
                  <a:pt x="-6683" y="305947"/>
                  <a:pt x="10779" y="276314"/>
                </a:cubicBezTo>
                <a:cubicBezTo>
                  <a:pt x="28241" y="246681"/>
                  <a:pt x="101266" y="171539"/>
                  <a:pt x="112379" y="155664"/>
                </a:cubicBezTo>
                <a:cubicBezTo>
                  <a:pt x="123491" y="139789"/>
                  <a:pt x="60521" y="191647"/>
                  <a:pt x="77454" y="181064"/>
                </a:cubicBezTo>
                <a:cubicBezTo>
                  <a:pt x="94387" y="170481"/>
                  <a:pt x="206571" y="101689"/>
                  <a:pt x="213979" y="92164"/>
                </a:cubicBezTo>
                <a:cubicBezTo>
                  <a:pt x="221387" y="82639"/>
                  <a:pt x="101796" y="138731"/>
                  <a:pt x="121904" y="123914"/>
                </a:cubicBezTo>
                <a:cubicBezTo>
                  <a:pt x="142012" y="109097"/>
                  <a:pt x="330925" y="-3615"/>
                  <a:pt x="325104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F1406E5E-039C-5879-5074-3C0C81279F31}"/>
              </a:ext>
            </a:extLst>
          </p:cNvPr>
          <p:cNvSpPr/>
          <p:nvPr/>
        </p:nvSpPr>
        <p:spPr>
          <a:xfrm>
            <a:off x="5202962" y="4301659"/>
            <a:ext cx="228149" cy="124637"/>
          </a:xfrm>
          <a:custGeom>
            <a:avLst/>
            <a:gdLst>
              <a:gd name="connsiteX0" fmla="*/ 863 w 228149"/>
              <a:gd name="connsiteY0" fmla="*/ 124291 h 124637"/>
              <a:gd name="connsiteX1" fmla="*/ 223113 w 228149"/>
              <a:gd name="connsiteY1" fmla="*/ 3641 h 124637"/>
              <a:gd name="connsiteX2" fmla="*/ 150088 w 228149"/>
              <a:gd name="connsiteY2" fmla="*/ 35391 h 124637"/>
              <a:gd name="connsiteX3" fmla="*/ 80238 w 228149"/>
              <a:gd name="connsiteY3" fmla="*/ 76666 h 124637"/>
              <a:gd name="connsiteX4" fmla="*/ 143738 w 228149"/>
              <a:gd name="connsiteY4" fmla="*/ 41741 h 124637"/>
              <a:gd name="connsiteX5" fmla="*/ 863 w 228149"/>
              <a:gd name="connsiteY5" fmla="*/ 124291 h 124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149" h="124637">
                <a:moveTo>
                  <a:pt x="863" y="124291"/>
                </a:moveTo>
                <a:cubicBezTo>
                  <a:pt x="14092" y="117941"/>
                  <a:pt x="198242" y="18458"/>
                  <a:pt x="223113" y="3641"/>
                </a:cubicBezTo>
                <a:cubicBezTo>
                  <a:pt x="247984" y="-11176"/>
                  <a:pt x="173901" y="23220"/>
                  <a:pt x="150088" y="35391"/>
                </a:cubicBezTo>
                <a:cubicBezTo>
                  <a:pt x="126276" y="47562"/>
                  <a:pt x="81296" y="75608"/>
                  <a:pt x="80238" y="76666"/>
                </a:cubicBezTo>
                <a:cubicBezTo>
                  <a:pt x="79180" y="77724"/>
                  <a:pt x="156967" y="35920"/>
                  <a:pt x="143738" y="41741"/>
                </a:cubicBezTo>
                <a:cubicBezTo>
                  <a:pt x="130509" y="47562"/>
                  <a:pt x="-12366" y="130641"/>
                  <a:pt x="863" y="124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5B90AE37-B180-7B31-2461-F885E4524471}"/>
              </a:ext>
            </a:extLst>
          </p:cNvPr>
          <p:cNvSpPr/>
          <p:nvPr/>
        </p:nvSpPr>
        <p:spPr>
          <a:xfrm>
            <a:off x="5328722" y="3886224"/>
            <a:ext cx="188356" cy="198223"/>
          </a:xfrm>
          <a:custGeom>
            <a:avLst/>
            <a:gdLst>
              <a:gd name="connsiteX0" fmla="*/ 2103 w 188356"/>
              <a:gd name="connsiteY0" fmla="*/ 196826 h 198223"/>
              <a:gd name="connsiteX1" fmla="*/ 186253 w 188356"/>
              <a:gd name="connsiteY1" fmla="*/ 3151 h 198223"/>
              <a:gd name="connsiteX2" fmla="*/ 94178 w 188356"/>
              <a:gd name="connsiteY2" fmla="*/ 85701 h 198223"/>
              <a:gd name="connsiteX3" fmla="*/ 2103 w 188356"/>
              <a:gd name="connsiteY3" fmla="*/ 196826 h 198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356" h="198223">
                <a:moveTo>
                  <a:pt x="2103" y="196826"/>
                </a:moveTo>
                <a:cubicBezTo>
                  <a:pt x="17449" y="183068"/>
                  <a:pt x="170907" y="21672"/>
                  <a:pt x="186253" y="3151"/>
                </a:cubicBezTo>
                <a:cubicBezTo>
                  <a:pt x="201599" y="-15370"/>
                  <a:pt x="129103" y="52363"/>
                  <a:pt x="94178" y="85701"/>
                </a:cubicBezTo>
                <a:cubicBezTo>
                  <a:pt x="59253" y="119038"/>
                  <a:pt x="-13243" y="210584"/>
                  <a:pt x="2103" y="1968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1141AFD9-D2C0-2618-F768-BAD731214FA4}"/>
              </a:ext>
            </a:extLst>
          </p:cNvPr>
          <p:cNvSpPr/>
          <p:nvPr/>
        </p:nvSpPr>
        <p:spPr>
          <a:xfrm>
            <a:off x="4267125" y="4556071"/>
            <a:ext cx="257254" cy="1046206"/>
          </a:xfrm>
          <a:custGeom>
            <a:avLst/>
            <a:gdLst>
              <a:gd name="connsiteX0" fmla="*/ 257250 w 257254"/>
              <a:gd name="connsiteY0" fmla="*/ 54 h 1046206"/>
              <a:gd name="connsiteX1" fmla="*/ 206450 w 257254"/>
              <a:gd name="connsiteY1" fmla="*/ 368354 h 1046206"/>
              <a:gd name="connsiteX2" fmla="*/ 206450 w 257254"/>
              <a:gd name="connsiteY2" fmla="*/ 339779 h 1046206"/>
              <a:gd name="connsiteX3" fmla="*/ 200100 w 257254"/>
              <a:gd name="connsiteY3" fmla="*/ 460429 h 1046206"/>
              <a:gd name="connsiteX4" fmla="*/ 95325 w 257254"/>
              <a:gd name="connsiteY4" fmla="*/ 768404 h 1046206"/>
              <a:gd name="connsiteX5" fmla="*/ 139775 w 257254"/>
              <a:gd name="connsiteY5" fmla="*/ 666804 h 1046206"/>
              <a:gd name="connsiteX6" fmla="*/ 41350 w 257254"/>
              <a:gd name="connsiteY6" fmla="*/ 971604 h 1046206"/>
              <a:gd name="connsiteX7" fmla="*/ 73100 w 257254"/>
              <a:gd name="connsiteY7" fmla="*/ 895404 h 1046206"/>
              <a:gd name="connsiteX8" fmla="*/ 3250 w 257254"/>
              <a:gd name="connsiteY8" fmla="*/ 1028754 h 1046206"/>
              <a:gd name="connsiteX9" fmla="*/ 196925 w 257254"/>
              <a:gd name="connsiteY9" fmla="*/ 435029 h 1046206"/>
              <a:gd name="connsiteX10" fmla="*/ 171525 w 257254"/>
              <a:gd name="connsiteY10" fmla="*/ 501704 h 1046206"/>
              <a:gd name="connsiteX11" fmla="*/ 212800 w 257254"/>
              <a:gd name="connsiteY11" fmla="*/ 247704 h 1046206"/>
              <a:gd name="connsiteX12" fmla="*/ 203275 w 257254"/>
              <a:gd name="connsiteY12" fmla="*/ 339779 h 1046206"/>
              <a:gd name="connsiteX13" fmla="*/ 257250 w 257254"/>
              <a:gd name="connsiteY13" fmla="*/ 54 h 1046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7254" h="1046206">
                <a:moveTo>
                  <a:pt x="257250" y="54"/>
                </a:moveTo>
                <a:cubicBezTo>
                  <a:pt x="257779" y="4817"/>
                  <a:pt x="214917" y="311733"/>
                  <a:pt x="206450" y="368354"/>
                </a:cubicBezTo>
                <a:cubicBezTo>
                  <a:pt x="197983" y="424975"/>
                  <a:pt x="207508" y="324433"/>
                  <a:pt x="206450" y="339779"/>
                </a:cubicBezTo>
                <a:cubicBezTo>
                  <a:pt x="205392" y="355125"/>
                  <a:pt x="218621" y="388992"/>
                  <a:pt x="200100" y="460429"/>
                </a:cubicBezTo>
                <a:cubicBezTo>
                  <a:pt x="181579" y="531866"/>
                  <a:pt x="105379" y="734008"/>
                  <a:pt x="95325" y="768404"/>
                </a:cubicBezTo>
                <a:cubicBezTo>
                  <a:pt x="85271" y="802800"/>
                  <a:pt x="148771" y="632937"/>
                  <a:pt x="139775" y="666804"/>
                </a:cubicBezTo>
                <a:cubicBezTo>
                  <a:pt x="130779" y="700671"/>
                  <a:pt x="52462" y="933504"/>
                  <a:pt x="41350" y="971604"/>
                </a:cubicBezTo>
                <a:cubicBezTo>
                  <a:pt x="30238" y="1009704"/>
                  <a:pt x="79450" y="885879"/>
                  <a:pt x="73100" y="895404"/>
                </a:cubicBezTo>
                <a:cubicBezTo>
                  <a:pt x="66750" y="904929"/>
                  <a:pt x="-17387" y="1105483"/>
                  <a:pt x="3250" y="1028754"/>
                </a:cubicBezTo>
                <a:cubicBezTo>
                  <a:pt x="23887" y="952025"/>
                  <a:pt x="168879" y="522871"/>
                  <a:pt x="196925" y="435029"/>
                </a:cubicBezTo>
                <a:cubicBezTo>
                  <a:pt x="224971" y="347187"/>
                  <a:pt x="168879" y="532925"/>
                  <a:pt x="171525" y="501704"/>
                </a:cubicBezTo>
                <a:cubicBezTo>
                  <a:pt x="174171" y="470483"/>
                  <a:pt x="207508" y="274692"/>
                  <a:pt x="212800" y="247704"/>
                </a:cubicBezTo>
                <a:cubicBezTo>
                  <a:pt x="218092" y="220717"/>
                  <a:pt x="197454" y="376821"/>
                  <a:pt x="203275" y="339779"/>
                </a:cubicBezTo>
                <a:cubicBezTo>
                  <a:pt x="209096" y="302737"/>
                  <a:pt x="256721" y="-4709"/>
                  <a:pt x="257250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62F5CD8A-2AE6-F1C8-707A-89E1A51A5705}"/>
              </a:ext>
            </a:extLst>
          </p:cNvPr>
          <p:cNvSpPr/>
          <p:nvPr/>
        </p:nvSpPr>
        <p:spPr>
          <a:xfrm>
            <a:off x="4136557" y="5050326"/>
            <a:ext cx="254721" cy="484169"/>
          </a:xfrm>
          <a:custGeom>
            <a:avLst/>
            <a:gdLst>
              <a:gd name="connsiteX0" fmla="*/ 254468 w 254721"/>
              <a:gd name="connsiteY0" fmla="*/ 1099 h 484169"/>
              <a:gd name="connsiteX1" fmla="*/ 73493 w 254721"/>
              <a:gd name="connsiteY1" fmla="*/ 321774 h 484169"/>
              <a:gd name="connsiteX2" fmla="*/ 117943 w 254721"/>
              <a:gd name="connsiteY2" fmla="*/ 274149 h 484169"/>
              <a:gd name="connsiteX3" fmla="*/ 468 w 254721"/>
              <a:gd name="connsiteY3" fmla="*/ 483699 h 484169"/>
              <a:gd name="connsiteX4" fmla="*/ 76668 w 254721"/>
              <a:gd name="connsiteY4" fmla="*/ 331299 h 484169"/>
              <a:gd name="connsiteX5" fmla="*/ 73493 w 254721"/>
              <a:gd name="connsiteY5" fmla="*/ 340824 h 484169"/>
              <a:gd name="connsiteX6" fmla="*/ 178268 w 254721"/>
              <a:gd name="connsiteY6" fmla="*/ 147149 h 484169"/>
              <a:gd name="connsiteX7" fmla="*/ 114768 w 254721"/>
              <a:gd name="connsiteY7" fmla="*/ 213824 h 484169"/>
              <a:gd name="connsiteX8" fmla="*/ 254468 w 254721"/>
              <a:gd name="connsiteY8" fmla="*/ 1099 h 484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4721" h="484169">
                <a:moveTo>
                  <a:pt x="254468" y="1099"/>
                </a:moveTo>
                <a:cubicBezTo>
                  <a:pt x="247589" y="19091"/>
                  <a:pt x="96247" y="276266"/>
                  <a:pt x="73493" y="321774"/>
                </a:cubicBezTo>
                <a:cubicBezTo>
                  <a:pt x="50739" y="367282"/>
                  <a:pt x="130114" y="247162"/>
                  <a:pt x="117943" y="274149"/>
                </a:cubicBezTo>
                <a:cubicBezTo>
                  <a:pt x="105772" y="301137"/>
                  <a:pt x="7347" y="474174"/>
                  <a:pt x="468" y="483699"/>
                </a:cubicBezTo>
                <a:cubicBezTo>
                  <a:pt x="-6411" y="493224"/>
                  <a:pt x="64497" y="355112"/>
                  <a:pt x="76668" y="331299"/>
                </a:cubicBezTo>
                <a:cubicBezTo>
                  <a:pt x="88839" y="307487"/>
                  <a:pt x="56560" y="371516"/>
                  <a:pt x="73493" y="340824"/>
                </a:cubicBezTo>
                <a:cubicBezTo>
                  <a:pt x="90426" y="310132"/>
                  <a:pt x="171389" y="168315"/>
                  <a:pt x="178268" y="147149"/>
                </a:cubicBezTo>
                <a:cubicBezTo>
                  <a:pt x="185147" y="125983"/>
                  <a:pt x="103656" y="236049"/>
                  <a:pt x="114768" y="213824"/>
                </a:cubicBezTo>
                <a:cubicBezTo>
                  <a:pt x="125880" y="191599"/>
                  <a:pt x="261347" y="-16893"/>
                  <a:pt x="254468" y="10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16BAA4E0-E96E-5B98-94EB-8E2AF1E899A5}"/>
              </a:ext>
            </a:extLst>
          </p:cNvPr>
          <p:cNvSpPr/>
          <p:nvPr/>
        </p:nvSpPr>
        <p:spPr>
          <a:xfrm>
            <a:off x="4324324" y="4648727"/>
            <a:ext cx="308115" cy="945783"/>
          </a:xfrm>
          <a:custGeom>
            <a:avLst/>
            <a:gdLst>
              <a:gd name="connsiteX0" fmla="*/ 241326 w 308115"/>
              <a:gd name="connsiteY0" fmla="*/ 2648 h 945783"/>
              <a:gd name="connsiteX1" fmla="*/ 184176 w 308115"/>
              <a:gd name="connsiteY1" fmla="*/ 377298 h 945783"/>
              <a:gd name="connsiteX2" fmla="*/ 200051 w 308115"/>
              <a:gd name="connsiteY2" fmla="*/ 323323 h 945783"/>
              <a:gd name="connsiteX3" fmla="*/ 136551 w 308115"/>
              <a:gd name="connsiteY3" fmla="*/ 577323 h 945783"/>
              <a:gd name="connsiteX4" fmla="*/ 146076 w 308115"/>
              <a:gd name="connsiteY4" fmla="*/ 520173 h 945783"/>
              <a:gd name="connsiteX5" fmla="*/ 26 w 308115"/>
              <a:gd name="connsiteY5" fmla="*/ 945623 h 945783"/>
              <a:gd name="connsiteX6" fmla="*/ 158776 w 308115"/>
              <a:gd name="connsiteY6" fmla="*/ 466198 h 945783"/>
              <a:gd name="connsiteX7" fmla="*/ 222276 w 308115"/>
              <a:gd name="connsiteY7" fmla="*/ 224898 h 945783"/>
              <a:gd name="connsiteX8" fmla="*/ 215926 w 308115"/>
              <a:gd name="connsiteY8" fmla="*/ 247123 h 945783"/>
              <a:gd name="connsiteX9" fmla="*/ 308001 w 308115"/>
              <a:gd name="connsiteY9" fmla="*/ 82023 h 945783"/>
              <a:gd name="connsiteX10" fmla="*/ 234976 w 308115"/>
              <a:gd name="connsiteY10" fmla="*/ 202673 h 945783"/>
              <a:gd name="connsiteX11" fmla="*/ 241326 w 308115"/>
              <a:gd name="connsiteY11" fmla="*/ 2648 h 94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8115" h="945783">
                <a:moveTo>
                  <a:pt x="241326" y="2648"/>
                </a:moveTo>
                <a:cubicBezTo>
                  <a:pt x="232859" y="31752"/>
                  <a:pt x="191055" y="323852"/>
                  <a:pt x="184176" y="377298"/>
                </a:cubicBezTo>
                <a:cubicBezTo>
                  <a:pt x="177297" y="430744"/>
                  <a:pt x="207988" y="289986"/>
                  <a:pt x="200051" y="323323"/>
                </a:cubicBezTo>
                <a:cubicBezTo>
                  <a:pt x="192114" y="356660"/>
                  <a:pt x="145547" y="544515"/>
                  <a:pt x="136551" y="577323"/>
                </a:cubicBezTo>
                <a:cubicBezTo>
                  <a:pt x="127555" y="610131"/>
                  <a:pt x="168830" y="458790"/>
                  <a:pt x="146076" y="520173"/>
                </a:cubicBezTo>
                <a:cubicBezTo>
                  <a:pt x="123322" y="581556"/>
                  <a:pt x="-2091" y="954619"/>
                  <a:pt x="26" y="945623"/>
                </a:cubicBezTo>
                <a:cubicBezTo>
                  <a:pt x="2143" y="936627"/>
                  <a:pt x="121734" y="586319"/>
                  <a:pt x="158776" y="466198"/>
                </a:cubicBezTo>
                <a:cubicBezTo>
                  <a:pt x="195818" y="346077"/>
                  <a:pt x="212751" y="261410"/>
                  <a:pt x="222276" y="224898"/>
                </a:cubicBezTo>
                <a:cubicBezTo>
                  <a:pt x="231801" y="188386"/>
                  <a:pt x="201639" y="270935"/>
                  <a:pt x="215926" y="247123"/>
                </a:cubicBezTo>
                <a:cubicBezTo>
                  <a:pt x="230213" y="223311"/>
                  <a:pt x="304826" y="89431"/>
                  <a:pt x="308001" y="82023"/>
                </a:cubicBezTo>
                <a:cubicBezTo>
                  <a:pt x="311176" y="74615"/>
                  <a:pt x="247147" y="211669"/>
                  <a:pt x="234976" y="202673"/>
                </a:cubicBezTo>
                <a:cubicBezTo>
                  <a:pt x="222805" y="193677"/>
                  <a:pt x="249793" y="-26456"/>
                  <a:pt x="241326" y="26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950AEB88-8EE9-46EF-84F1-AD080B8F7DEE}"/>
              </a:ext>
            </a:extLst>
          </p:cNvPr>
          <p:cNvSpPr/>
          <p:nvPr/>
        </p:nvSpPr>
        <p:spPr>
          <a:xfrm>
            <a:off x="4166527" y="5410178"/>
            <a:ext cx="317917" cy="241198"/>
          </a:xfrm>
          <a:custGeom>
            <a:avLst/>
            <a:gdLst>
              <a:gd name="connsiteX0" fmla="*/ 2248 w 317917"/>
              <a:gd name="connsiteY0" fmla="*/ 133372 h 241198"/>
              <a:gd name="connsiteX1" fmla="*/ 160998 w 317917"/>
              <a:gd name="connsiteY1" fmla="*/ 219097 h 241198"/>
              <a:gd name="connsiteX2" fmla="*/ 107023 w 317917"/>
              <a:gd name="connsiteY2" fmla="*/ 238147 h 241198"/>
              <a:gd name="connsiteX3" fmla="*/ 253073 w 317917"/>
              <a:gd name="connsiteY3" fmla="*/ 168297 h 241198"/>
              <a:gd name="connsiteX4" fmla="*/ 237198 w 317917"/>
              <a:gd name="connsiteY4" fmla="*/ 174647 h 241198"/>
              <a:gd name="connsiteX5" fmla="*/ 281648 w 317917"/>
              <a:gd name="connsiteY5" fmla="*/ 98447 h 241198"/>
              <a:gd name="connsiteX6" fmla="*/ 310223 w 317917"/>
              <a:gd name="connsiteY6" fmla="*/ 22 h 241198"/>
              <a:gd name="connsiteX7" fmla="*/ 300698 w 317917"/>
              <a:gd name="connsiteY7" fmla="*/ 88922 h 241198"/>
              <a:gd name="connsiteX8" fmla="*/ 316573 w 317917"/>
              <a:gd name="connsiteY8" fmla="*/ 44472 h 241198"/>
              <a:gd name="connsiteX9" fmla="*/ 259423 w 317917"/>
              <a:gd name="connsiteY9" fmla="*/ 130197 h 241198"/>
              <a:gd name="connsiteX10" fmla="*/ 189573 w 317917"/>
              <a:gd name="connsiteY10" fmla="*/ 184172 h 241198"/>
              <a:gd name="connsiteX11" fmla="*/ 37173 w 317917"/>
              <a:gd name="connsiteY11" fmla="*/ 225447 h 241198"/>
              <a:gd name="connsiteX12" fmla="*/ 103848 w 317917"/>
              <a:gd name="connsiteY12" fmla="*/ 209572 h 241198"/>
              <a:gd name="connsiteX13" fmla="*/ 68923 w 317917"/>
              <a:gd name="connsiteY13" fmla="*/ 180997 h 241198"/>
              <a:gd name="connsiteX14" fmla="*/ 2248 w 317917"/>
              <a:gd name="connsiteY14" fmla="*/ 133372 h 241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17917" h="241198">
                <a:moveTo>
                  <a:pt x="2248" y="133372"/>
                </a:moveTo>
                <a:cubicBezTo>
                  <a:pt x="17594" y="139722"/>
                  <a:pt x="143536" y="201635"/>
                  <a:pt x="160998" y="219097"/>
                </a:cubicBezTo>
                <a:cubicBezTo>
                  <a:pt x="178460" y="236559"/>
                  <a:pt x="91677" y="246614"/>
                  <a:pt x="107023" y="238147"/>
                </a:cubicBezTo>
                <a:cubicBezTo>
                  <a:pt x="122369" y="229680"/>
                  <a:pt x="231377" y="178880"/>
                  <a:pt x="253073" y="168297"/>
                </a:cubicBezTo>
                <a:cubicBezTo>
                  <a:pt x="274769" y="157714"/>
                  <a:pt x="232436" y="186289"/>
                  <a:pt x="237198" y="174647"/>
                </a:cubicBezTo>
                <a:cubicBezTo>
                  <a:pt x="241960" y="163005"/>
                  <a:pt x="269477" y="127551"/>
                  <a:pt x="281648" y="98447"/>
                </a:cubicBezTo>
                <a:cubicBezTo>
                  <a:pt x="293819" y="69343"/>
                  <a:pt x="307048" y="1609"/>
                  <a:pt x="310223" y="22"/>
                </a:cubicBezTo>
                <a:cubicBezTo>
                  <a:pt x="313398" y="-1565"/>
                  <a:pt x="299640" y="81514"/>
                  <a:pt x="300698" y="88922"/>
                </a:cubicBezTo>
                <a:cubicBezTo>
                  <a:pt x="301756" y="96330"/>
                  <a:pt x="323452" y="37593"/>
                  <a:pt x="316573" y="44472"/>
                </a:cubicBezTo>
                <a:cubicBezTo>
                  <a:pt x="309694" y="51351"/>
                  <a:pt x="280590" y="106914"/>
                  <a:pt x="259423" y="130197"/>
                </a:cubicBezTo>
                <a:cubicBezTo>
                  <a:pt x="238256" y="153480"/>
                  <a:pt x="226615" y="168297"/>
                  <a:pt x="189573" y="184172"/>
                </a:cubicBezTo>
                <a:cubicBezTo>
                  <a:pt x="152531" y="200047"/>
                  <a:pt x="51460" y="221214"/>
                  <a:pt x="37173" y="225447"/>
                </a:cubicBezTo>
                <a:cubicBezTo>
                  <a:pt x="22886" y="229680"/>
                  <a:pt x="98556" y="216980"/>
                  <a:pt x="103848" y="209572"/>
                </a:cubicBezTo>
                <a:cubicBezTo>
                  <a:pt x="109140" y="202164"/>
                  <a:pt x="83210" y="193168"/>
                  <a:pt x="68923" y="180997"/>
                </a:cubicBezTo>
                <a:cubicBezTo>
                  <a:pt x="54636" y="168826"/>
                  <a:pt x="-13098" y="127022"/>
                  <a:pt x="2248" y="133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A5D4B02E-F886-68D4-6525-DED0587FCB2E}"/>
              </a:ext>
            </a:extLst>
          </p:cNvPr>
          <p:cNvSpPr/>
          <p:nvPr/>
        </p:nvSpPr>
        <p:spPr>
          <a:xfrm>
            <a:off x="4150905" y="4459853"/>
            <a:ext cx="361461" cy="1045781"/>
          </a:xfrm>
          <a:custGeom>
            <a:avLst/>
            <a:gdLst>
              <a:gd name="connsiteX0" fmla="*/ 360770 w 361461"/>
              <a:gd name="connsiteY0" fmla="*/ 1022 h 1045781"/>
              <a:gd name="connsiteX1" fmla="*/ 192495 w 361461"/>
              <a:gd name="connsiteY1" fmla="*/ 524897 h 1045781"/>
              <a:gd name="connsiteX2" fmla="*/ 233770 w 361461"/>
              <a:gd name="connsiteY2" fmla="*/ 470922 h 1045781"/>
              <a:gd name="connsiteX3" fmla="*/ 148045 w 361461"/>
              <a:gd name="connsiteY3" fmla="*/ 674122 h 1045781"/>
              <a:gd name="connsiteX4" fmla="*/ 144870 w 361461"/>
              <a:gd name="connsiteY4" fmla="*/ 642372 h 1045781"/>
              <a:gd name="connsiteX5" fmla="*/ 17870 w 361461"/>
              <a:gd name="connsiteY5" fmla="*/ 826522 h 1045781"/>
              <a:gd name="connsiteX6" fmla="*/ 46445 w 361461"/>
              <a:gd name="connsiteY6" fmla="*/ 804297 h 1045781"/>
              <a:gd name="connsiteX7" fmla="*/ 5170 w 361461"/>
              <a:gd name="connsiteY7" fmla="*/ 896372 h 1045781"/>
              <a:gd name="connsiteX8" fmla="*/ 1995 w 361461"/>
              <a:gd name="connsiteY8" fmla="*/ 1045597 h 1045781"/>
              <a:gd name="connsiteX9" fmla="*/ 17870 w 361461"/>
              <a:gd name="connsiteY9" fmla="*/ 921772 h 1045781"/>
              <a:gd name="connsiteX10" fmla="*/ 154395 w 361461"/>
              <a:gd name="connsiteY10" fmla="*/ 693172 h 1045781"/>
              <a:gd name="connsiteX11" fmla="*/ 17870 w 361461"/>
              <a:gd name="connsiteY11" fmla="*/ 886847 h 1045781"/>
              <a:gd name="connsiteX12" fmla="*/ 84545 w 361461"/>
              <a:gd name="connsiteY12" fmla="*/ 759847 h 1045781"/>
              <a:gd name="connsiteX13" fmla="*/ 173445 w 361461"/>
              <a:gd name="connsiteY13" fmla="*/ 575697 h 1045781"/>
              <a:gd name="connsiteX14" fmla="*/ 160745 w 361461"/>
              <a:gd name="connsiteY14" fmla="*/ 616972 h 1045781"/>
              <a:gd name="connsiteX15" fmla="*/ 271870 w 361461"/>
              <a:gd name="connsiteY15" fmla="*/ 315347 h 1045781"/>
              <a:gd name="connsiteX16" fmla="*/ 252820 w 361461"/>
              <a:gd name="connsiteY16" fmla="*/ 388372 h 1045781"/>
              <a:gd name="connsiteX17" fmla="*/ 360770 w 361461"/>
              <a:gd name="connsiteY17" fmla="*/ 1022 h 104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61461" h="1045781">
                <a:moveTo>
                  <a:pt x="360770" y="1022"/>
                </a:moveTo>
                <a:cubicBezTo>
                  <a:pt x="350716" y="23776"/>
                  <a:pt x="213662" y="446580"/>
                  <a:pt x="192495" y="524897"/>
                </a:cubicBezTo>
                <a:cubicBezTo>
                  <a:pt x="171328" y="603214"/>
                  <a:pt x="241178" y="446051"/>
                  <a:pt x="233770" y="470922"/>
                </a:cubicBezTo>
                <a:cubicBezTo>
                  <a:pt x="226362" y="495793"/>
                  <a:pt x="162862" y="645547"/>
                  <a:pt x="148045" y="674122"/>
                </a:cubicBezTo>
                <a:cubicBezTo>
                  <a:pt x="133228" y="702697"/>
                  <a:pt x="166566" y="616972"/>
                  <a:pt x="144870" y="642372"/>
                </a:cubicBezTo>
                <a:cubicBezTo>
                  <a:pt x="123174" y="667772"/>
                  <a:pt x="34274" y="799535"/>
                  <a:pt x="17870" y="826522"/>
                </a:cubicBezTo>
                <a:cubicBezTo>
                  <a:pt x="1466" y="853509"/>
                  <a:pt x="48562" y="792655"/>
                  <a:pt x="46445" y="804297"/>
                </a:cubicBezTo>
                <a:cubicBezTo>
                  <a:pt x="44328" y="815939"/>
                  <a:pt x="12578" y="856155"/>
                  <a:pt x="5170" y="896372"/>
                </a:cubicBezTo>
                <a:cubicBezTo>
                  <a:pt x="-2238" y="936589"/>
                  <a:pt x="-122" y="1041364"/>
                  <a:pt x="1995" y="1045597"/>
                </a:cubicBezTo>
                <a:cubicBezTo>
                  <a:pt x="4112" y="1049830"/>
                  <a:pt x="-7530" y="980509"/>
                  <a:pt x="17870" y="921772"/>
                </a:cubicBezTo>
                <a:cubicBezTo>
                  <a:pt x="43270" y="863035"/>
                  <a:pt x="154395" y="698993"/>
                  <a:pt x="154395" y="693172"/>
                </a:cubicBezTo>
                <a:cubicBezTo>
                  <a:pt x="154395" y="687351"/>
                  <a:pt x="29512" y="875735"/>
                  <a:pt x="17870" y="886847"/>
                </a:cubicBezTo>
                <a:cubicBezTo>
                  <a:pt x="6228" y="897960"/>
                  <a:pt x="58616" y="811705"/>
                  <a:pt x="84545" y="759847"/>
                </a:cubicBezTo>
                <a:cubicBezTo>
                  <a:pt x="110474" y="707989"/>
                  <a:pt x="160745" y="599510"/>
                  <a:pt x="173445" y="575697"/>
                </a:cubicBezTo>
                <a:cubicBezTo>
                  <a:pt x="186145" y="551885"/>
                  <a:pt x="144341" y="660364"/>
                  <a:pt x="160745" y="616972"/>
                </a:cubicBezTo>
                <a:cubicBezTo>
                  <a:pt x="177149" y="573580"/>
                  <a:pt x="256524" y="353447"/>
                  <a:pt x="271870" y="315347"/>
                </a:cubicBezTo>
                <a:cubicBezTo>
                  <a:pt x="287216" y="277247"/>
                  <a:pt x="237474" y="434410"/>
                  <a:pt x="252820" y="388372"/>
                </a:cubicBezTo>
                <a:cubicBezTo>
                  <a:pt x="268166" y="342334"/>
                  <a:pt x="370824" y="-21732"/>
                  <a:pt x="360770" y="1022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E0A9A5D2-EBB2-45A8-65C2-1FC0F0E057D2}"/>
              </a:ext>
            </a:extLst>
          </p:cNvPr>
          <p:cNvSpPr/>
          <p:nvPr/>
        </p:nvSpPr>
        <p:spPr>
          <a:xfrm>
            <a:off x="4133778" y="5483024"/>
            <a:ext cx="399066" cy="206576"/>
          </a:xfrm>
          <a:custGeom>
            <a:avLst/>
            <a:gdLst>
              <a:gd name="connsiteX0" fmla="*/ 72 w 399066"/>
              <a:gd name="connsiteY0" fmla="*/ 98626 h 206576"/>
              <a:gd name="connsiteX1" fmla="*/ 146122 w 399066"/>
              <a:gd name="connsiteY1" fmla="*/ 187526 h 206576"/>
              <a:gd name="connsiteX2" fmla="*/ 152472 w 399066"/>
              <a:gd name="connsiteY2" fmla="*/ 206576 h 206576"/>
              <a:gd name="connsiteX3" fmla="*/ 181047 w 399066"/>
              <a:gd name="connsiteY3" fmla="*/ 187526 h 206576"/>
              <a:gd name="connsiteX4" fmla="*/ 384247 w 399066"/>
              <a:gd name="connsiteY4" fmla="*/ 104976 h 206576"/>
              <a:gd name="connsiteX5" fmla="*/ 384247 w 399066"/>
              <a:gd name="connsiteY5" fmla="*/ 201 h 206576"/>
              <a:gd name="connsiteX6" fmla="*/ 390597 w 399066"/>
              <a:gd name="connsiteY6" fmla="*/ 79576 h 206576"/>
              <a:gd name="connsiteX7" fmla="*/ 342972 w 399066"/>
              <a:gd name="connsiteY7" fmla="*/ 120851 h 206576"/>
              <a:gd name="connsiteX8" fmla="*/ 279472 w 399066"/>
              <a:gd name="connsiteY8" fmla="*/ 146251 h 206576"/>
              <a:gd name="connsiteX9" fmla="*/ 323922 w 399066"/>
              <a:gd name="connsiteY9" fmla="*/ 117676 h 206576"/>
              <a:gd name="connsiteX10" fmla="*/ 336622 w 399066"/>
              <a:gd name="connsiteY10" fmla="*/ 44651 h 206576"/>
              <a:gd name="connsiteX11" fmla="*/ 320747 w 399066"/>
              <a:gd name="connsiteY11" fmla="*/ 108151 h 206576"/>
              <a:gd name="connsiteX12" fmla="*/ 222322 w 399066"/>
              <a:gd name="connsiteY12" fmla="*/ 168476 h 206576"/>
              <a:gd name="connsiteX13" fmla="*/ 181047 w 399066"/>
              <a:gd name="connsiteY13" fmla="*/ 187526 h 206576"/>
              <a:gd name="connsiteX14" fmla="*/ 127072 w 399066"/>
              <a:gd name="connsiteY14" fmla="*/ 162126 h 206576"/>
              <a:gd name="connsiteX15" fmla="*/ 72 w 399066"/>
              <a:gd name="connsiteY15" fmla="*/ 98626 h 20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99066" h="206576">
                <a:moveTo>
                  <a:pt x="72" y="98626"/>
                </a:moveTo>
                <a:cubicBezTo>
                  <a:pt x="3247" y="102859"/>
                  <a:pt x="120722" y="169534"/>
                  <a:pt x="146122" y="187526"/>
                </a:cubicBezTo>
                <a:cubicBezTo>
                  <a:pt x="171522" y="205518"/>
                  <a:pt x="146651" y="206576"/>
                  <a:pt x="152472" y="206576"/>
                </a:cubicBezTo>
                <a:cubicBezTo>
                  <a:pt x="158293" y="206576"/>
                  <a:pt x="142418" y="204459"/>
                  <a:pt x="181047" y="187526"/>
                </a:cubicBezTo>
                <a:cubicBezTo>
                  <a:pt x="219676" y="170593"/>
                  <a:pt x="350380" y="136197"/>
                  <a:pt x="384247" y="104976"/>
                </a:cubicBezTo>
                <a:cubicBezTo>
                  <a:pt x="418114" y="73755"/>
                  <a:pt x="383189" y="4434"/>
                  <a:pt x="384247" y="201"/>
                </a:cubicBezTo>
                <a:cubicBezTo>
                  <a:pt x="385305" y="-4032"/>
                  <a:pt x="397476" y="59468"/>
                  <a:pt x="390597" y="79576"/>
                </a:cubicBezTo>
                <a:cubicBezTo>
                  <a:pt x="383718" y="99684"/>
                  <a:pt x="361493" y="109739"/>
                  <a:pt x="342972" y="120851"/>
                </a:cubicBezTo>
                <a:cubicBezTo>
                  <a:pt x="324451" y="131964"/>
                  <a:pt x="282647" y="146780"/>
                  <a:pt x="279472" y="146251"/>
                </a:cubicBezTo>
                <a:cubicBezTo>
                  <a:pt x="276297" y="145722"/>
                  <a:pt x="314397" y="134609"/>
                  <a:pt x="323922" y="117676"/>
                </a:cubicBezTo>
                <a:cubicBezTo>
                  <a:pt x="333447" y="100743"/>
                  <a:pt x="337151" y="46238"/>
                  <a:pt x="336622" y="44651"/>
                </a:cubicBezTo>
                <a:cubicBezTo>
                  <a:pt x="336093" y="43064"/>
                  <a:pt x="339797" y="87514"/>
                  <a:pt x="320747" y="108151"/>
                </a:cubicBezTo>
                <a:cubicBezTo>
                  <a:pt x="301697" y="128788"/>
                  <a:pt x="245605" y="155247"/>
                  <a:pt x="222322" y="168476"/>
                </a:cubicBezTo>
                <a:cubicBezTo>
                  <a:pt x="199039" y="181705"/>
                  <a:pt x="196922" y="188584"/>
                  <a:pt x="181047" y="187526"/>
                </a:cubicBezTo>
                <a:cubicBezTo>
                  <a:pt x="165172" y="186468"/>
                  <a:pt x="155118" y="176414"/>
                  <a:pt x="127072" y="162126"/>
                </a:cubicBezTo>
                <a:cubicBezTo>
                  <a:pt x="99026" y="147839"/>
                  <a:pt x="-3103" y="94393"/>
                  <a:pt x="72" y="98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A160290E-29A2-1B9D-6DBB-B9E06DC9D49C}"/>
              </a:ext>
            </a:extLst>
          </p:cNvPr>
          <p:cNvSpPr/>
          <p:nvPr/>
        </p:nvSpPr>
        <p:spPr>
          <a:xfrm>
            <a:off x="4102095" y="5524389"/>
            <a:ext cx="458336" cy="230251"/>
          </a:xfrm>
          <a:custGeom>
            <a:avLst/>
            <a:gdLst>
              <a:gd name="connsiteX0" fmla="*/ 38105 w 458336"/>
              <a:gd name="connsiteY0" fmla="*/ 111 h 230251"/>
              <a:gd name="connsiteX1" fmla="*/ 5 w 458336"/>
              <a:gd name="connsiteY1" fmla="*/ 66786 h 230251"/>
              <a:gd name="connsiteX2" fmla="*/ 34930 w 458336"/>
              <a:gd name="connsiteY2" fmla="*/ 146161 h 230251"/>
              <a:gd name="connsiteX3" fmla="*/ 28580 w 458336"/>
              <a:gd name="connsiteY3" fmla="*/ 133461 h 230251"/>
              <a:gd name="connsiteX4" fmla="*/ 174630 w 458336"/>
              <a:gd name="connsiteY4" fmla="*/ 212836 h 230251"/>
              <a:gd name="connsiteX5" fmla="*/ 225430 w 458336"/>
              <a:gd name="connsiteY5" fmla="*/ 193786 h 230251"/>
              <a:gd name="connsiteX6" fmla="*/ 184155 w 458336"/>
              <a:gd name="connsiteY6" fmla="*/ 228711 h 230251"/>
              <a:gd name="connsiteX7" fmla="*/ 400055 w 458336"/>
              <a:gd name="connsiteY7" fmla="*/ 133461 h 230251"/>
              <a:gd name="connsiteX8" fmla="*/ 327030 w 458336"/>
              <a:gd name="connsiteY8" fmla="*/ 181086 h 230251"/>
              <a:gd name="connsiteX9" fmla="*/ 457205 w 458336"/>
              <a:gd name="connsiteY9" fmla="*/ 158861 h 230251"/>
              <a:gd name="connsiteX10" fmla="*/ 238130 w 458336"/>
              <a:gd name="connsiteY10" fmla="*/ 200136 h 230251"/>
              <a:gd name="connsiteX11" fmla="*/ 206380 w 458336"/>
              <a:gd name="connsiteY11" fmla="*/ 193786 h 230251"/>
              <a:gd name="connsiteX12" fmla="*/ 104780 w 458336"/>
              <a:gd name="connsiteY12" fmla="*/ 130286 h 230251"/>
              <a:gd name="connsiteX13" fmla="*/ 177805 w 458336"/>
              <a:gd name="connsiteY13" fmla="*/ 196961 h 230251"/>
              <a:gd name="connsiteX14" fmla="*/ 98430 w 458336"/>
              <a:gd name="connsiteY14" fmla="*/ 158861 h 230251"/>
              <a:gd name="connsiteX15" fmla="*/ 53980 w 458336"/>
              <a:gd name="connsiteY15" fmla="*/ 133461 h 230251"/>
              <a:gd name="connsiteX16" fmla="*/ 9530 w 458336"/>
              <a:gd name="connsiteY16" fmla="*/ 98536 h 230251"/>
              <a:gd name="connsiteX17" fmla="*/ 3180 w 458336"/>
              <a:gd name="connsiteY17" fmla="*/ 82661 h 230251"/>
              <a:gd name="connsiteX18" fmla="*/ 38105 w 458336"/>
              <a:gd name="connsiteY18" fmla="*/ 111 h 230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58336" h="230251">
                <a:moveTo>
                  <a:pt x="38105" y="111"/>
                </a:moveTo>
                <a:cubicBezTo>
                  <a:pt x="37576" y="-2535"/>
                  <a:pt x="534" y="42444"/>
                  <a:pt x="5" y="66786"/>
                </a:cubicBezTo>
                <a:cubicBezTo>
                  <a:pt x="-524" y="91128"/>
                  <a:pt x="34930" y="146161"/>
                  <a:pt x="34930" y="146161"/>
                </a:cubicBezTo>
                <a:cubicBezTo>
                  <a:pt x="39692" y="157273"/>
                  <a:pt x="5297" y="122349"/>
                  <a:pt x="28580" y="133461"/>
                </a:cubicBezTo>
                <a:cubicBezTo>
                  <a:pt x="51863" y="144573"/>
                  <a:pt x="141822" y="202782"/>
                  <a:pt x="174630" y="212836"/>
                </a:cubicBezTo>
                <a:cubicBezTo>
                  <a:pt x="207438" y="222890"/>
                  <a:pt x="223843" y="191140"/>
                  <a:pt x="225430" y="193786"/>
                </a:cubicBezTo>
                <a:cubicBezTo>
                  <a:pt x="227018" y="196432"/>
                  <a:pt x="155051" y="238765"/>
                  <a:pt x="184155" y="228711"/>
                </a:cubicBezTo>
                <a:cubicBezTo>
                  <a:pt x="213259" y="218657"/>
                  <a:pt x="376243" y="141399"/>
                  <a:pt x="400055" y="133461"/>
                </a:cubicBezTo>
                <a:cubicBezTo>
                  <a:pt x="423868" y="125524"/>
                  <a:pt x="317505" y="176853"/>
                  <a:pt x="327030" y="181086"/>
                </a:cubicBezTo>
                <a:cubicBezTo>
                  <a:pt x="336555" y="185319"/>
                  <a:pt x="472022" y="155686"/>
                  <a:pt x="457205" y="158861"/>
                </a:cubicBezTo>
                <a:cubicBezTo>
                  <a:pt x="442388" y="162036"/>
                  <a:pt x="279934" y="194315"/>
                  <a:pt x="238130" y="200136"/>
                </a:cubicBezTo>
                <a:cubicBezTo>
                  <a:pt x="196326" y="205957"/>
                  <a:pt x="228605" y="205428"/>
                  <a:pt x="206380" y="193786"/>
                </a:cubicBezTo>
                <a:cubicBezTo>
                  <a:pt x="184155" y="182144"/>
                  <a:pt x="109543" y="129757"/>
                  <a:pt x="104780" y="130286"/>
                </a:cubicBezTo>
                <a:cubicBezTo>
                  <a:pt x="100018" y="130815"/>
                  <a:pt x="178863" y="192199"/>
                  <a:pt x="177805" y="196961"/>
                </a:cubicBezTo>
                <a:cubicBezTo>
                  <a:pt x="176747" y="201723"/>
                  <a:pt x="119068" y="169444"/>
                  <a:pt x="98430" y="158861"/>
                </a:cubicBezTo>
                <a:cubicBezTo>
                  <a:pt x="77793" y="148278"/>
                  <a:pt x="68797" y="143515"/>
                  <a:pt x="53980" y="133461"/>
                </a:cubicBezTo>
                <a:cubicBezTo>
                  <a:pt x="39163" y="123407"/>
                  <a:pt x="9530" y="98536"/>
                  <a:pt x="9530" y="98536"/>
                </a:cubicBezTo>
                <a:cubicBezTo>
                  <a:pt x="1063" y="90069"/>
                  <a:pt x="534" y="98536"/>
                  <a:pt x="3180" y="82661"/>
                </a:cubicBezTo>
                <a:cubicBezTo>
                  <a:pt x="5826" y="66786"/>
                  <a:pt x="38634" y="2757"/>
                  <a:pt x="38105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558F868C-0907-BAEE-C650-1441F12F1E4B}"/>
              </a:ext>
            </a:extLst>
          </p:cNvPr>
          <p:cNvSpPr/>
          <p:nvPr/>
        </p:nvSpPr>
        <p:spPr>
          <a:xfrm>
            <a:off x="4527381" y="5327126"/>
            <a:ext cx="91124" cy="343560"/>
          </a:xfrm>
          <a:custGeom>
            <a:avLst/>
            <a:gdLst>
              <a:gd name="connsiteX0" fmla="*/ 169 w 91124"/>
              <a:gd name="connsiteY0" fmla="*/ 524 h 343560"/>
              <a:gd name="connsiteX1" fmla="*/ 31919 w 91124"/>
              <a:gd name="connsiteY1" fmla="*/ 146574 h 343560"/>
              <a:gd name="connsiteX2" fmla="*/ 31919 w 91124"/>
              <a:gd name="connsiteY2" fmla="*/ 276749 h 343560"/>
              <a:gd name="connsiteX3" fmla="*/ 54144 w 91124"/>
              <a:gd name="connsiteY3" fmla="*/ 222774 h 343560"/>
              <a:gd name="connsiteX4" fmla="*/ 41444 w 91124"/>
              <a:gd name="connsiteY4" fmla="*/ 343424 h 343560"/>
              <a:gd name="connsiteX5" fmla="*/ 54144 w 91124"/>
              <a:gd name="connsiteY5" fmla="*/ 244999 h 343560"/>
              <a:gd name="connsiteX6" fmla="*/ 89069 w 91124"/>
              <a:gd name="connsiteY6" fmla="*/ 165624 h 343560"/>
              <a:gd name="connsiteX7" fmla="*/ 85894 w 91124"/>
              <a:gd name="connsiteY7" fmla="*/ 95774 h 343560"/>
              <a:gd name="connsiteX8" fmla="*/ 76369 w 91124"/>
              <a:gd name="connsiteY8" fmla="*/ 175149 h 343560"/>
              <a:gd name="connsiteX9" fmla="*/ 47794 w 91124"/>
              <a:gd name="connsiteY9" fmla="*/ 200549 h 343560"/>
              <a:gd name="connsiteX10" fmla="*/ 169 w 91124"/>
              <a:gd name="connsiteY10" fmla="*/ 524 h 343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124" h="343560">
                <a:moveTo>
                  <a:pt x="169" y="524"/>
                </a:moveTo>
                <a:cubicBezTo>
                  <a:pt x="-2477" y="-8472"/>
                  <a:pt x="26627" y="100537"/>
                  <a:pt x="31919" y="146574"/>
                </a:cubicBezTo>
                <a:cubicBezTo>
                  <a:pt x="37211" y="192612"/>
                  <a:pt x="28215" y="264049"/>
                  <a:pt x="31919" y="276749"/>
                </a:cubicBezTo>
                <a:cubicBezTo>
                  <a:pt x="35623" y="289449"/>
                  <a:pt x="52557" y="211662"/>
                  <a:pt x="54144" y="222774"/>
                </a:cubicBezTo>
                <a:cubicBezTo>
                  <a:pt x="55731" y="233886"/>
                  <a:pt x="41444" y="339720"/>
                  <a:pt x="41444" y="343424"/>
                </a:cubicBezTo>
                <a:cubicBezTo>
                  <a:pt x="41444" y="347128"/>
                  <a:pt x="46207" y="274632"/>
                  <a:pt x="54144" y="244999"/>
                </a:cubicBezTo>
                <a:cubicBezTo>
                  <a:pt x="62081" y="215366"/>
                  <a:pt x="83777" y="190495"/>
                  <a:pt x="89069" y="165624"/>
                </a:cubicBezTo>
                <a:cubicBezTo>
                  <a:pt x="94361" y="140753"/>
                  <a:pt x="88011" y="94186"/>
                  <a:pt x="85894" y="95774"/>
                </a:cubicBezTo>
                <a:cubicBezTo>
                  <a:pt x="83777" y="97362"/>
                  <a:pt x="82719" y="157687"/>
                  <a:pt x="76369" y="175149"/>
                </a:cubicBezTo>
                <a:cubicBezTo>
                  <a:pt x="70019" y="192611"/>
                  <a:pt x="61023" y="225949"/>
                  <a:pt x="47794" y="200549"/>
                </a:cubicBezTo>
                <a:cubicBezTo>
                  <a:pt x="34565" y="175149"/>
                  <a:pt x="2815" y="9520"/>
                  <a:pt x="169" y="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155D3E8D-4D73-680A-CAC5-BAB0BC172135}"/>
              </a:ext>
            </a:extLst>
          </p:cNvPr>
          <p:cNvSpPr/>
          <p:nvPr/>
        </p:nvSpPr>
        <p:spPr>
          <a:xfrm>
            <a:off x="4027575" y="5114845"/>
            <a:ext cx="169876" cy="605614"/>
          </a:xfrm>
          <a:custGeom>
            <a:avLst/>
            <a:gdLst>
              <a:gd name="connsiteX0" fmla="*/ 169775 w 169876"/>
              <a:gd name="connsiteY0" fmla="*/ 80 h 605614"/>
              <a:gd name="connsiteX1" fmla="*/ 42775 w 169876"/>
              <a:gd name="connsiteY1" fmla="*/ 254080 h 605614"/>
              <a:gd name="connsiteX2" fmla="*/ 7850 w 169876"/>
              <a:gd name="connsiteY2" fmla="*/ 438230 h 605614"/>
              <a:gd name="connsiteX3" fmla="*/ 7850 w 169876"/>
              <a:gd name="connsiteY3" fmla="*/ 396955 h 605614"/>
              <a:gd name="connsiteX4" fmla="*/ 93575 w 169876"/>
              <a:gd name="connsiteY4" fmla="*/ 603330 h 605614"/>
              <a:gd name="connsiteX5" fmla="*/ 39600 w 169876"/>
              <a:gd name="connsiteY5" fmla="*/ 495380 h 605614"/>
              <a:gd name="connsiteX6" fmla="*/ 65000 w 169876"/>
              <a:gd name="connsiteY6" fmla="*/ 311230 h 605614"/>
              <a:gd name="connsiteX7" fmla="*/ 30075 w 169876"/>
              <a:gd name="connsiteY7" fmla="*/ 431880 h 605614"/>
              <a:gd name="connsiteX8" fmla="*/ 20550 w 169876"/>
              <a:gd name="connsiteY8" fmla="*/ 358855 h 605614"/>
              <a:gd name="connsiteX9" fmla="*/ 103100 w 169876"/>
              <a:gd name="connsiteY9" fmla="*/ 158830 h 605614"/>
              <a:gd name="connsiteX10" fmla="*/ 65000 w 169876"/>
              <a:gd name="connsiteY10" fmla="*/ 225505 h 605614"/>
              <a:gd name="connsiteX11" fmla="*/ 169775 w 169876"/>
              <a:gd name="connsiteY11" fmla="*/ 80 h 605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9876" h="605614">
                <a:moveTo>
                  <a:pt x="169775" y="80"/>
                </a:moveTo>
                <a:cubicBezTo>
                  <a:pt x="166071" y="4842"/>
                  <a:pt x="69762" y="181055"/>
                  <a:pt x="42775" y="254080"/>
                </a:cubicBezTo>
                <a:cubicBezTo>
                  <a:pt x="15787" y="327105"/>
                  <a:pt x="13671" y="414417"/>
                  <a:pt x="7850" y="438230"/>
                </a:cubicBezTo>
                <a:cubicBezTo>
                  <a:pt x="2029" y="462043"/>
                  <a:pt x="-6438" y="369438"/>
                  <a:pt x="7850" y="396955"/>
                </a:cubicBezTo>
                <a:cubicBezTo>
                  <a:pt x="22137" y="424472"/>
                  <a:pt x="88283" y="586926"/>
                  <a:pt x="93575" y="603330"/>
                </a:cubicBezTo>
                <a:cubicBezTo>
                  <a:pt x="98867" y="619734"/>
                  <a:pt x="44362" y="544063"/>
                  <a:pt x="39600" y="495380"/>
                </a:cubicBezTo>
                <a:cubicBezTo>
                  <a:pt x="34837" y="446697"/>
                  <a:pt x="66587" y="321813"/>
                  <a:pt x="65000" y="311230"/>
                </a:cubicBezTo>
                <a:cubicBezTo>
                  <a:pt x="63412" y="300647"/>
                  <a:pt x="37483" y="423943"/>
                  <a:pt x="30075" y="431880"/>
                </a:cubicBezTo>
                <a:cubicBezTo>
                  <a:pt x="22667" y="439818"/>
                  <a:pt x="8379" y="404363"/>
                  <a:pt x="20550" y="358855"/>
                </a:cubicBezTo>
                <a:cubicBezTo>
                  <a:pt x="32721" y="313347"/>
                  <a:pt x="95692" y="181055"/>
                  <a:pt x="103100" y="158830"/>
                </a:cubicBezTo>
                <a:cubicBezTo>
                  <a:pt x="110508" y="136605"/>
                  <a:pt x="54946" y="247201"/>
                  <a:pt x="65000" y="225505"/>
                </a:cubicBezTo>
                <a:cubicBezTo>
                  <a:pt x="75054" y="203809"/>
                  <a:pt x="173479" y="-4682"/>
                  <a:pt x="169775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DCBB6F51-75DA-143B-F0FA-FD55EFAAED6E}"/>
              </a:ext>
            </a:extLst>
          </p:cNvPr>
          <p:cNvSpPr/>
          <p:nvPr/>
        </p:nvSpPr>
        <p:spPr>
          <a:xfrm>
            <a:off x="4574953" y="4467211"/>
            <a:ext cx="139974" cy="457243"/>
          </a:xfrm>
          <a:custGeom>
            <a:avLst/>
            <a:gdLst>
              <a:gd name="connsiteX0" fmla="*/ 139922 w 139974"/>
              <a:gd name="connsiteY0" fmla="*/ 14 h 457243"/>
              <a:gd name="connsiteX1" fmla="*/ 25622 w 139974"/>
              <a:gd name="connsiteY1" fmla="*/ 260364 h 457243"/>
              <a:gd name="connsiteX2" fmla="*/ 51022 w 139974"/>
              <a:gd name="connsiteY2" fmla="*/ 228614 h 457243"/>
              <a:gd name="connsiteX3" fmla="*/ 222 w 139974"/>
              <a:gd name="connsiteY3" fmla="*/ 374664 h 457243"/>
              <a:gd name="connsiteX4" fmla="*/ 31972 w 139974"/>
              <a:gd name="connsiteY4" fmla="*/ 333389 h 457243"/>
              <a:gd name="connsiteX5" fmla="*/ 19272 w 139974"/>
              <a:gd name="connsiteY5" fmla="*/ 457214 h 457243"/>
              <a:gd name="connsiteX6" fmla="*/ 25622 w 139974"/>
              <a:gd name="connsiteY6" fmla="*/ 342914 h 457243"/>
              <a:gd name="connsiteX7" fmla="*/ 101822 w 139974"/>
              <a:gd name="connsiteY7" fmla="*/ 133364 h 457243"/>
              <a:gd name="connsiteX8" fmla="*/ 41497 w 139974"/>
              <a:gd name="connsiteY8" fmla="*/ 247664 h 457243"/>
              <a:gd name="connsiteX9" fmla="*/ 139922 w 139974"/>
              <a:gd name="connsiteY9" fmla="*/ 14 h 457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9974" h="457243">
                <a:moveTo>
                  <a:pt x="139922" y="14"/>
                </a:moveTo>
                <a:cubicBezTo>
                  <a:pt x="137276" y="2131"/>
                  <a:pt x="40439" y="222264"/>
                  <a:pt x="25622" y="260364"/>
                </a:cubicBezTo>
                <a:cubicBezTo>
                  <a:pt x="10805" y="298464"/>
                  <a:pt x="55255" y="209564"/>
                  <a:pt x="51022" y="228614"/>
                </a:cubicBezTo>
                <a:cubicBezTo>
                  <a:pt x="46789" y="247664"/>
                  <a:pt x="3397" y="357202"/>
                  <a:pt x="222" y="374664"/>
                </a:cubicBezTo>
                <a:cubicBezTo>
                  <a:pt x="-2953" y="392127"/>
                  <a:pt x="28797" y="319631"/>
                  <a:pt x="31972" y="333389"/>
                </a:cubicBezTo>
                <a:cubicBezTo>
                  <a:pt x="35147" y="347147"/>
                  <a:pt x="20330" y="455626"/>
                  <a:pt x="19272" y="457214"/>
                </a:cubicBezTo>
                <a:cubicBezTo>
                  <a:pt x="18214" y="458802"/>
                  <a:pt x="11864" y="396889"/>
                  <a:pt x="25622" y="342914"/>
                </a:cubicBezTo>
                <a:cubicBezTo>
                  <a:pt x="39380" y="288939"/>
                  <a:pt x="99176" y="149239"/>
                  <a:pt x="101822" y="133364"/>
                </a:cubicBezTo>
                <a:cubicBezTo>
                  <a:pt x="104468" y="117489"/>
                  <a:pt x="37793" y="263539"/>
                  <a:pt x="41497" y="247664"/>
                </a:cubicBezTo>
                <a:cubicBezTo>
                  <a:pt x="45201" y="231789"/>
                  <a:pt x="142568" y="-2103"/>
                  <a:pt x="139922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1168B170-B59E-661A-19B4-AFB619010146}"/>
              </a:ext>
            </a:extLst>
          </p:cNvPr>
          <p:cNvSpPr/>
          <p:nvPr/>
        </p:nvSpPr>
        <p:spPr>
          <a:xfrm>
            <a:off x="3964263" y="5200650"/>
            <a:ext cx="137886" cy="460390"/>
          </a:xfrm>
          <a:custGeom>
            <a:avLst/>
            <a:gdLst>
              <a:gd name="connsiteX0" fmla="*/ 137837 w 137886"/>
              <a:gd name="connsiteY0" fmla="*/ 0 h 460390"/>
              <a:gd name="connsiteX1" fmla="*/ 20362 w 137886"/>
              <a:gd name="connsiteY1" fmla="*/ 228600 h 460390"/>
              <a:gd name="connsiteX2" fmla="*/ 39412 w 137886"/>
              <a:gd name="connsiteY2" fmla="*/ 349250 h 460390"/>
              <a:gd name="connsiteX3" fmla="*/ 42587 w 137886"/>
              <a:gd name="connsiteY3" fmla="*/ 323850 h 460390"/>
              <a:gd name="connsiteX4" fmla="*/ 61637 w 137886"/>
              <a:gd name="connsiteY4" fmla="*/ 460375 h 460390"/>
              <a:gd name="connsiteX5" fmla="*/ 48937 w 137886"/>
              <a:gd name="connsiteY5" fmla="*/ 314325 h 460390"/>
              <a:gd name="connsiteX6" fmla="*/ 33062 w 137886"/>
              <a:gd name="connsiteY6" fmla="*/ 298450 h 460390"/>
              <a:gd name="connsiteX7" fmla="*/ 4487 w 137886"/>
              <a:gd name="connsiteY7" fmla="*/ 228600 h 460390"/>
              <a:gd name="connsiteX8" fmla="*/ 137837 w 137886"/>
              <a:gd name="connsiteY8" fmla="*/ 0 h 460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886" h="460390">
                <a:moveTo>
                  <a:pt x="137837" y="0"/>
                </a:moveTo>
                <a:cubicBezTo>
                  <a:pt x="140483" y="0"/>
                  <a:pt x="36766" y="170392"/>
                  <a:pt x="20362" y="228600"/>
                </a:cubicBezTo>
                <a:cubicBezTo>
                  <a:pt x="3958" y="286808"/>
                  <a:pt x="35708" y="333375"/>
                  <a:pt x="39412" y="349250"/>
                </a:cubicBezTo>
                <a:cubicBezTo>
                  <a:pt x="43116" y="365125"/>
                  <a:pt x="38883" y="305329"/>
                  <a:pt x="42587" y="323850"/>
                </a:cubicBezTo>
                <a:cubicBezTo>
                  <a:pt x="46291" y="342371"/>
                  <a:pt x="60579" y="461963"/>
                  <a:pt x="61637" y="460375"/>
                </a:cubicBezTo>
                <a:cubicBezTo>
                  <a:pt x="62695" y="458787"/>
                  <a:pt x="53699" y="341312"/>
                  <a:pt x="48937" y="314325"/>
                </a:cubicBezTo>
                <a:cubicBezTo>
                  <a:pt x="44175" y="287338"/>
                  <a:pt x="40470" y="312737"/>
                  <a:pt x="33062" y="298450"/>
                </a:cubicBezTo>
                <a:cubicBezTo>
                  <a:pt x="25654" y="284163"/>
                  <a:pt x="-12976" y="276225"/>
                  <a:pt x="4487" y="228600"/>
                </a:cubicBezTo>
                <a:cubicBezTo>
                  <a:pt x="21949" y="180975"/>
                  <a:pt x="135191" y="0"/>
                  <a:pt x="13783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B92F536E-E2B1-A426-D348-E94059B057F9}"/>
              </a:ext>
            </a:extLst>
          </p:cNvPr>
          <p:cNvSpPr/>
          <p:nvPr/>
        </p:nvSpPr>
        <p:spPr>
          <a:xfrm>
            <a:off x="4374602" y="5438685"/>
            <a:ext cx="282234" cy="301981"/>
          </a:xfrm>
          <a:custGeom>
            <a:avLst/>
            <a:gdLst>
              <a:gd name="connsiteX0" fmla="*/ 276773 w 282234"/>
              <a:gd name="connsiteY0" fmla="*/ 90 h 301981"/>
              <a:gd name="connsiteX1" fmla="*/ 279948 w 282234"/>
              <a:gd name="connsiteY1" fmla="*/ 108040 h 301981"/>
              <a:gd name="connsiteX2" fmla="*/ 241848 w 282234"/>
              <a:gd name="connsiteY2" fmla="*/ 181065 h 301981"/>
              <a:gd name="connsiteX3" fmla="*/ 251373 w 282234"/>
              <a:gd name="connsiteY3" fmla="*/ 187415 h 301981"/>
              <a:gd name="connsiteX4" fmla="*/ 548 w 282234"/>
              <a:gd name="connsiteY4" fmla="*/ 301715 h 301981"/>
              <a:gd name="connsiteX5" fmla="*/ 184698 w 282234"/>
              <a:gd name="connsiteY5" fmla="*/ 215990 h 301981"/>
              <a:gd name="connsiteX6" fmla="*/ 206923 w 282234"/>
              <a:gd name="connsiteY6" fmla="*/ 120740 h 301981"/>
              <a:gd name="connsiteX7" fmla="*/ 206923 w 282234"/>
              <a:gd name="connsiteY7" fmla="*/ 193765 h 301981"/>
              <a:gd name="connsiteX8" fmla="*/ 245023 w 282234"/>
              <a:gd name="connsiteY8" fmla="*/ 171540 h 301981"/>
              <a:gd name="connsiteX9" fmla="*/ 267248 w 282234"/>
              <a:gd name="connsiteY9" fmla="*/ 127090 h 301981"/>
              <a:gd name="connsiteX10" fmla="*/ 276773 w 282234"/>
              <a:gd name="connsiteY10" fmla="*/ 90 h 30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2234" h="301981">
                <a:moveTo>
                  <a:pt x="276773" y="90"/>
                </a:moveTo>
                <a:cubicBezTo>
                  <a:pt x="278890" y="-3085"/>
                  <a:pt x="285769" y="77877"/>
                  <a:pt x="279948" y="108040"/>
                </a:cubicBezTo>
                <a:cubicBezTo>
                  <a:pt x="274127" y="138203"/>
                  <a:pt x="241848" y="181065"/>
                  <a:pt x="241848" y="181065"/>
                </a:cubicBezTo>
                <a:cubicBezTo>
                  <a:pt x="237086" y="194294"/>
                  <a:pt x="291590" y="167307"/>
                  <a:pt x="251373" y="187415"/>
                </a:cubicBezTo>
                <a:cubicBezTo>
                  <a:pt x="211156" y="207523"/>
                  <a:pt x="11660" y="296953"/>
                  <a:pt x="548" y="301715"/>
                </a:cubicBezTo>
                <a:cubicBezTo>
                  <a:pt x="-10564" y="306477"/>
                  <a:pt x="150302" y="246153"/>
                  <a:pt x="184698" y="215990"/>
                </a:cubicBezTo>
                <a:cubicBezTo>
                  <a:pt x="219094" y="185827"/>
                  <a:pt x="203219" y="124444"/>
                  <a:pt x="206923" y="120740"/>
                </a:cubicBezTo>
                <a:cubicBezTo>
                  <a:pt x="210627" y="117036"/>
                  <a:pt x="200573" y="185298"/>
                  <a:pt x="206923" y="193765"/>
                </a:cubicBezTo>
                <a:cubicBezTo>
                  <a:pt x="213273" y="202232"/>
                  <a:pt x="234969" y="182652"/>
                  <a:pt x="245023" y="171540"/>
                </a:cubicBezTo>
                <a:cubicBezTo>
                  <a:pt x="255077" y="160428"/>
                  <a:pt x="260369" y="155136"/>
                  <a:pt x="267248" y="127090"/>
                </a:cubicBezTo>
                <a:cubicBezTo>
                  <a:pt x="274127" y="99044"/>
                  <a:pt x="274656" y="3265"/>
                  <a:pt x="276773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B7EDB783-BA97-78CA-077E-FC6749B3154C}"/>
              </a:ext>
            </a:extLst>
          </p:cNvPr>
          <p:cNvSpPr/>
          <p:nvPr/>
        </p:nvSpPr>
        <p:spPr>
          <a:xfrm>
            <a:off x="3889368" y="5260776"/>
            <a:ext cx="136560" cy="356439"/>
          </a:xfrm>
          <a:custGeom>
            <a:avLst/>
            <a:gdLst>
              <a:gd name="connsiteX0" fmla="*/ 7 w 136560"/>
              <a:gd name="connsiteY0" fmla="*/ 346274 h 356439"/>
              <a:gd name="connsiteX1" fmla="*/ 31757 w 136560"/>
              <a:gd name="connsiteY1" fmla="*/ 260549 h 356439"/>
              <a:gd name="connsiteX2" fmla="*/ 34932 w 136560"/>
              <a:gd name="connsiteY2" fmla="*/ 193874 h 356439"/>
              <a:gd name="connsiteX3" fmla="*/ 104782 w 136560"/>
              <a:gd name="connsiteY3" fmla="*/ 38299 h 356439"/>
              <a:gd name="connsiteX4" fmla="*/ 47632 w 136560"/>
              <a:gd name="connsiteY4" fmla="*/ 184349 h 356439"/>
              <a:gd name="connsiteX5" fmla="*/ 98432 w 136560"/>
              <a:gd name="connsiteY5" fmla="*/ 295474 h 356439"/>
              <a:gd name="connsiteX6" fmla="*/ 114307 w 136560"/>
              <a:gd name="connsiteY6" fmla="*/ 355799 h 356439"/>
              <a:gd name="connsiteX7" fmla="*/ 114307 w 136560"/>
              <a:gd name="connsiteY7" fmla="*/ 327224 h 356439"/>
              <a:gd name="connsiteX8" fmla="*/ 82557 w 136560"/>
              <a:gd name="connsiteY8" fmla="*/ 327224 h 356439"/>
              <a:gd name="connsiteX9" fmla="*/ 57157 w 136560"/>
              <a:gd name="connsiteY9" fmla="*/ 339924 h 356439"/>
              <a:gd name="connsiteX10" fmla="*/ 92082 w 136560"/>
              <a:gd name="connsiteY10" fmla="*/ 317699 h 356439"/>
              <a:gd name="connsiteX11" fmla="*/ 79382 w 136560"/>
              <a:gd name="connsiteY11" fmla="*/ 257374 h 356439"/>
              <a:gd name="connsiteX12" fmla="*/ 44457 w 136560"/>
              <a:gd name="connsiteY12" fmla="*/ 187524 h 356439"/>
              <a:gd name="connsiteX13" fmla="*/ 136532 w 136560"/>
              <a:gd name="connsiteY13" fmla="*/ 199 h 356439"/>
              <a:gd name="connsiteX14" fmla="*/ 53982 w 136560"/>
              <a:gd name="connsiteY14" fmla="*/ 152599 h 356439"/>
              <a:gd name="connsiteX15" fmla="*/ 22232 w 136560"/>
              <a:gd name="connsiteY15" fmla="*/ 209749 h 356439"/>
              <a:gd name="connsiteX16" fmla="*/ 19057 w 136560"/>
              <a:gd name="connsiteY16" fmla="*/ 266899 h 356439"/>
              <a:gd name="connsiteX17" fmla="*/ 28582 w 136560"/>
              <a:gd name="connsiteY17" fmla="*/ 241499 h 356439"/>
              <a:gd name="connsiteX18" fmla="*/ 7 w 136560"/>
              <a:gd name="connsiteY18" fmla="*/ 346274 h 356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6560" h="356439">
                <a:moveTo>
                  <a:pt x="7" y="346274"/>
                </a:moveTo>
                <a:cubicBezTo>
                  <a:pt x="536" y="349449"/>
                  <a:pt x="25936" y="285949"/>
                  <a:pt x="31757" y="260549"/>
                </a:cubicBezTo>
                <a:cubicBezTo>
                  <a:pt x="37578" y="235149"/>
                  <a:pt x="22761" y="230915"/>
                  <a:pt x="34932" y="193874"/>
                </a:cubicBezTo>
                <a:cubicBezTo>
                  <a:pt x="47103" y="156833"/>
                  <a:pt x="102665" y="39887"/>
                  <a:pt x="104782" y="38299"/>
                </a:cubicBezTo>
                <a:cubicBezTo>
                  <a:pt x="106899" y="36711"/>
                  <a:pt x="48690" y="141487"/>
                  <a:pt x="47632" y="184349"/>
                </a:cubicBezTo>
                <a:cubicBezTo>
                  <a:pt x="46574" y="227211"/>
                  <a:pt x="87320" y="266899"/>
                  <a:pt x="98432" y="295474"/>
                </a:cubicBezTo>
                <a:cubicBezTo>
                  <a:pt x="109544" y="324049"/>
                  <a:pt x="111661" y="350507"/>
                  <a:pt x="114307" y="355799"/>
                </a:cubicBezTo>
                <a:cubicBezTo>
                  <a:pt x="116953" y="361091"/>
                  <a:pt x="119599" y="331986"/>
                  <a:pt x="114307" y="327224"/>
                </a:cubicBezTo>
                <a:cubicBezTo>
                  <a:pt x="109015" y="322461"/>
                  <a:pt x="92082" y="325107"/>
                  <a:pt x="82557" y="327224"/>
                </a:cubicBezTo>
                <a:cubicBezTo>
                  <a:pt x="73032" y="329341"/>
                  <a:pt x="55570" y="341511"/>
                  <a:pt x="57157" y="339924"/>
                </a:cubicBezTo>
                <a:cubicBezTo>
                  <a:pt x="58744" y="338337"/>
                  <a:pt x="88378" y="331457"/>
                  <a:pt x="92082" y="317699"/>
                </a:cubicBezTo>
                <a:cubicBezTo>
                  <a:pt x="95786" y="303941"/>
                  <a:pt x="87319" y="279070"/>
                  <a:pt x="79382" y="257374"/>
                </a:cubicBezTo>
                <a:cubicBezTo>
                  <a:pt x="71445" y="235678"/>
                  <a:pt x="34932" y="230386"/>
                  <a:pt x="44457" y="187524"/>
                </a:cubicBezTo>
                <a:cubicBezTo>
                  <a:pt x="53982" y="144662"/>
                  <a:pt x="134945" y="6020"/>
                  <a:pt x="136532" y="199"/>
                </a:cubicBezTo>
                <a:cubicBezTo>
                  <a:pt x="138120" y="-5622"/>
                  <a:pt x="73032" y="117674"/>
                  <a:pt x="53982" y="152599"/>
                </a:cubicBezTo>
                <a:cubicBezTo>
                  <a:pt x="34932" y="187524"/>
                  <a:pt x="28053" y="190699"/>
                  <a:pt x="22232" y="209749"/>
                </a:cubicBezTo>
                <a:cubicBezTo>
                  <a:pt x="16411" y="228799"/>
                  <a:pt x="17999" y="261608"/>
                  <a:pt x="19057" y="266899"/>
                </a:cubicBezTo>
                <a:cubicBezTo>
                  <a:pt x="20115" y="272190"/>
                  <a:pt x="29111" y="233032"/>
                  <a:pt x="28582" y="241499"/>
                </a:cubicBezTo>
                <a:cubicBezTo>
                  <a:pt x="28053" y="249966"/>
                  <a:pt x="-522" y="343099"/>
                  <a:pt x="7" y="3462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EF818030-9D0A-1D69-D48E-3374D3B9E78F}"/>
              </a:ext>
            </a:extLst>
          </p:cNvPr>
          <p:cNvSpPr/>
          <p:nvPr/>
        </p:nvSpPr>
        <p:spPr>
          <a:xfrm>
            <a:off x="3914602" y="5616501"/>
            <a:ext cx="309437" cy="133849"/>
          </a:xfrm>
          <a:custGeom>
            <a:avLst/>
            <a:gdLst>
              <a:gd name="connsiteX0" fmla="*/ 173 w 309437"/>
              <a:gd name="connsiteY0" fmla="*/ 25474 h 133849"/>
              <a:gd name="connsiteX1" fmla="*/ 82723 w 309437"/>
              <a:gd name="connsiteY1" fmla="*/ 25474 h 133849"/>
              <a:gd name="connsiteX2" fmla="*/ 177973 w 309437"/>
              <a:gd name="connsiteY2" fmla="*/ 82624 h 133849"/>
              <a:gd name="connsiteX3" fmla="*/ 184323 w 309437"/>
              <a:gd name="connsiteY3" fmla="*/ 60399 h 133849"/>
              <a:gd name="connsiteX4" fmla="*/ 308148 w 309437"/>
              <a:gd name="connsiteY4" fmla="*/ 133424 h 133849"/>
              <a:gd name="connsiteX5" fmla="*/ 244648 w 309437"/>
              <a:gd name="connsiteY5" fmla="*/ 88974 h 133849"/>
              <a:gd name="connsiteX6" fmla="*/ 174798 w 309437"/>
              <a:gd name="connsiteY6" fmla="*/ 57224 h 133849"/>
              <a:gd name="connsiteX7" fmla="*/ 108123 w 309437"/>
              <a:gd name="connsiteY7" fmla="*/ 74 h 133849"/>
              <a:gd name="connsiteX8" fmla="*/ 143048 w 309437"/>
              <a:gd name="connsiteY8" fmla="*/ 44524 h 133849"/>
              <a:gd name="connsiteX9" fmla="*/ 104948 w 309437"/>
              <a:gd name="connsiteY9" fmla="*/ 19124 h 133849"/>
              <a:gd name="connsiteX10" fmla="*/ 173 w 309437"/>
              <a:gd name="connsiteY10" fmla="*/ 25474 h 133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9437" h="133849">
                <a:moveTo>
                  <a:pt x="173" y="25474"/>
                </a:moveTo>
                <a:cubicBezTo>
                  <a:pt x="-3531" y="26532"/>
                  <a:pt x="53090" y="15949"/>
                  <a:pt x="82723" y="25474"/>
                </a:cubicBezTo>
                <a:cubicBezTo>
                  <a:pt x="112356" y="34999"/>
                  <a:pt x="161040" y="76803"/>
                  <a:pt x="177973" y="82624"/>
                </a:cubicBezTo>
                <a:cubicBezTo>
                  <a:pt x="194906" y="88445"/>
                  <a:pt x="162627" y="51932"/>
                  <a:pt x="184323" y="60399"/>
                </a:cubicBezTo>
                <a:cubicBezTo>
                  <a:pt x="206019" y="68866"/>
                  <a:pt x="298094" y="128662"/>
                  <a:pt x="308148" y="133424"/>
                </a:cubicBezTo>
                <a:cubicBezTo>
                  <a:pt x="318202" y="138187"/>
                  <a:pt x="266873" y="101674"/>
                  <a:pt x="244648" y="88974"/>
                </a:cubicBezTo>
                <a:cubicBezTo>
                  <a:pt x="222423" y="76274"/>
                  <a:pt x="197552" y="72041"/>
                  <a:pt x="174798" y="57224"/>
                </a:cubicBezTo>
                <a:cubicBezTo>
                  <a:pt x="152044" y="42407"/>
                  <a:pt x="113415" y="2191"/>
                  <a:pt x="108123" y="74"/>
                </a:cubicBezTo>
                <a:cubicBezTo>
                  <a:pt x="102831" y="-2043"/>
                  <a:pt x="143577" y="41349"/>
                  <a:pt x="143048" y="44524"/>
                </a:cubicBezTo>
                <a:cubicBezTo>
                  <a:pt x="142519" y="47699"/>
                  <a:pt x="124527" y="22828"/>
                  <a:pt x="104948" y="19124"/>
                </a:cubicBezTo>
                <a:cubicBezTo>
                  <a:pt x="85369" y="15420"/>
                  <a:pt x="3877" y="24416"/>
                  <a:pt x="173" y="254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A0B6E6F0-9C29-4418-3A9C-5674CC06077F}"/>
              </a:ext>
            </a:extLst>
          </p:cNvPr>
          <p:cNvSpPr/>
          <p:nvPr/>
        </p:nvSpPr>
        <p:spPr>
          <a:xfrm>
            <a:off x="4813259" y="5521325"/>
            <a:ext cx="59452" cy="269877"/>
          </a:xfrm>
          <a:custGeom>
            <a:avLst/>
            <a:gdLst>
              <a:gd name="connsiteX0" fmla="*/ 6391 w 59452"/>
              <a:gd name="connsiteY0" fmla="*/ 0 h 269877"/>
              <a:gd name="connsiteX1" fmla="*/ 44491 w 59452"/>
              <a:gd name="connsiteY1" fmla="*/ 104775 h 269877"/>
              <a:gd name="connsiteX2" fmla="*/ 47666 w 59452"/>
              <a:gd name="connsiteY2" fmla="*/ 180975 h 269877"/>
              <a:gd name="connsiteX3" fmla="*/ 57191 w 59452"/>
              <a:gd name="connsiteY3" fmla="*/ 155575 h 269877"/>
              <a:gd name="connsiteX4" fmla="*/ 41 w 59452"/>
              <a:gd name="connsiteY4" fmla="*/ 269875 h 269877"/>
              <a:gd name="connsiteX5" fmla="*/ 47666 w 59452"/>
              <a:gd name="connsiteY5" fmla="*/ 152400 h 269877"/>
              <a:gd name="connsiteX6" fmla="*/ 28616 w 59452"/>
              <a:gd name="connsiteY6" fmla="*/ 104775 h 269877"/>
              <a:gd name="connsiteX7" fmla="*/ 6391 w 59452"/>
              <a:gd name="connsiteY7" fmla="*/ 0 h 269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452" h="269877">
                <a:moveTo>
                  <a:pt x="6391" y="0"/>
                </a:moveTo>
                <a:cubicBezTo>
                  <a:pt x="9037" y="0"/>
                  <a:pt x="37612" y="74613"/>
                  <a:pt x="44491" y="104775"/>
                </a:cubicBezTo>
                <a:cubicBezTo>
                  <a:pt x="51370" y="134937"/>
                  <a:pt x="45549" y="172508"/>
                  <a:pt x="47666" y="180975"/>
                </a:cubicBezTo>
                <a:cubicBezTo>
                  <a:pt x="49783" y="189442"/>
                  <a:pt x="65129" y="140758"/>
                  <a:pt x="57191" y="155575"/>
                </a:cubicBezTo>
                <a:cubicBezTo>
                  <a:pt x="49254" y="170392"/>
                  <a:pt x="1628" y="270404"/>
                  <a:pt x="41" y="269875"/>
                </a:cubicBezTo>
                <a:cubicBezTo>
                  <a:pt x="-1546" y="269346"/>
                  <a:pt x="42904" y="179917"/>
                  <a:pt x="47666" y="152400"/>
                </a:cubicBezTo>
                <a:cubicBezTo>
                  <a:pt x="52428" y="124883"/>
                  <a:pt x="34966" y="127000"/>
                  <a:pt x="28616" y="104775"/>
                </a:cubicBezTo>
                <a:cubicBezTo>
                  <a:pt x="22266" y="82550"/>
                  <a:pt x="3745" y="0"/>
                  <a:pt x="639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2B668646-812F-8464-DEC6-0EA1D9BF622C}"/>
              </a:ext>
            </a:extLst>
          </p:cNvPr>
          <p:cNvSpPr/>
          <p:nvPr/>
        </p:nvSpPr>
        <p:spPr>
          <a:xfrm>
            <a:off x="4505017" y="5532413"/>
            <a:ext cx="286098" cy="236604"/>
          </a:xfrm>
          <a:custGeom>
            <a:avLst/>
            <a:gdLst>
              <a:gd name="connsiteX0" fmla="*/ 308 w 286098"/>
              <a:gd name="connsiteY0" fmla="*/ 207987 h 236604"/>
              <a:gd name="connsiteX1" fmla="*/ 174933 w 286098"/>
              <a:gd name="connsiteY1" fmla="*/ 163537 h 236604"/>
              <a:gd name="connsiteX2" fmla="*/ 263833 w 286098"/>
              <a:gd name="connsiteY2" fmla="*/ 214337 h 236604"/>
              <a:gd name="connsiteX3" fmla="*/ 238433 w 286098"/>
              <a:gd name="connsiteY3" fmla="*/ 166712 h 236604"/>
              <a:gd name="connsiteX4" fmla="*/ 286058 w 286098"/>
              <a:gd name="connsiteY4" fmla="*/ 236562 h 236604"/>
              <a:gd name="connsiteX5" fmla="*/ 228908 w 286098"/>
              <a:gd name="connsiteY5" fmla="*/ 176237 h 236604"/>
              <a:gd name="connsiteX6" fmla="*/ 244783 w 286098"/>
              <a:gd name="connsiteY6" fmla="*/ 125437 h 236604"/>
              <a:gd name="connsiteX7" fmla="*/ 260658 w 286098"/>
              <a:gd name="connsiteY7" fmla="*/ 65112 h 236604"/>
              <a:gd name="connsiteX8" fmla="*/ 260658 w 286098"/>
              <a:gd name="connsiteY8" fmla="*/ 1612 h 236604"/>
              <a:gd name="connsiteX9" fmla="*/ 247958 w 286098"/>
              <a:gd name="connsiteY9" fmla="*/ 134962 h 236604"/>
              <a:gd name="connsiteX10" fmla="*/ 209858 w 286098"/>
              <a:gd name="connsiteY10" fmla="*/ 147662 h 236604"/>
              <a:gd name="connsiteX11" fmla="*/ 184458 w 286098"/>
              <a:gd name="connsiteY11" fmla="*/ 131787 h 236604"/>
              <a:gd name="connsiteX12" fmla="*/ 190808 w 286098"/>
              <a:gd name="connsiteY12" fmla="*/ 131787 h 236604"/>
              <a:gd name="connsiteX13" fmla="*/ 133658 w 286098"/>
              <a:gd name="connsiteY13" fmla="*/ 166712 h 236604"/>
              <a:gd name="connsiteX14" fmla="*/ 308 w 286098"/>
              <a:gd name="connsiteY14" fmla="*/ 207987 h 236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6098" h="236604">
                <a:moveTo>
                  <a:pt x="308" y="207987"/>
                </a:moveTo>
                <a:cubicBezTo>
                  <a:pt x="7187" y="207458"/>
                  <a:pt x="131012" y="162479"/>
                  <a:pt x="174933" y="163537"/>
                </a:cubicBezTo>
                <a:cubicBezTo>
                  <a:pt x="218854" y="164595"/>
                  <a:pt x="253250" y="213808"/>
                  <a:pt x="263833" y="214337"/>
                </a:cubicBezTo>
                <a:cubicBezTo>
                  <a:pt x="274416" y="214866"/>
                  <a:pt x="234729" y="163008"/>
                  <a:pt x="238433" y="166712"/>
                </a:cubicBezTo>
                <a:cubicBezTo>
                  <a:pt x="242137" y="170416"/>
                  <a:pt x="287645" y="234975"/>
                  <a:pt x="286058" y="236562"/>
                </a:cubicBezTo>
                <a:cubicBezTo>
                  <a:pt x="284471" y="238149"/>
                  <a:pt x="235787" y="194758"/>
                  <a:pt x="228908" y="176237"/>
                </a:cubicBezTo>
                <a:cubicBezTo>
                  <a:pt x="222029" y="157716"/>
                  <a:pt x="239491" y="143958"/>
                  <a:pt x="244783" y="125437"/>
                </a:cubicBezTo>
                <a:cubicBezTo>
                  <a:pt x="250075" y="106916"/>
                  <a:pt x="258012" y="85749"/>
                  <a:pt x="260658" y="65112"/>
                </a:cubicBezTo>
                <a:cubicBezTo>
                  <a:pt x="263304" y="44475"/>
                  <a:pt x="262775" y="-10030"/>
                  <a:pt x="260658" y="1612"/>
                </a:cubicBezTo>
                <a:cubicBezTo>
                  <a:pt x="258541" y="13254"/>
                  <a:pt x="256425" y="110620"/>
                  <a:pt x="247958" y="134962"/>
                </a:cubicBezTo>
                <a:cubicBezTo>
                  <a:pt x="239491" y="159304"/>
                  <a:pt x="220441" y="148191"/>
                  <a:pt x="209858" y="147662"/>
                </a:cubicBezTo>
                <a:cubicBezTo>
                  <a:pt x="199275" y="147133"/>
                  <a:pt x="187633" y="134433"/>
                  <a:pt x="184458" y="131787"/>
                </a:cubicBezTo>
                <a:cubicBezTo>
                  <a:pt x="181283" y="129141"/>
                  <a:pt x="199275" y="125966"/>
                  <a:pt x="190808" y="131787"/>
                </a:cubicBezTo>
                <a:cubicBezTo>
                  <a:pt x="182341" y="137608"/>
                  <a:pt x="163821" y="154012"/>
                  <a:pt x="133658" y="166712"/>
                </a:cubicBezTo>
                <a:cubicBezTo>
                  <a:pt x="103496" y="179412"/>
                  <a:pt x="-6571" y="208516"/>
                  <a:pt x="308" y="2079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FDDFDE65-D63A-D64B-F7BC-CE7E3CF085AF}"/>
              </a:ext>
            </a:extLst>
          </p:cNvPr>
          <p:cNvSpPr/>
          <p:nvPr/>
        </p:nvSpPr>
        <p:spPr>
          <a:xfrm>
            <a:off x="4167397" y="5708641"/>
            <a:ext cx="404782" cy="109257"/>
          </a:xfrm>
          <a:custGeom>
            <a:avLst/>
            <a:gdLst>
              <a:gd name="connsiteX0" fmla="*/ 1378 w 404782"/>
              <a:gd name="connsiteY0" fmla="*/ 38109 h 109257"/>
              <a:gd name="connsiteX1" fmla="*/ 109328 w 404782"/>
              <a:gd name="connsiteY1" fmla="*/ 104784 h 109257"/>
              <a:gd name="connsiteX2" fmla="*/ 223628 w 404782"/>
              <a:gd name="connsiteY2" fmla="*/ 69859 h 109257"/>
              <a:gd name="connsiteX3" fmla="*/ 188703 w 404782"/>
              <a:gd name="connsiteY3" fmla="*/ 95259 h 109257"/>
              <a:gd name="connsiteX4" fmla="*/ 404603 w 404782"/>
              <a:gd name="connsiteY4" fmla="*/ 9 h 109257"/>
              <a:gd name="connsiteX5" fmla="*/ 147428 w 404782"/>
              <a:gd name="connsiteY5" fmla="*/ 101609 h 109257"/>
              <a:gd name="connsiteX6" fmla="*/ 128378 w 404782"/>
              <a:gd name="connsiteY6" fmla="*/ 98434 h 109257"/>
              <a:gd name="connsiteX7" fmla="*/ 52178 w 404782"/>
              <a:gd name="connsiteY7" fmla="*/ 69859 h 109257"/>
              <a:gd name="connsiteX8" fmla="*/ 1378 w 404782"/>
              <a:gd name="connsiteY8" fmla="*/ 38109 h 109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4782" h="109257">
                <a:moveTo>
                  <a:pt x="1378" y="38109"/>
                </a:moveTo>
                <a:cubicBezTo>
                  <a:pt x="10903" y="43930"/>
                  <a:pt x="72286" y="99492"/>
                  <a:pt x="109328" y="104784"/>
                </a:cubicBezTo>
                <a:cubicBezTo>
                  <a:pt x="146370" y="110076"/>
                  <a:pt x="210399" y="71446"/>
                  <a:pt x="223628" y="69859"/>
                </a:cubicBezTo>
                <a:cubicBezTo>
                  <a:pt x="236857" y="68272"/>
                  <a:pt x="158541" y="106901"/>
                  <a:pt x="188703" y="95259"/>
                </a:cubicBezTo>
                <a:cubicBezTo>
                  <a:pt x="218865" y="83617"/>
                  <a:pt x="411482" y="-1049"/>
                  <a:pt x="404603" y="9"/>
                </a:cubicBezTo>
                <a:cubicBezTo>
                  <a:pt x="397724" y="1067"/>
                  <a:pt x="147428" y="101609"/>
                  <a:pt x="147428" y="101609"/>
                </a:cubicBezTo>
                <a:cubicBezTo>
                  <a:pt x="101390" y="118013"/>
                  <a:pt x="144253" y="103726"/>
                  <a:pt x="128378" y="98434"/>
                </a:cubicBezTo>
                <a:cubicBezTo>
                  <a:pt x="112503" y="93142"/>
                  <a:pt x="70170" y="76738"/>
                  <a:pt x="52178" y="69859"/>
                </a:cubicBezTo>
                <a:cubicBezTo>
                  <a:pt x="34186" y="62980"/>
                  <a:pt x="-8147" y="32288"/>
                  <a:pt x="1378" y="3810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43EE4E4C-C83F-9879-7902-9484A3A33DA6}"/>
              </a:ext>
            </a:extLst>
          </p:cNvPr>
          <p:cNvSpPr/>
          <p:nvPr/>
        </p:nvSpPr>
        <p:spPr>
          <a:xfrm>
            <a:off x="3857904" y="5358684"/>
            <a:ext cx="91845" cy="350393"/>
          </a:xfrm>
          <a:custGeom>
            <a:avLst/>
            <a:gdLst>
              <a:gd name="connsiteX0" fmla="*/ 91796 w 91845"/>
              <a:gd name="connsiteY0" fmla="*/ 716 h 350393"/>
              <a:gd name="connsiteX1" fmla="*/ 15596 w 91845"/>
              <a:gd name="connsiteY1" fmla="*/ 115016 h 350393"/>
              <a:gd name="connsiteX2" fmla="*/ 21946 w 91845"/>
              <a:gd name="connsiteY2" fmla="*/ 273766 h 350393"/>
              <a:gd name="connsiteX3" fmla="*/ 15596 w 91845"/>
              <a:gd name="connsiteY3" fmla="*/ 235666 h 350393"/>
              <a:gd name="connsiteX4" fmla="*/ 25121 w 91845"/>
              <a:gd name="connsiteY4" fmla="*/ 349966 h 350393"/>
              <a:gd name="connsiteX5" fmla="*/ 15596 w 91845"/>
              <a:gd name="connsiteY5" fmla="*/ 270591 h 350393"/>
              <a:gd name="connsiteX6" fmla="*/ 2896 w 91845"/>
              <a:gd name="connsiteY6" fmla="*/ 168991 h 350393"/>
              <a:gd name="connsiteX7" fmla="*/ 91796 w 91845"/>
              <a:gd name="connsiteY7" fmla="*/ 716 h 35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845" h="350393">
                <a:moveTo>
                  <a:pt x="91796" y="716"/>
                </a:moveTo>
                <a:cubicBezTo>
                  <a:pt x="93913" y="-8280"/>
                  <a:pt x="27238" y="69508"/>
                  <a:pt x="15596" y="115016"/>
                </a:cubicBezTo>
                <a:cubicBezTo>
                  <a:pt x="3954" y="160524"/>
                  <a:pt x="21946" y="253658"/>
                  <a:pt x="21946" y="273766"/>
                </a:cubicBezTo>
                <a:cubicBezTo>
                  <a:pt x="21946" y="293874"/>
                  <a:pt x="15067" y="222966"/>
                  <a:pt x="15596" y="235666"/>
                </a:cubicBezTo>
                <a:cubicBezTo>
                  <a:pt x="16125" y="248366"/>
                  <a:pt x="25121" y="344145"/>
                  <a:pt x="25121" y="349966"/>
                </a:cubicBezTo>
                <a:cubicBezTo>
                  <a:pt x="25121" y="355787"/>
                  <a:pt x="19300" y="300754"/>
                  <a:pt x="15596" y="270591"/>
                </a:cubicBezTo>
                <a:cubicBezTo>
                  <a:pt x="11892" y="240429"/>
                  <a:pt x="-7158" y="210795"/>
                  <a:pt x="2896" y="168991"/>
                </a:cubicBezTo>
                <a:cubicBezTo>
                  <a:pt x="12950" y="127187"/>
                  <a:pt x="89679" y="9712"/>
                  <a:pt x="91796" y="7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9A4836A1-C789-E0A1-CAA8-14221F17B0DE}"/>
              </a:ext>
            </a:extLst>
          </p:cNvPr>
          <p:cNvSpPr/>
          <p:nvPr/>
        </p:nvSpPr>
        <p:spPr>
          <a:xfrm>
            <a:off x="4527551" y="4905372"/>
            <a:ext cx="95326" cy="575428"/>
          </a:xfrm>
          <a:custGeom>
            <a:avLst/>
            <a:gdLst>
              <a:gd name="connsiteX0" fmla="*/ 95249 w 95326"/>
              <a:gd name="connsiteY0" fmla="*/ 3 h 575428"/>
              <a:gd name="connsiteX1" fmla="*/ 6349 w 95326"/>
              <a:gd name="connsiteY1" fmla="*/ 317503 h 575428"/>
              <a:gd name="connsiteX2" fmla="*/ 12699 w 95326"/>
              <a:gd name="connsiteY2" fmla="*/ 330203 h 575428"/>
              <a:gd name="connsiteX3" fmla="*/ 57149 w 95326"/>
              <a:gd name="connsiteY3" fmla="*/ 568328 h 575428"/>
              <a:gd name="connsiteX4" fmla="*/ 47624 w 95326"/>
              <a:gd name="connsiteY4" fmla="*/ 482603 h 575428"/>
              <a:gd name="connsiteX5" fmla="*/ 79374 w 95326"/>
              <a:gd name="connsiteY5" fmla="*/ 177803 h 575428"/>
              <a:gd name="connsiteX6" fmla="*/ 44449 w 95326"/>
              <a:gd name="connsiteY6" fmla="*/ 422278 h 575428"/>
              <a:gd name="connsiteX7" fmla="*/ 22224 w 95326"/>
              <a:gd name="connsiteY7" fmla="*/ 323853 h 575428"/>
              <a:gd name="connsiteX8" fmla="*/ 95249 w 95326"/>
              <a:gd name="connsiteY8" fmla="*/ 3 h 57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326" h="575428">
                <a:moveTo>
                  <a:pt x="95249" y="3"/>
                </a:moveTo>
                <a:cubicBezTo>
                  <a:pt x="92603" y="-1055"/>
                  <a:pt x="20107" y="262470"/>
                  <a:pt x="6349" y="317503"/>
                </a:cubicBezTo>
                <a:cubicBezTo>
                  <a:pt x="-7409" y="372536"/>
                  <a:pt x="4232" y="288399"/>
                  <a:pt x="12699" y="330203"/>
                </a:cubicBezTo>
                <a:cubicBezTo>
                  <a:pt x="21166" y="372007"/>
                  <a:pt x="51328" y="542928"/>
                  <a:pt x="57149" y="568328"/>
                </a:cubicBezTo>
                <a:cubicBezTo>
                  <a:pt x="62970" y="593728"/>
                  <a:pt x="43920" y="547690"/>
                  <a:pt x="47624" y="482603"/>
                </a:cubicBezTo>
                <a:cubicBezTo>
                  <a:pt x="51328" y="417516"/>
                  <a:pt x="79903" y="187857"/>
                  <a:pt x="79374" y="177803"/>
                </a:cubicBezTo>
                <a:cubicBezTo>
                  <a:pt x="78845" y="167749"/>
                  <a:pt x="53974" y="397936"/>
                  <a:pt x="44449" y="422278"/>
                </a:cubicBezTo>
                <a:cubicBezTo>
                  <a:pt x="34924" y="446620"/>
                  <a:pt x="12699" y="388411"/>
                  <a:pt x="22224" y="323853"/>
                </a:cubicBezTo>
                <a:cubicBezTo>
                  <a:pt x="31749" y="259295"/>
                  <a:pt x="97895" y="1061"/>
                  <a:pt x="95249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E9A01DE6-A4C9-51F7-BF5A-9BF16C8C5D40}"/>
              </a:ext>
            </a:extLst>
          </p:cNvPr>
          <p:cNvSpPr/>
          <p:nvPr/>
        </p:nvSpPr>
        <p:spPr>
          <a:xfrm>
            <a:off x="4587218" y="5727852"/>
            <a:ext cx="189500" cy="108183"/>
          </a:xfrm>
          <a:custGeom>
            <a:avLst/>
            <a:gdLst>
              <a:gd name="connsiteX0" fmla="*/ 657 w 189500"/>
              <a:gd name="connsiteY0" fmla="*/ 3023 h 108183"/>
              <a:gd name="connsiteX1" fmla="*/ 89557 w 189500"/>
              <a:gd name="connsiteY1" fmla="*/ 9373 h 108183"/>
              <a:gd name="connsiteX2" fmla="*/ 130832 w 189500"/>
              <a:gd name="connsiteY2" fmla="*/ 69698 h 108183"/>
              <a:gd name="connsiteX3" fmla="*/ 121307 w 189500"/>
              <a:gd name="connsiteY3" fmla="*/ 31598 h 108183"/>
              <a:gd name="connsiteX4" fmla="*/ 187982 w 189500"/>
              <a:gd name="connsiteY4" fmla="*/ 107798 h 108183"/>
              <a:gd name="connsiteX5" fmla="*/ 165757 w 189500"/>
              <a:gd name="connsiteY5" fmla="*/ 60173 h 108183"/>
              <a:gd name="connsiteX6" fmla="*/ 140357 w 189500"/>
              <a:gd name="connsiteY6" fmla="*/ 37948 h 108183"/>
              <a:gd name="connsiteX7" fmla="*/ 657 w 189500"/>
              <a:gd name="connsiteY7" fmla="*/ 3023 h 108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500" h="108183">
                <a:moveTo>
                  <a:pt x="657" y="3023"/>
                </a:moveTo>
                <a:cubicBezTo>
                  <a:pt x="-7810" y="-1740"/>
                  <a:pt x="67861" y="-1739"/>
                  <a:pt x="89557" y="9373"/>
                </a:cubicBezTo>
                <a:cubicBezTo>
                  <a:pt x="111253" y="20485"/>
                  <a:pt x="125540" y="65994"/>
                  <a:pt x="130832" y="69698"/>
                </a:cubicBezTo>
                <a:cubicBezTo>
                  <a:pt x="136124" y="73402"/>
                  <a:pt x="111782" y="25248"/>
                  <a:pt x="121307" y="31598"/>
                </a:cubicBezTo>
                <a:cubicBezTo>
                  <a:pt x="130832" y="37948"/>
                  <a:pt x="180574" y="103036"/>
                  <a:pt x="187982" y="107798"/>
                </a:cubicBezTo>
                <a:cubicBezTo>
                  <a:pt x="195390" y="112561"/>
                  <a:pt x="173695" y="71815"/>
                  <a:pt x="165757" y="60173"/>
                </a:cubicBezTo>
                <a:cubicBezTo>
                  <a:pt x="157820" y="48531"/>
                  <a:pt x="160995" y="48531"/>
                  <a:pt x="140357" y="37948"/>
                </a:cubicBezTo>
                <a:cubicBezTo>
                  <a:pt x="119720" y="27365"/>
                  <a:pt x="9124" y="7786"/>
                  <a:pt x="657" y="302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D9FE97AD-1A79-2133-EB24-24FB35B22DC4}"/>
              </a:ext>
            </a:extLst>
          </p:cNvPr>
          <p:cNvSpPr/>
          <p:nvPr/>
        </p:nvSpPr>
        <p:spPr>
          <a:xfrm>
            <a:off x="3936893" y="5908626"/>
            <a:ext cx="260943" cy="235003"/>
          </a:xfrm>
          <a:custGeom>
            <a:avLst/>
            <a:gdLst>
              <a:gd name="connsiteX0" fmla="*/ 260457 w 260943"/>
              <a:gd name="connsiteY0" fmla="*/ 49 h 235003"/>
              <a:gd name="connsiteX1" fmla="*/ 254107 w 260943"/>
              <a:gd name="connsiteY1" fmla="*/ 95299 h 235003"/>
              <a:gd name="connsiteX2" fmla="*/ 241407 w 260943"/>
              <a:gd name="connsiteY2" fmla="*/ 123874 h 235003"/>
              <a:gd name="connsiteX3" fmla="*/ 257282 w 260943"/>
              <a:gd name="connsiteY3" fmla="*/ 190549 h 235003"/>
              <a:gd name="connsiteX4" fmla="*/ 225532 w 260943"/>
              <a:gd name="connsiteY4" fmla="*/ 171499 h 235003"/>
              <a:gd name="connsiteX5" fmla="*/ 187432 w 260943"/>
              <a:gd name="connsiteY5" fmla="*/ 174674 h 235003"/>
              <a:gd name="connsiteX6" fmla="*/ 107 w 260943"/>
              <a:gd name="connsiteY6" fmla="*/ 234999 h 235003"/>
              <a:gd name="connsiteX7" fmla="*/ 216007 w 260943"/>
              <a:gd name="connsiteY7" fmla="*/ 177849 h 235003"/>
              <a:gd name="connsiteX8" fmla="*/ 241407 w 260943"/>
              <a:gd name="connsiteY8" fmla="*/ 177849 h 235003"/>
              <a:gd name="connsiteX9" fmla="*/ 238232 w 260943"/>
              <a:gd name="connsiteY9" fmla="*/ 142924 h 235003"/>
              <a:gd name="connsiteX10" fmla="*/ 241407 w 260943"/>
              <a:gd name="connsiteY10" fmla="*/ 82599 h 235003"/>
              <a:gd name="connsiteX11" fmla="*/ 260457 w 260943"/>
              <a:gd name="connsiteY11" fmla="*/ 49 h 23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0943" h="235003">
                <a:moveTo>
                  <a:pt x="260457" y="49"/>
                </a:moveTo>
                <a:cubicBezTo>
                  <a:pt x="262574" y="2166"/>
                  <a:pt x="257282" y="74662"/>
                  <a:pt x="254107" y="95299"/>
                </a:cubicBezTo>
                <a:cubicBezTo>
                  <a:pt x="250932" y="115937"/>
                  <a:pt x="240878" y="107999"/>
                  <a:pt x="241407" y="123874"/>
                </a:cubicBezTo>
                <a:cubicBezTo>
                  <a:pt x="241936" y="139749"/>
                  <a:pt x="259928" y="182612"/>
                  <a:pt x="257282" y="190549"/>
                </a:cubicBezTo>
                <a:cubicBezTo>
                  <a:pt x="254636" y="198486"/>
                  <a:pt x="237174" y="174145"/>
                  <a:pt x="225532" y="171499"/>
                </a:cubicBezTo>
                <a:cubicBezTo>
                  <a:pt x="213890" y="168853"/>
                  <a:pt x="225003" y="164091"/>
                  <a:pt x="187432" y="174674"/>
                </a:cubicBezTo>
                <a:cubicBezTo>
                  <a:pt x="149861" y="185257"/>
                  <a:pt x="-4656" y="234470"/>
                  <a:pt x="107" y="234999"/>
                </a:cubicBezTo>
                <a:cubicBezTo>
                  <a:pt x="4869" y="235528"/>
                  <a:pt x="175790" y="187374"/>
                  <a:pt x="216007" y="177849"/>
                </a:cubicBezTo>
                <a:cubicBezTo>
                  <a:pt x="256224" y="168324"/>
                  <a:pt x="237703" y="183670"/>
                  <a:pt x="241407" y="177849"/>
                </a:cubicBezTo>
                <a:cubicBezTo>
                  <a:pt x="245111" y="172028"/>
                  <a:pt x="238232" y="158799"/>
                  <a:pt x="238232" y="142924"/>
                </a:cubicBezTo>
                <a:cubicBezTo>
                  <a:pt x="238232" y="127049"/>
                  <a:pt x="235586" y="101120"/>
                  <a:pt x="241407" y="82599"/>
                </a:cubicBezTo>
                <a:cubicBezTo>
                  <a:pt x="247228" y="64078"/>
                  <a:pt x="258340" y="-2068"/>
                  <a:pt x="260457" y="4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737C5FF7-7859-3543-2C37-B09F293E44E3}"/>
              </a:ext>
            </a:extLst>
          </p:cNvPr>
          <p:cNvSpPr/>
          <p:nvPr/>
        </p:nvSpPr>
        <p:spPr>
          <a:xfrm>
            <a:off x="4320608" y="5940186"/>
            <a:ext cx="168677" cy="335115"/>
          </a:xfrm>
          <a:custGeom>
            <a:avLst/>
            <a:gdLst>
              <a:gd name="connsiteX0" fmla="*/ 79942 w 168677"/>
              <a:gd name="connsiteY0" fmla="*/ 239 h 335115"/>
              <a:gd name="connsiteX1" fmla="*/ 60892 w 168677"/>
              <a:gd name="connsiteY1" fmla="*/ 114539 h 335115"/>
              <a:gd name="connsiteX2" fmla="*/ 67242 w 168677"/>
              <a:gd name="connsiteY2" fmla="*/ 216139 h 335115"/>
              <a:gd name="connsiteX3" fmla="*/ 67242 w 168677"/>
              <a:gd name="connsiteY3" fmla="*/ 197089 h 335115"/>
              <a:gd name="connsiteX4" fmla="*/ 165667 w 168677"/>
              <a:gd name="connsiteY4" fmla="*/ 333614 h 335115"/>
              <a:gd name="connsiteX5" fmla="*/ 133917 w 168677"/>
              <a:gd name="connsiteY5" fmla="*/ 266939 h 335115"/>
              <a:gd name="connsiteX6" fmla="*/ 38667 w 168677"/>
              <a:gd name="connsiteY6" fmla="*/ 219314 h 335115"/>
              <a:gd name="connsiteX7" fmla="*/ 567 w 168677"/>
              <a:gd name="connsiteY7" fmla="*/ 203439 h 335115"/>
              <a:gd name="connsiteX8" fmla="*/ 64067 w 168677"/>
              <a:gd name="connsiteY8" fmla="*/ 219314 h 335115"/>
              <a:gd name="connsiteX9" fmla="*/ 38667 w 168677"/>
              <a:gd name="connsiteY9" fmla="*/ 174864 h 335115"/>
              <a:gd name="connsiteX10" fmla="*/ 38667 w 168677"/>
              <a:gd name="connsiteY10" fmla="*/ 190739 h 335115"/>
              <a:gd name="connsiteX11" fmla="*/ 51367 w 168677"/>
              <a:gd name="connsiteY11" fmla="*/ 95489 h 335115"/>
              <a:gd name="connsiteX12" fmla="*/ 57717 w 168677"/>
              <a:gd name="connsiteY12" fmla="*/ 146289 h 335115"/>
              <a:gd name="connsiteX13" fmla="*/ 79942 w 168677"/>
              <a:gd name="connsiteY13" fmla="*/ 239 h 335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8677" h="335115">
                <a:moveTo>
                  <a:pt x="79942" y="239"/>
                </a:moveTo>
                <a:cubicBezTo>
                  <a:pt x="80471" y="-5053"/>
                  <a:pt x="63009" y="78556"/>
                  <a:pt x="60892" y="114539"/>
                </a:cubicBezTo>
                <a:cubicBezTo>
                  <a:pt x="58775" y="150522"/>
                  <a:pt x="66184" y="202381"/>
                  <a:pt x="67242" y="216139"/>
                </a:cubicBezTo>
                <a:cubicBezTo>
                  <a:pt x="68300" y="229897"/>
                  <a:pt x="50838" y="177510"/>
                  <a:pt x="67242" y="197089"/>
                </a:cubicBezTo>
                <a:cubicBezTo>
                  <a:pt x="83646" y="216668"/>
                  <a:pt x="154555" y="321972"/>
                  <a:pt x="165667" y="333614"/>
                </a:cubicBezTo>
                <a:cubicBezTo>
                  <a:pt x="176780" y="345256"/>
                  <a:pt x="155083" y="285989"/>
                  <a:pt x="133917" y="266939"/>
                </a:cubicBezTo>
                <a:cubicBezTo>
                  <a:pt x="112751" y="247889"/>
                  <a:pt x="60892" y="229897"/>
                  <a:pt x="38667" y="219314"/>
                </a:cubicBezTo>
                <a:cubicBezTo>
                  <a:pt x="16442" y="208731"/>
                  <a:pt x="-3666" y="203439"/>
                  <a:pt x="567" y="203439"/>
                </a:cubicBezTo>
                <a:cubicBezTo>
                  <a:pt x="4800" y="203439"/>
                  <a:pt x="57717" y="224076"/>
                  <a:pt x="64067" y="219314"/>
                </a:cubicBezTo>
                <a:cubicBezTo>
                  <a:pt x="70417" y="214552"/>
                  <a:pt x="42900" y="179626"/>
                  <a:pt x="38667" y="174864"/>
                </a:cubicBezTo>
                <a:cubicBezTo>
                  <a:pt x="34434" y="170102"/>
                  <a:pt x="36550" y="203968"/>
                  <a:pt x="38667" y="190739"/>
                </a:cubicBezTo>
                <a:cubicBezTo>
                  <a:pt x="40784" y="177510"/>
                  <a:pt x="48192" y="102897"/>
                  <a:pt x="51367" y="95489"/>
                </a:cubicBezTo>
                <a:cubicBezTo>
                  <a:pt x="54542" y="88081"/>
                  <a:pt x="53484" y="157931"/>
                  <a:pt x="57717" y="146289"/>
                </a:cubicBezTo>
                <a:cubicBezTo>
                  <a:pt x="61950" y="134647"/>
                  <a:pt x="79413" y="5531"/>
                  <a:pt x="79942" y="23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B81CE490-12A6-3A99-4F43-165BAF69123A}"/>
              </a:ext>
            </a:extLst>
          </p:cNvPr>
          <p:cNvSpPr/>
          <p:nvPr/>
        </p:nvSpPr>
        <p:spPr>
          <a:xfrm>
            <a:off x="4230878" y="5911813"/>
            <a:ext cx="58551" cy="241374"/>
          </a:xfrm>
          <a:custGeom>
            <a:avLst/>
            <a:gdLst>
              <a:gd name="connsiteX0" fmla="*/ 23622 w 58551"/>
              <a:gd name="connsiteY0" fmla="*/ 37 h 241374"/>
              <a:gd name="connsiteX1" fmla="*/ 17272 w 58551"/>
              <a:gd name="connsiteY1" fmla="*/ 114337 h 241374"/>
              <a:gd name="connsiteX2" fmla="*/ 20447 w 58551"/>
              <a:gd name="connsiteY2" fmla="*/ 168312 h 241374"/>
              <a:gd name="connsiteX3" fmla="*/ 4572 w 58551"/>
              <a:gd name="connsiteY3" fmla="*/ 165137 h 241374"/>
              <a:gd name="connsiteX4" fmla="*/ 58547 w 58551"/>
              <a:gd name="connsiteY4" fmla="*/ 241337 h 241374"/>
              <a:gd name="connsiteX5" fmla="*/ 1397 w 58551"/>
              <a:gd name="connsiteY5" fmla="*/ 174662 h 241374"/>
              <a:gd name="connsiteX6" fmla="*/ 17272 w 58551"/>
              <a:gd name="connsiteY6" fmla="*/ 123862 h 241374"/>
              <a:gd name="connsiteX7" fmla="*/ 14097 w 58551"/>
              <a:gd name="connsiteY7" fmla="*/ 127037 h 241374"/>
              <a:gd name="connsiteX8" fmla="*/ 23622 w 58551"/>
              <a:gd name="connsiteY8" fmla="*/ 37 h 241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551" h="241374">
                <a:moveTo>
                  <a:pt x="23622" y="37"/>
                </a:moveTo>
                <a:cubicBezTo>
                  <a:pt x="24151" y="-2080"/>
                  <a:pt x="17801" y="86291"/>
                  <a:pt x="17272" y="114337"/>
                </a:cubicBezTo>
                <a:cubicBezTo>
                  <a:pt x="16743" y="142383"/>
                  <a:pt x="22564" y="159845"/>
                  <a:pt x="20447" y="168312"/>
                </a:cubicBezTo>
                <a:cubicBezTo>
                  <a:pt x="18330" y="176779"/>
                  <a:pt x="-1778" y="152966"/>
                  <a:pt x="4572" y="165137"/>
                </a:cubicBezTo>
                <a:cubicBezTo>
                  <a:pt x="10922" y="177308"/>
                  <a:pt x="59076" y="239750"/>
                  <a:pt x="58547" y="241337"/>
                </a:cubicBezTo>
                <a:cubicBezTo>
                  <a:pt x="58018" y="242924"/>
                  <a:pt x="8276" y="194241"/>
                  <a:pt x="1397" y="174662"/>
                </a:cubicBezTo>
                <a:cubicBezTo>
                  <a:pt x="-5482" y="155083"/>
                  <a:pt x="15155" y="131799"/>
                  <a:pt x="17272" y="123862"/>
                </a:cubicBezTo>
                <a:cubicBezTo>
                  <a:pt x="19389" y="115925"/>
                  <a:pt x="14626" y="142912"/>
                  <a:pt x="14097" y="127037"/>
                </a:cubicBezTo>
                <a:cubicBezTo>
                  <a:pt x="13568" y="111162"/>
                  <a:pt x="23093" y="2154"/>
                  <a:pt x="23622" y="3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DA1D0129-EB95-621D-17FF-EAB95376E39F}"/>
              </a:ext>
            </a:extLst>
          </p:cNvPr>
          <p:cNvSpPr/>
          <p:nvPr/>
        </p:nvSpPr>
        <p:spPr>
          <a:xfrm>
            <a:off x="4276717" y="5926345"/>
            <a:ext cx="82613" cy="293759"/>
          </a:xfrm>
          <a:custGeom>
            <a:avLst/>
            <a:gdLst>
              <a:gd name="connsiteX0" fmla="*/ 69858 w 82613"/>
              <a:gd name="connsiteY0" fmla="*/ 1380 h 293759"/>
              <a:gd name="connsiteX1" fmla="*/ 31758 w 82613"/>
              <a:gd name="connsiteY1" fmla="*/ 106155 h 293759"/>
              <a:gd name="connsiteX2" fmla="*/ 25408 w 82613"/>
              <a:gd name="connsiteY2" fmla="*/ 223630 h 293759"/>
              <a:gd name="connsiteX3" fmla="*/ 22233 w 82613"/>
              <a:gd name="connsiteY3" fmla="*/ 188705 h 293759"/>
              <a:gd name="connsiteX4" fmla="*/ 28583 w 82613"/>
              <a:gd name="connsiteY4" fmla="*/ 268080 h 293759"/>
              <a:gd name="connsiteX5" fmla="*/ 8 w 82613"/>
              <a:gd name="connsiteY5" fmla="*/ 293480 h 293759"/>
              <a:gd name="connsiteX6" fmla="*/ 31758 w 82613"/>
              <a:gd name="connsiteY6" fmla="*/ 255380 h 293759"/>
              <a:gd name="connsiteX7" fmla="*/ 82558 w 82613"/>
              <a:gd name="connsiteY7" fmla="*/ 277605 h 293759"/>
              <a:gd name="connsiteX8" fmla="*/ 41283 w 82613"/>
              <a:gd name="connsiteY8" fmla="*/ 236330 h 293759"/>
              <a:gd name="connsiteX9" fmla="*/ 22233 w 82613"/>
              <a:gd name="connsiteY9" fmla="*/ 188705 h 293759"/>
              <a:gd name="connsiteX10" fmla="*/ 12708 w 82613"/>
              <a:gd name="connsiteY10" fmla="*/ 102980 h 293759"/>
              <a:gd name="connsiteX11" fmla="*/ 22233 w 82613"/>
              <a:gd name="connsiteY11" fmla="*/ 150605 h 293759"/>
              <a:gd name="connsiteX12" fmla="*/ 38108 w 82613"/>
              <a:gd name="connsiteY12" fmla="*/ 52180 h 293759"/>
              <a:gd name="connsiteX13" fmla="*/ 69858 w 82613"/>
              <a:gd name="connsiteY13" fmla="*/ 1380 h 293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613" h="293759">
                <a:moveTo>
                  <a:pt x="69858" y="1380"/>
                </a:moveTo>
                <a:cubicBezTo>
                  <a:pt x="68800" y="10376"/>
                  <a:pt x="39166" y="69113"/>
                  <a:pt x="31758" y="106155"/>
                </a:cubicBezTo>
                <a:cubicBezTo>
                  <a:pt x="24350" y="143197"/>
                  <a:pt x="26995" y="209872"/>
                  <a:pt x="25408" y="223630"/>
                </a:cubicBezTo>
                <a:cubicBezTo>
                  <a:pt x="23821" y="237388"/>
                  <a:pt x="21704" y="181297"/>
                  <a:pt x="22233" y="188705"/>
                </a:cubicBezTo>
                <a:cubicBezTo>
                  <a:pt x="22762" y="196113"/>
                  <a:pt x="32287" y="250618"/>
                  <a:pt x="28583" y="268080"/>
                </a:cubicBezTo>
                <a:cubicBezTo>
                  <a:pt x="24879" y="285542"/>
                  <a:pt x="-521" y="295597"/>
                  <a:pt x="8" y="293480"/>
                </a:cubicBezTo>
                <a:cubicBezTo>
                  <a:pt x="537" y="291363"/>
                  <a:pt x="18000" y="258026"/>
                  <a:pt x="31758" y="255380"/>
                </a:cubicBezTo>
                <a:cubicBezTo>
                  <a:pt x="45516" y="252734"/>
                  <a:pt x="80971" y="280780"/>
                  <a:pt x="82558" y="277605"/>
                </a:cubicBezTo>
                <a:cubicBezTo>
                  <a:pt x="84145" y="274430"/>
                  <a:pt x="51337" y="251147"/>
                  <a:pt x="41283" y="236330"/>
                </a:cubicBezTo>
                <a:cubicBezTo>
                  <a:pt x="31229" y="221513"/>
                  <a:pt x="26995" y="210930"/>
                  <a:pt x="22233" y="188705"/>
                </a:cubicBezTo>
                <a:cubicBezTo>
                  <a:pt x="17470" y="166480"/>
                  <a:pt x="12708" y="109330"/>
                  <a:pt x="12708" y="102980"/>
                </a:cubicBezTo>
                <a:cubicBezTo>
                  <a:pt x="12708" y="96630"/>
                  <a:pt x="18000" y="159072"/>
                  <a:pt x="22233" y="150605"/>
                </a:cubicBezTo>
                <a:cubicBezTo>
                  <a:pt x="26466" y="142138"/>
                  <a:pt x="28583" y="74934"/>
                  <a:pt x="38108" y="52180"/>
                </a:cubicBezTo>
                <a:cubicBezTo>
                  <a:pt x="47633" y="29426"/>
                  <a:pt x="70916" y="-7616"/>
                  <a:pt x="69858" y="138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DD45AB8C-5FCC-50FF-C5A7-800709C3F4BB}"/>
              </a:ext>
            </a:extLst>
          </p:cNvPr>
          <p:cNvSpPr/>
          <p:nvPr/>
        </p:nvSpPr>
        <p:spPr>
          <a:xfrm>
            <a:off x="3631775" y="6245447"/>
            <a:ext cx="561077" cy="215939"/>
          </a:xfrm>
          <a:custGeom>
            <a:avLst/>
            <a:gdLst>
              <a:gd name="connsiteX0" fmla="*/ 425 w 561077"/>
              <a:gd name="connsiteY0" fmla="*/ 101378 h 215939"/>
              <a:gd name="connsiteX1" fmla="*/ 324275 w 561077"/>
              <a:gd name="connsiteY1" fmla="*/ 18828 h 215939"/>
              <a:gd name="connsiteX2" fmla="*/ 295700 w 561077"/>
              <a:gd name="connsiteY2" fmla="*/ 41053 h 215939"/>
              <a:gd name="connsiteX3" fmla="*/ 422700 w 561077"/>
              <a:gd name="connsiteY3" fmla="*/ 6128 h 215939"/>
              <a:gd name="connsiteX4" fmla="*/ 524300 w 561077"/>
              <a:gd name="connsiteY4" fmla="*/ 31528 h 215939"/>
              <a:gd name="connsiteX5" fmla="*/ 508425 w 561077"/>
              <a:gd name="connsiteY5" fmla="*/ 15653 h 215939"/>
              <a:gd name="connsiteX6" fmla="*/ 543350 w 561077"/>
              <a:gd name="connsiteY6" fmla="*/ 56928 h 215939"/>
              <a:gd name="connsiteX7" fmla="*/ 540175 w 561077"/>
              <a:gd name="connsiteY7" fmla="*/ 88678 h 215939"/>
              <a:gd name="connsiteX8" fmla="*/ 546525 w 561077"/>
              <a:gd name="connsiteY8" fmla="*/ 161703 h 215939"/>
              <a:gd name="connsiteX9" fmla="*/ 556050 w 561077"/>
              <a:gd name="connsiteY9" fmla="*/ 215678 h 215939"/>
              <a:gd name="connsiteX10" fmla="*/ 546525 w 561077"/>
              <a:gd name="connsiteY10" fmla="*/ 139478 h 215939"/>
              <a:gd name="connsiteX11" fmla="*/ 559225 w 561077"/>
              <a:gd name="connsiteY11" fmla="*/ 60103 h 215939"/>
              <a:gd name="connsiteX12" fmla="*/ 498900 w 561077"/>
              <a:gd name="connsiteY12" fmla="*/ 34703 h 215939"/>
              <a:gd name="connsiteX13" fmla="*/ 387775 w 561077"/>
              <a:gd name="connsiteY13" fmla="*/ 6128 h 215939"/>
              <a:gd name="connsiteX14" fmla="*/ 438575 w 561077"/>
              <a:gd name="connsiteY14" fmla="*/ 2953 h 215939"/>
              <a:gd name="connsiteX15" fmla="*/ 206800 w 561077"/>
              <a:gd name="connsiteY15" fmla="*/ 41053 h 215939"/>
              <a:gd name="connsiteX16" fmla="*/ 352850 w 561077"/>
              <a:gd name="connsiteY16" fmla="*/ 41053 h 215939"/>
              <a:gd name="connsiteX17" fmla="*/ 257600 w 561077"/>
              <a:gd name="connsiteY17" fmla="*/ 44228 h 215939"/>
              <a:gd name="connsiteX18" fmla="*/ 425 w 561077"/>
              <a:gd name="connsiteY18" fmla="*/ 101378 h 215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61077" h="215939">
                <a:moveTo>
                  <a:pt x="425" y="101378"/>
                </a:moveTo>
                <a:cubicBezTo>
                  <a:pt x="11538" y="97145"/>
                  <a:pt x="275063" y="28882"/>
                  <a:pt x="324275" y="18828"/>
                </a:cubicBezTo>
                <a:cubicBezTo>
                  <a:pt x="373488" y="8774"/>
                  <a:pt x="279296" y="43170"/>
                  <a:pt x="295700" y="41053"/>
                </a:cubicBezTo>
                <a:cubicBezTo>
                  <a:pt x="312104" y="38936"/>
                  <a:pt x="384600" y="7716"/>
                  <a:pt x="422700" y="6128"/>
                </a:cubicBezTo>
                <a:cubicBezTo>
                  <a:pt x="460800" y="4540"/>
                  <a:pt x="510013" y="29941"/>
                  <a:pt x="524300" y="31528"/>
                </a:cubicBezTo>
                <a:cubicBezTo>
                  <a:pt x="538587" y="33115"/>
                  <a:pt x="505250" y="11420"/>
                  <a:pt x="508425" y="15653"/>
                </a:cubicBezTo>
                <a:cubicBezTo>
                  <a:pt x="511600" y="19886"/>
                  <a:pt x="538058" y="44757"/>
                  <a:pt x="543350" y="56928"/>
                </a:cubicBezTo>
                <a:cubicBezTo>
                  <a:pt x="548642" y="69099"/>
                  <a:pt x="539646" y="71216"/>
                  <a:pt x="540175" y="88678"/>
                </a:cubicBezTo>
                <a:cubicBezTo>
                  <a:pt x="540704" y="106140"/>
                  <a:pt x="543879" y="140536"/>
                  <a:pt x="546525" y="161703"/>
                </a:cubicBezTo>
                <a:cubicBezTo>
                  <a:pt x="549171" y="182870"/>
                  <a:pt x="556050" y="219382"/>
                  <a:pt x="556050" y="215678"/>
                </a:cubicBezTo>
                <a:cubicBezTo>
                  <a:pt x="556050" y="211974"/>
                  <a:pt x="545996" y="165407"/>
                  <a:pt x="546525" y="139478"/>
                </a:cubicBezTo>
                <a:cubicBezTo>
                  <a:pt x="547054" y="113549"/>
                  <a:pt x="567162" y="77565"/>
                  <a:pt x="559225" y="60103"/>
                </a:cubicBezTo>
                <a:cubicBezTo>
                  <a:pt x="551288" y="42641"/>
                  <a:pt x="527475" y="43699"/>
                  <a:pt x="498900" y="34703"/>
                </a:cubicBezTo>
                <a:cubicBezTo>
                  <a:pt x="470325" y="25707"/>
                  <a:pt x="397829" y="11420"/>
                  <a:pt x="387775" y="6128"/>
                </a:cubicBezTo>
                <a:cubicBezTo>
                  <a:pt x="377721" y="836"/>
                  <a:pt x="468738" y="-2868"/>
                  <a:pt x="438575" y="2953"/>
                </a:cubicBezTo>
                <a:cubicBezTo>
                  <a:pt x="408412" y="8774"/>
                  <a:pt x="221088" y="34703"/>
                  <a:pt x="206800" y="41053"/>
                </a:cubicBezTo>
                <a:cubicBezTo>
                  <a:pt x="192512" y="47403"/>
                  <a:pt x="344383" y="40524"/>
                  <a:pt x="352850" y="41053"/>
                </a:cubicBezTo>
                <a:cubicBezTo>
                  <a:pt x="361317" y="41582"/>
                  <a:pt x="316337" y="33116"/>
                  <a:pt x="257600" y="44228"/>
                </a:cubicBezTo>
                <a:cubicBezTo>
                  <a:pt x="198863" y="55340"/>
                  <a:pt x="-10688" y="105611"/>
                  <a:pt x="425" y="1013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2CF47C44-FF86-D77E-883A-244B045BDD22}"/>
              </a:ext>
            </a:extLst>
          </p:cNvPr>
          <p:cNvSpPr/>
          <p:nvPr/>
        </p:nvSpPr>
        <p:spPr>
          <a:xfrm>
            <a:off x="4211230" y="6273988"/>
            <a:ext cx="573495" cy="276752"/>
          </a:xfrm>
          <a:custGeom>
            <a:avLst/>
            <a:gdLst>
              <a:gd name="connsiteX0" fmla="*/ 1995 w 573495"/>
              <a:gd name="connsiteY0" fmla="*/ 203012 h 276752"/>
              <a:gd name="connsiteX1" fmla="*/ 5170 w 573495"/>
              <a:gd name="connsiteY1" fmla="*/ 91887 h 276752"/>
              <a:gd name="connsiteX2" fmla="*/ 46445 w 573495"/>
              <a:gd name="connsiteY2" fmla="*/ 37912 h 276752"/>
              <a:gd name="connsiteX3" fmla="*/ 5170 w 573495"/>
              <a:gd name="connsiteY3" fmla="*/ 37912 h 276752"/>
              <a:gd name="connsiteX4" fmla="*/ 176620 w 573495"/>
              <a:gd name="connsiteY4" fmla="*/ 25212 h 276752"/>
              <a:gd name="connsiteX5" fmla="*/ 141695 w 573495"/>
              <a:gd name="connsiteY5" fmla="*/ 2987 h 276752"/>
              <a:gd name="connsiteX6" fmla="*/ 271870 w 573495"/>
              <a:gd name="connsiteY6" fmla="*/ 98237 h 276752"/>
              <a:gd name="connsiteX7" fmla="*/ 265520 w 573495"/>
              <a:gd name="connsiteY7" fmla="*/ 91887 h 276752"/>
              <a:gd name="connsiteX8" fmla="*/ 395695 w 573495"/>
              <a:gd name="connsiteY8" fmla="*/ 171262 h 276752"/>
              <a:gd name="connsiteX9" fmla="*/ 382995 w 573495"/>
              <a:gd name="connsiteY9" fmla="*/ 164912 h 276752"/>
              <a:gd name="connsiteX10" fmla="*/ 468720 w 573495"/>
              <a:gd name="connsiteY10" fmla="*/ 215712 h 276752"/>
              <a:gd name="connsiteX11" fmla="*/ 417920 w 573495"/>
              <a:gd name="connsiteY11" fmla="*/ 199837 h 276752"/>
              <a:gd name="connsiteX12" fmla="*/ 529045 w 573495"/>
              <a:gd name="connsiteY12" fmla="*/ 263337 h 276752"/>
              <a:gd name="connsiteX13" fmla="*/ 573495 w 573495"/>
              <a:gd name="connsiteY13" fmla="*/ 276037 h 276752"/>
              <a:gd name="connsiteX14" fmla="*/ 529045 w 573495"/>
              <a:gd name="connsiteY14" fmla="*/ 250637 h 276752"/>
              <a:gd name="connsiteX15" fmla="*/ 411570 w 573495"/>
              <a:gd name="connsiteY15" fmla="*/ 190312 h 276752"/>
              <a:gd name="connsiteX16" fmla="*/ 243295 w 573495"/>
              <a:gd name="connsiteY16" fmla="*/ 72837 h 276752"/>
              <a:gd name="connsiteX17" fmla="*/ 294095 w 573495"/>
              <a:gd name="connsiteY17" fmla="*/ 98237 h 276752"/>
              <a:gd name="connsiteX18" fmla="*/ 141695 w 573495"/>
              <a:gd name="connsiteY18" fmla="*/ 31562 h 276752"/>
              <a:gd name="connsiteX19" fmla="*/ 43270 w 573495"/>
              <a:gd name="connsiteY19" fmla="*/ 50612 h 276752"/>
              <a:gd name="connsiteX20" fmla="*/ 55970 w 573495"/>
              <a:gd name="connsiteY20" fmla="*/ 85537 h 276752"/>
              <a:gd name="connsiteX21" fmla="*/ 59145 w 573495"/>
              <a:gd name="connsiteY21" fmla="*/ 136337 h 276752"/>
              <a:gd name="connsiteX22" fmla="*/ 46445 w 573495"/>
              <a:gd name="connsiteY22" fmla="*/ 63312 h 276752"/>
              <a:gd name="connsiteX23" fmla="*/ 17870 w 573495"/>
              <a:gd name="connsiteY23" fmla="*/ 107762 h 276752"/>
              <a:gd name="connsiteX24" fmla="*/ 1995 w 573495"/>
              <a:gd name="connsiteY24" fmla="*/ 203012 h 276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73495" h="276752">
                <a:moveTo>
                  <a:pt x="1995" y="203012"/>
                </a:moveTo>
                <a:cubicBezTo>
                  <a:pt x="-122" y="200366"/>
                  <a:pt x="-2238" y="119404"/>
                  <a:pt x="5170" y="91887"/>
                </a:cubicBezTo>
                <a:cubicBezTo>
                  <a:pt x="12578" y="64370"/>
                  <a:pt x="46445" y="46908"/>
                  <a:pt x="46445" y="37912"/>
                </a:cubicBezTo>
                <a:cubicBezTo>
                  <a:pt x="46445" y="28916"/>
                  <a:pt x="-16526" y="40029"/>
                  <a:pt x="5170" y="37912"/>
                </a:cubicBezTo>
                <a:cubicBezTo>
                  <a:pt x="26866" y="35795"/>
                  <a:pt x="153866" y="31033"/>
                  <a:pt x="176620" y="25212"/>
                </a:cubicBezTo>
                <a:cubicBezTo>
                  <a:pt x="199374" y="19391"/>
                  <a:pt x="125820" y="-9184"/>
                  <a:pt x="141695" y="2987"/>
                </a:cubicBezTo>
                <a:cubicBezTo>
                  <a:pt x="157570" y="15158"/>
                  <a:pt x="251233" y="83420"/>
                  <a:pt x="271870" y="98237"/>
                </a:cubicBezTo>
                <a:cubicBezTo>
                  <a:pt x="292507" y="113054"/>
                  <a:pt x="244883" y="79716"/>
                  <a:pt x="265520" y="91887"/>
                </a:cubicBezTo>
                <a:cubicBezTo>
                  <a:pt x="286157" y="104058"/>
                  <a:pt x="395695" y="171262"/>
                  <a:pt x="395695" y="171262"/>
                </a:cubicBezTo>
                <a:cubicBezTo>
                  <a:pt x="415274" y="183433"/>
                  <a:pt x="370824" y="157504"/>
                  <a:pt x="382995" y="164912"/>
                </a:cubicBezTo>
                <a:cubicBezTo>
                  <a:pt x="395166" y="172320"/>
                  <a:pt x="462899" y="209891"/>
                  <a:pt x="468720" y="215712"/>
                </a:cubicBezTo>
                <a:cubicBezTo>
                  <a:pt x="474541" y="221533"/>
                  <a:pt x="407866" y="191900"/>
                  <a:pt x="417920" y="199837"/>
                </a:cubicBezTo>
                <a:cubicBezTo>
                  <a:pt x="427974" y="207774"/>
                  <a:pt x="503116" y="250637"/>
                  <a:pt x="529045" y="263337"/>
                </a:cubicBezTo>
                <a:cubicBezTo>
                  <a:pt x="554974" y="276037"/>
                  <a:pt x="573495" y="278154"/>
                  <a:pt x="573495" y="276037"/>
                </a:cubicBezTo>
                <a:cubicBezTo>
                  <a:pt x="573495" y="273920"/>
                  <a:pt x="556033" y="264925"/>
                  <a:pt x="529045" y="250637"/>
                </a:cubicBezTo>
                <a:cubicBezTo>
                  <a:pt x="502058" y="236350"/>
                  <a:pt x="459195" y="219945"/>
                  <a:pt x="411570" y="190312"/>
                </a:cubicBezTo>
                <a:cubicBezTo>
                  <a:pt x="363945" y="160679"/>
                  <a:pt x="262874" y="88183"/>
                  <a:pt x="243295" y="72837"/>
                </a:cubicBezTo>
                <a:cubicBezTo>
                  <a:pt x="223716" y="57491"/>
                  <a:pt x="311028" y="105116"/>
                  <a:pt x="294095" y="98237"/>
                </a:cubicBezTo>
                <a:cubicBezTo>
                  <a:pt x="277162" y="91358"/>
                  <a:pt x="183499" y="39499"/>
                  <a:pt x="141695" y="31562"/>
                </a:cubicBezTo>
                <a:cubicBezTo>
                  <a:pt x="99891" y="23625"/>
                  <a:pt x="57557" y="41616"/>
                  <a:pt x="43270" y="50612"/>
                </a:cubicBezTo>
                <a:cubicBezTo>
                  <a:pt x="28983" y="59608"/>
                  <a:pt x="53324" y="71250"/>
                  <a:pt x="55970" y="85537"/>
                </a:cubicBezTo>
                <a:cubicBezTo>
                  <a:pt x="58616" y="99824"/>
                  <a:pt x="60732" y="140041"/>
                  <a:pt x="59145" y="136337"/>
                </a:cubicBezTo>
                <a:cubicBezTo>
                  <a:pt x="57558" y="132633"/>
                  <a:pt x="53324" y="68074"/>
                  <a:pt x="46445" y="63312"/>
                </a:cubicBezTo>
                <a:cubicBezTo>
                  <a:pt x="39566" y="58550"/>
                  <a:pt x="23691" y="86066"/>
                  <a:pt x="17870" y="107762"/>
                </a:cubicBezTo>
                <a:cubicBezTo>
                  <a:pt x="12049" y="129458"/>
                  <a:pt x="4112" y="205658"/>
                  <a:pt x="1995" y="2030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E334C29D-87CD-048B-C8D1-762372DFBBC0}"/>
              </a:ext>
            </a:extLst>
          </p:cNvPr>
          <p:cNvSpPr/>
          <p:nvPr/>
        </p:nvSpPr>
        <p:spPr>
          <a:xfrm>
            <a:off x="3689106" y="6336550"/>
            <a:ext cx="473473" cy="128302"/>
          </a:xfrm>
          <a:custGeom>
            <a:avLst/>
            <a:gdLst>
              <a:gd name="connsiteX0" fmla="*/ 244 w 473473"/>
              <a:gd name="connsiteY0" fmla="*/ 38850 h 128302"/>
              <a:gd name="connsiteX1" fmla="*/ 181219 w 473473"/>
              <a:gd name="connsiteY1" fmla="*/ 3925 h 128302"/>
              <a:gd name="connsiteX2" fmla="*/ 152644 w 473473"/>
              <a:gd name="connsiteY2" fmla="*/ 16625 h 128302"/>
              <a:gd name="connsiteX3" fmla="*/ 247894 w 473473"/>
              <a:gd name="connsiteY3" fmla="*/ 16625 h 128302"/>
              <a:gd name="connsiteX4" fmla="*/ 311394 w 473473"/>
              <a:gd name="connsiteY4" fmla="*/ 70600 h 128302"/>
              <a:gd name="connsiteX5" fmla="*/ 305044 w 473473"/>
              <a:gd name="connsiteY5" fmla="*/ 35675 h 128302"/>
              <a:gd name="connsiteX6" fmla="*/ 397119 w 473473"/>
              <a:gd name="connsiteY6" fmla="*/ 80125 h 128302"/>
              <a:gd name="connsiteX7" fmla="*/ 390769 w 473473"/>
              <a:gd name="connsiteY7" fmla="*/ 45200 h 128302"/>
              <a:gd name="connsiteX8" fmla="*/ 473319 w 473473"/>
              <a:gd name="connsiteY8" fmla="*/ 127750 h 128302"/>
              <a:gd name="connsiteX9" fmla="*/ 409819 w 473473"/>
              <a:gd name="connsiteY9" fmla="*/ 80125 h 128302"/>
              <a:gd name="connsiteX10" fmla="*/ 352669 w 473473"/>
              <a:gd name="connsiteY10" fmla="*/ 57900 h 128302"/>
              <a:gd name="connsiteX11" fmla="*/ 244719 w 473473"/>
              <a:gd name="connsiteY11" fmla="*/ 10275 h 128302"/>
              <a:gd name="connsiteX12" fmla="*/ 225669 w 473473"/>
              <a:gd name="connsiteY12" fmla="*/ 750 h 128302"/>
              <a:gd name="connsiteX13" fmla="*/ 244 w 473473"/>
              <a:gd name="connsiteY13" fmla="*/ 38850 h 12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3473" h="128302">
                <a:moveTo>
                  <a:pt x="244" y="38850"/>
                </a:moveTo>
                <a:cubicBezTo>
                  <a:pt x="-7164" y="39379"/>
                  <a:pt x="155819" y="7629"/>
                  <a:pt x="181219" y="3925"/>
                </a:cubicBezTo>
                <a:cubicBezTo>
                  <a:pt x="206619" y="221"/>
                  <a:pt x="141532" y="14508"/>
                  <a:pt x="152644" y="16625"/>
                </a:cubicBezTo>
                <a:cubicBezTo>
                  <a:pt x="163756" y="18742"/>
                  <a:pt x="221436" y="7629"/>
                  <a:pt x="247894" y="16625"/>
                </a:cubicBezTo>
                <a:cubicBezTo>
                  <a:pt x="274352" y="25621"/>
                  <a:pt x="301869" y="67425"/>
                  <a:pt x="311394" y="70600"/>
                </a:cubicBezTo>
                <a:cubicBezTo>
                  <a:pt x="320919" y="73775"/>
                  <a:pt x="290757" y="34088"/>
                  <a:pt x="305044" y="35675"/>
                </a:cubicBezTo>
                <a:cubicBezTo>
                  <a:pt x="319331" y="37262"/>
                  <a:pt x="382832" y="78538"/>
                  <a:pt x="397119" y="80125"/>
                </a:cubicBezTo>
                <a:cubicBezTo>
                  <a:pt x="411406" y="81712"/>
                  <a:pt x="378069" y="37263"/>
                  <a:pt x="390769" y="45200"/>
                </a:cubicBezTo>
                <a:cubicBezTo>
                  <a:pt x="403469" y="53137"/>
                  <a:pt x="470144" y="121929"/>
                  <a:pt x="473319" y="127750"/>
                </a:cubicBezTo>
                <a:cubicBezTo>
                  <a:pt x="476494" y="133571"/>
                  <a:pt x="429927" y="91767"/>
                  <a:pt x="409819" y="80125"/>
                </a:cubicBezTo>
                <a:cubicBezTo>
                  <a:pt x="389711" y="68483"/>
                  <a:pt x="380186" y="69542"/>
                  <a:pt x="352669" y="57900"/>
                </a:cubicBezTo>
                <a:cubicBezTo>
                  <a:pt x="325152" y="46258"/>
                  <a:pt x="244719" y="10275"/>
                  <a:pt x="244719" y="10275"/>
                </a:cubicBezTo>
                <a:cubicBezTo>
                  <a:pt x="223552" y="750"/>
                  <a:pt x="264298" y="-1367"/>
                  <a:pt x="225669" y="750"/>
                </a:cubicBezTo>
                <a:cubicBezTo>
                  <a:pt x="187040" y="2867"/>
                  <a:pt x="7652" y="38321"/>
                  <a:pt x="244" y="388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22CDEE96-2CD1-4EF3-5827-6B3B4E7D460F}"/>
              </a:ext>
            </a:extLst>
          </p:cNvPr>
          <p:cNvSpPr/>
          <p:nvPr/>
        </p:nvSpPr>
        <p:spPr>
          <a:xfrm>
            <a:off x="4219568" y="6429209"/>
            <a:ext cx="586518" cy="173037"/>
          </a:xfrm>
          <a:custGeom>
            <a:avLst/>
            <a:gdLst>
              <a:gd name="connsiteX0" fmla="*/ 7 w 586518"/>
              <a:gd name="connsiteY0" fmla="*/ 47791 h 173037"/>
              <a:gd name="connsiteX1" fmla="*/ 120657 w 586518"/>
              <a:gd name="connsiteY1" fmla="*/ 166 h 173037"/>
              <a:gd name="connsiteX2" fmla="*/ 95257 w 586518"/>
              <a:gd name="connsiteY2" fmla="*/ 31916 h 173037"/>
              <a:gd name="connsiteX3" fmla="*/ 184157 w 586518"/>
              <a:gd name="connsiteY3" fmla="*/ 28741 h 173037"/>
              <a:gd name="connsiteX4" fmla="*/ 117482 w 586518"/>
              <a:gd name="connsiteY4" fmla="*/ 50966 h 173037"/>
              <a:gd name="connsiteX5" fmla="*/ 257182 w 586518"/>
              <a:gd name="connsiteY5" fmla="*/ 47791 h 173037"/>
              <a:gd name="connsiteX6" fmla="*/ 241307 w 586518"/>
              <a:gd name="connsiteY6" fmla="*/ 31916 h 173037"/>
              <a:gd name="connsiteX7" fmla="*/ 295282 w 586518"/>
              <a:gd name="connsiteY7" fmla="*/ 60491 h 173037"/>
              <a:gd name="connsiteX8" fmla="*/ 225432 w 586518"/>
              <a:gd name="connsiteY8" fmla="*/ 76366 h 173037"/>
              <a:gd name="connsiteX9" fmla="*/ 349257 w 586518"/>
              <a:gd name="connsiteY9" fmla="*/ 66841 h 173037"/>
              <a:gd name="connsiteX10" fmla="*/ 498482 w 586518"/>
              <a:gd name="connsiteY10" fmla="*/ 136691 h 173037"/>
              <a:gd name="connsiteX11" fmla="*/ 361957 w 586518"/>
              <a:gd name="connsiteY11" fmla="*/ 76366 h 173037"/>
              <a:gd name="connsiteX12" fmla="*/ 533407 w 586518"/>
              <a:gd name="connsiteY12" fmla="*/ 162091 h 173037"/>
              <a:gd name="connsiteX13" fmla="*/ 584207 w 586518"/>
              <a:gd name="connsiteY13" fmla="*/ 168441 h 173037"/>
              <a:gd name="connsiteX14" fmla="*/ 473082 w 586518"/>
              <a:gd name="connsiteY14" fmla="*/ 130341 h 173037"/>
              <a:gd name="connsiteX15" fmla="*/ 311157 w 586518"/>
              <a:gd name="connsiteY15" fmla="*/ 60491 h 173037"/>
              <a:gd name="connsiteX16" fmla="*/ 187332 w 586518"/>
              <a:gd name="connsiteY16" fmla="*/ 31916 h 173037"/>
              <a:gd name="connsiteX17" fmla="*/ 133357 w 586518"/>
              <a:gd name="connsiteY17" fmla="*/ 38266 h 173037"/>
              <a:gd name="connsiteX18" fmla="*/ 127007 w 586518"/>
              <a:gd name="connsiteY18" fmla="*/ 166 h 173037"/>
              <a:gd name="connsiteX19" fmla="*/ 7 w 586518"/>
              <a:gd name="connsiteY19" fmla="*/ 47791 h 173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86518" h="173037">
                <a:moveTo>
                  <a:pt x="7" y="47791"/>
                </a:moveTo>
                <a:cubicBezTo>
                  <a:pt x="-1051" y="47791"/>
                  <a:pt x="104782" y="2812"/>
                  <a:pt x="120657" y="166"/>
                </a:cubicBezTo>
                <a:cubicBezTo>
                  <a:pt x="136532" y="-2480"/>
                  <a:pt x="84674" y="27153"/>
                  <a:pt x="95257" y="31916"/>
                </a:cubicBezTo>
                <a:cubicBezTo>
                  <a:pt x="105840" y="36678"/>
                  <a:pt x="180453" y="25566"/>
                  <a:pt x="184157" y="28741"/>
                </a:cubicBezTo>
                <a:cubicBezTo>
                  <a:pt x="187861" y="31916"/>
                  <a:pt x="105311" y="47791"/>
                  <a:pt x="117482" y="50966"/>
                </a:cubicBezTo>
                <a:cubicBezTo>
                  <a:pt x="129653" y="54141"/>
                  <a:pt x="257182" y="47791"/>
                  <a:pt x="257182" y="47791"/>
                </a:cubicBezTo>
                <a:cubicBezTo>
                  <a:pt x="277820" y="44616"/>
                  <a:pt x="234957" y="29799"/>
                  <a:pt x="241307" y="31916"/>
                </a:cubicBezTo>
                <a:cubicBezTo>
                  <a:pt x="247657" y="34033"/>
                  <a:pt x="297928" y="53083"/>
                  <a:pt x="295282" y="60491"/>
                </a:cubicBezTo>
                <a:cubicBezTo>
                  <a:pt x="292636" y="67899"/>
                  <a:pt x="216436" y="75308"/>
                  <a:pt x="225432" y="76366"/>
                </a:cubicBezTo>
                <a:cubicBezTo>
                  <a:pt x="234428" y="77424"/>
                  <a:pt x="303749" y="56787"/>
                  <a:pt x="349257" y="66841"/>
                </a:cubicBezTo>
                <a:cubicBezTo>
                  <a:pt x="394765" y="76895"/>
                  <a:pt x="496365" y="135103"/>
                  <a:pt x="498482" y="136691"/>
                </a:cubicBezTo>
                <a:cubicBezTo>
                  <a:pt x="500599" y="138279"/>
                  <a:pt x="356136" y="72133"/>
                  <a:pt x="361957" y="76366"/>
                </a:cubicBezTo>
                <a:cubicBezTo>
                  <a:pt x="367778" y="80599"/>
                  <a:pt x="496365" y="146745"/>
                  <a:pt x="533407" y="162091"/>
                </a:cubicBezTo>
                <a:cubicBezTo>
                  <a:pt x="570449" y="177437"/>
                  <a:pt x="594261" y="173733"/>
                  <a:pt x="584207" y="168441"/>
                </a:cubicBezTo>
                <a:cubicBezTo>
                  <a:pt x="574153" y="163149"/>
                  <a:pt x="518590" y="148333"/>
                  <a:pt x="473082" y="130341"/>
                </a:cubicBezTo>
                <a:cubicBezTo>
                  <a:pt x="427574" y="112349"/>
                  <a:pt x="358782" y="76895"/>
                  <a:pt x="311157" y="60491"/>
                </a:cubicBezTo>
                <a:cubicBezTo>
                  <a:pt x="263532" y="44087"/>
                  <a:pt x="216965" y="35620"/>
                  <a:pt x="187332" y="31916"/>
                </a:cubicBezTo>
                <a:cubicBezTo>
                  <a:pt x="157699" y="28212"/>
                  <a:pt x="143411" y="43558"/>
                  <a:pt x="133357" y="38266"/>
                </a:cubicBezTo>
                <a:cubicBezTo>
                  <a:pt x="123303" y="32974"/>
                  <a:pt x="147644" y="-1421"/>
                  <a:pt x="127007" y="166"/>
                </a:cubicBezTo>
                <a:cubicBezTo>
                  <a:pt x="106370" y="1753"/>
                  <a:pt x="1065" y="47791"/>
                  <a:pt x="7" y="477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E664EB27-E6CB-0927-62FF-4E106B4FC9A2}"/>
              </a:ext>
            </a:extLst>
          </p:cNvPr>
          <p:cNvSpPr/>
          <p:nvPr/>
        </p:nvSpPr>
        <p:spPr>
          <a:xfrm>
            <a:off x="3629021" y="6372094"/>
            <a:ext cx="388217" cy="73497"/>
          </a:xfrm>
          <a:custGeom>
            <a:avLst/>
            <a:gdLst>
              <a:gd name="connsiteX0" fmla="*/ 4 w 388217"/>
              <a:gd name="connsiteY0" fmla="*/ 28706 h 73497"/>
              <a:gd name="connsiteX1" fmla="*/ 241304 w 388217"/>
              <a:gd name="connsiteY1" fmla="*/ 25531 h 73497"/>
              <a:gd name="connsiteX2" fmla="*/ 307979 w 388217"/>
              <a:gd name="connsiteY2" fmla="*/ 47756 h 73497"/>
              <a:gd name="connsiteX3" fmla="*/ 307979 w 388217"/>
              <a:gd name="connsiteY3" fmla="*/ 19181 h 73497"/>
              <a:gd name="connsiteX4" fmla="*/ 387354 w 388217"/>
              <a:gd name="connsiteY4" fmla="*/ 73156 h 73497"/>
              <a:gd name="connsiteX5" fmla="*/ 346079 w 388217"/>
              <a:gd name="connsiteY5" fmla="*/ 41406 h 73497"/>
              <a:gd name="connsiteX6" fmla="*/ 282579 w 388217"/>
              <a:gd name="connsiteY6" fmla="*/ 25531 h 73497"/>
              <a:gd name="connsiteX7" fmla="*/ 206379 w 388217"/>
              <a:gd name="connsiteY7" fmla="*/ 131 h 73497"/>
              <a:gd name="connsiteX8" fmla="*/ 234954 w 388217"/>
              <a:gd name="connsiteY8" fmla="*/ 16006 h 73497"/>
              <a:gd name="connsiteX9" fmla="*/ 4 w 388217"/>
              <a:gd name="connsiteY9" fmla="*/ 28706 h 73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8217" h="73497">
                <a:moveTo>
                  <a:pt x="4" y="28706"/>
                </a:moveTo>
                <a:cubicBezTo>
                  <a:pt x="1062" y="30294"/>
                  <a:pt x="189975" y="22356"/>
                  <a:pt x="241304" y="25531"/>
                </a:cubicBezTo>
                <a:cubicBezTo>
                  <a:pt x="292633" y="28706"/>
                  <a:pt x="296867" y="48814"/>
                  <a:pt x="307979" y="47756"/>
                </a:cubicBezTo>
                <a:cubicBezTo>
                  <a:pt x="319091" y="46698"/>
                  <a:pt x="294750" y="14948"/>
                  <a:pt x="307979" y="19181"/>
                </a:cubicBezTo>
                <a:cubicBezTo>
                  <a:pt x="321208" y="23414"/>
                  <a:pt x="381004" y="69452"/>
                  <a:pt x="387354" y="73156"/>
                </a:cubicBezTo>
                <a:cubicBezTo>
                  <a:pt x="393704" y="76860"/>
                  <a:pt x="363541" y="49343"/>
                  <a:pt x="346079" y="41406"/>
                </a:cubicBezTo>
                <a:cubicBezTo>
                  <a:pt x="328617" y="33469"/>
                  <a:pt x="305862" y="32410"/>
                  <a:pt x="282579" y="25531"/>
                </a:cubicBezTo>
                <a:cubicBezTo>
                  <a:pt x="259296" y="18652"/>
                  <a:pt x="214317" y="1719"/>
                  <a:pt x="206379" y="131"/>
                </a:cubicBezTo>
                <a:cubicBezTo>
                  <a:pt x="198441" y="-1457"/>
                  <a:pt x="266704" y="11773"/>
                  <a:pt x="234954" y="16006"/>
                </a:cubicBezTo>
                <a:cubicBezTo>
                  <a:pt x="203204" y="20239"/>
                  <a:pt x="-1054" y="27118"/>
                  <a:pt x="4" y="287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06B9A99E-8EF0-C566-BB61-0658927D5D72}"/>
              </a:ext>
            </a:extLst>
          </p:cNvPr>
          <p:cNvSpPr/>
          <p:nvPr/>
        </p:nvSpPr>
        <p:spPr>
          <a:xfrm>
            <a:off x="4044879" y="6410224"/>
            <a:ext cx="139432" cy="95682"/>
          </a:xfrm>
          <a:custGeom>
            <a:avLst/>
            <a:gdLst>
              <a:gd name="connsiteX0" fmla="*/ 71 w 139432"/>
              <a:gd name="connsiteY0" fmla="*/ 101 h 95682"/>
              <a:gd name="connsiteX1" fmla="*/ 133421 w 139432"/>
              <a:gd name="connsiteY1" fmla="*/ 92176 h 95682"/>
              <a:gd name="connsiteX2" fmla="*/ 114371 w 139432"/>
              <a:gd name="connsiteY2" fmla="*/ 73126 h 95682"/>
              <a:gd name="connsiteX3" fmla="*/ 95321 w 139432"/>
              <a:gd name="connsiteY3" fmla="*/ 41376 h 95682"/>
              <a:gd name="connsiteX4" fmla="*/ 114371 w 139432"/>
              <a:gd name="connsiteY4" fmla="*/ 73126 h 95682"/>
              <a:gd name="connsiteX5" fmla="*/ 71 w 139432"/>
              <a:gd name="connsiteY5" fmla="*/ 101 h 95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432" h="95682">
                <a:moveTo>
                  <a:pt x="71" y="101"/>
                </a:moveTo>
                <a:cubicBezTo>
                  <a:pt x="3246" y="3276"/>
                  <a:pt x="133421" y="92176"/>
                  <a:pt x="133421" y="92176"/>
                </a:cubicBezTo>
                <a:cubicBezTo>
                  <a:pt x="152471" y="104347"/>
                  <a:pt x="120721" y="81593"/>
                  <a:pt x="114371" y="73126"/>
                </a:cubicBezTo>
                <a:cubicBezTo>
                  <a:pt x="108021" y="64659"/>
                  <a:pt x="95321" y="41376"/>
                  <a:pt x="95321" y="41376"/>
                </a:cubicBezTo>
                <a:cubicBezTo>
                  <a:pt x="95321" y="41376"/>
                  <a:pt x="128658" y="76830"/>
                  <a:pt x="114371" y="73126"/>
                </a:cubicBezTo>
                <a:cubicBezTo>
                  <a:pt x="100084" y="69422"/>
                  <a:pt x="-3104" y="-3074"/>
                  <a:pt x="71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EDA20655-A44C-E801-C895-BD1B415F7727}"/>
              </a:ext>
            </a:extLst>
          </p:cNvPr>
          <p:cNvSpPr/>
          <p:nvPr/>
        </p:nvSpPr>
        <p:spPr>
          <a:xfrm>
            <a:off x="4238617" y="6384921"/>
            <a:ext cx="92088" cy="120659"/>
          </a:xfrm>
          <a:custGeom>
            <a:avLst/>
            <a:gdLst>
              <a:gd name="connsiteX0" fmla="*/ 8 w 92088"/>
              <a:gd name="connsiteY0" fmla="*/ 120654 h 120659"/>
              <a:gd name="connsiteX1" fmla="*/ 38108 w 92088"/>
              <a:gd name="connsiteY1" fmla="*/ 63504 h 120659"/>
              <a:gd name="connsiteX2" fmla="*/ 92083 w 92088"/>
              <a:gd name="connsiteY2" fmla="*/ 4 h 120659"/>
              <a:gd name="connsiteX3" fmla="*/ 34933 w 92088"/>
              <a:gd name="connsiteY3" fmla="*/ 60329 h 120659"/>
              <a:gd name="connsiteX4" fmla="*/ 8 w 92088"/>
              <a:gd name="connsiteY4" fmla="*/ 120654 h 120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88" h="120659">
                <a:moveTo>
                  <a:pt x="8" y="120654"/>
                </a:moveTo>
                <a:cubicBezTo>
                  <a:pt x="537" y="121183"/>
                  <a:pt x="22762" y="83612"/>
                  <a:pt x="38108" y="63504"/>
                </a:cubicBezTo>
                <a:cubicBezTo>
                  <a:pt x="53454" y="43396"/>
                  <a:pt x="92612" y="533"/>
                  <a:pt x="92083" y="4"/>
                </a:cubicBezTo>
                <a:cubicBezTo>
                  <a:pt x="91554" y="-525"/>
                  <a:pt x="46575" y="45513"/>
                  <a:pt x="34933" y="60329"/>
                </a:cubicBezTo>
                <a:cubicBezTo>
                  <a:pt x="23291" y="75145"/>
                  <a:pt x="-521" y="120125"/>
                  <a:pt x="8" y="120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D1FC41DB-9F62-5805-19DC-7861375FF9CD}"/>
              </a:ext>
            </a:extLst>
          </p:cNvPr>
          <p:cNvSpPr/>
          <p:nvPr/>
        </p:nvSpPr>
        <p:spPr>
          <a:xfrm>
            <a:off x="4264020" y="6495562"/>
            <a:ext cx="334037" cy="73725"/>
          </a:xfrm>
          <a:custGeom>
            <a:avLst/>
            <a:gdLst>
              <a:gd name="connsiteX0" fmla="*/ 5 w 334037"/>
              <a:gd name="connsiteY0" fmla="*/ 16363 h 73725"/>
              <a:gd name="connsiteX1" fmla="*/ 187330 w 334037"/>
              <a:gd name="connsiteY1" fmla="*/ 488 h 73725"/>
              <a:gd name="connsiteX2" fmla="*/ 225430 w 334037"/>
              <a:gd name="connsiteY2" fmla="*/ 38588 h 73725"/>
              <a:gd name="connsiteX3" fmla="*/ 215905 w 334037"/>
              <a:gd name="connsiteY3" fmla="*/ 13188 h 73725"/>
              <a:gd name="connsiteX4" fmla="*/ 333380 w 334037"/>
              <a:gd name="connsiteY4" fmla="*/ 73513 h 73725"/>
              <a:gd name="connsiteX5" fmla="*/ 260355 w 334037"/>
              <a:gd name="connsiteY5" fmla="*/ 32238 h 73725"/>
              <a:gd name="connsiteX6" fmla="*/ 193680 w 334037"/>
              <a:gd name="connsiteY6" fmla="*/ 6838 h 73725"/>
              <a:gd name="connsiteX7" fmla="*/ 5 w 334037"/>
              <a:gd name="connsiteY7" fmla="*/ 16363 h 73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4037" h="73725">
                <a:moveTo>
                  <a:pt x="5" y="16363"/>
                </a:moveTo>
                <a:cubicBezTo>
                  <a:pt x="-1053" y="15305"/>
                  <a:pt x="149759" y="-3216"/>
                  <a:pt x="187330" y="488"/>
                </a:cubicBezTo>
                <a:cubicBezTo>
                  <a:pt x="224901" y="4192"/>
                  <a:pt x="220668" y="36471"/>
                  <a:pt x="225430" y="38588"/>
                </a:cubicBezTo>
                <a:cubicBezTo>
                  <a:pt x="230192" y="40705"/>
                  <a:pt x="197913" y="7367"/>
                  <a:pt x="215905" y="13188"/>
                </a:cubicBezTo>
                <a:cubicBezTo>
                  <a:pt x="233897" y="19009"/>
                  <a:pt x="325972" y="70338"/>
                  <a:pt x="333380" y="73513"/>
                </a:cubicBezTo>
                <a:cubicBezTo>
                  <a:pt x="340788" y="76688"/>
                  <a:pt x="283638" y="43350"/>
                  <a:pt x="260355" y="32238"/>
                </a:cubicBezTo>
                <a:cubicBezTo>
                  <a:pt x="237072" y="21126"/>
                  <a:pt x="233897" y="8426"/>
                  <a:pt x="193680" y="6838"/>
                </a:cubicBezTo>
                <a:lnTo>
                  <a:pt x="5" y="1636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872BCB90-AA1E-FBE2-61CA-6A24C1AD4BD7}"/>
              </a:ext>
            </a:extLst>
          </p:cNvPr>
          <p:cNvSpPr/>
          <p:nvPr/>
        </p:nvSpPr>
        <p:spPr>
          <a:xfrm>
            <a:off x="4184021" y="6667422"/>
            <a:ext cx="620405" cy="98797"/>
          </a:xfrm>
          <a:custGeom>
            <a:avLst/>
            <a:gdLst>
              <a:gd name="connsiteX0" fmla="*/ 629 w 620405"/>
              <a:gd name="connsiteY0" fmla="*/ 9603 h 98797"/>
              <a:gd name="connsiteX1" fmla="*/ 197479 w 620405"/>
              <a:gd name="connsiteY1" fmla="*/ 44528 h 98797"/>
              <a:gd name="connsiteX2" fmla="*/ 172079 w 620405"/>
              <a:gd name="connsiteY2" fmla="*/ 66753 h 98797"/>
              <a:gd name="connsiteX3" fmla="*/ 381629 w 620405"/>
              <a:gd name="connsiteY3" fmla="*/ 9603 h 98797"/>
              <a:gd name="connsiteX4" fmla="*/ 619754 w 620405"/>
              <a:gd name="connsiteY4" fmla="*/ 78 h 98797"/>
              <a:gd name="connsiteX5" fmla="*/ 305429 w 620405"/>
              <a:gd name="connsiteY5" fmla="*/ 9603 h 98797"/>
              <a:gd name="connsiteX6" fmla="*/ 448304 w 620405"/>
              <a:gd name="connsiteY6" fmla="*/ 12778 h 98797"/>
              <a:gd name="connsiteX7" fmla="*/ 267329 w 620405"/>
              <a:gd name="connsiteY7" fmla="*/ 38178 h 98797"/>
              <a:gd name="connsiteX8" fmla="*/ 143504 w 620405"/>
              <a:gd name="connsiteY8" fmla="*/ 98503 h 98797"/>
              <a:gd name="connsiteX9" fmla="*/ 191129 w 620405"/>
              <a:gd name="connsiteY9" fmla="*/ 60403 h 98797"/>
              <a:gd name="connsiteX10" fmla="*/ 137154 w 620405"/>
              <a:gd name="connsiteY10" fmla="*/ 41353 h 98797"/>
              <a:gd name="connsiteX11" fmla="*/ 629 w 620405"/>
              <a:gd name="connsiteY11" fmla="*/ 9603 h 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0405" h="98797">
                <a:moveTo>
                  <a:pt x="629" y="9603"/>
                </a:moveTo>
                <a:cubicBezTo>
                  <a:pt x="10683" y="10132"/>
                  <a:pt x="168904" y="35003"/>
                  <a:pt x="197479" y="44528"/>
                </a:cubicBezTo>
                <a:cubicBezTo>
                  <a:pt x="226054" y="54053"/>
                  <a:pt x="141387" y="72574"/>
                  <a:pt x="172079" y="66753"/>
                </a:cubicBezTo>
                <a:cubicBezTo>
                  <a:pt x="202771" y="60932"/>
                  <a:pt x="307017" y="20715"/>
                  <a:pt x="381629" y="9603"/>
                </a:cubicBezTo>
                <a:cubicBezTo>
                  <a:pt x="456241" y="-1509"/>
                  <a:pt x="632454" y="78"/>
                  <a:pt x="619754" y="78"/>
                </a:cubicBezTo>
                <a:cubicBezTo>
                  <a:pt x="607054" y="78"/>
                  <a:pt x="334004" y="7486"/>
                  <a:pt x="305429" y="9603"/>
                </a:cubicBezTo>
                <a:cubicBezTo>
                  <a:pt x="276854" y="11720"/>
                  <a:pt x="454654" y="8016"/>
                  <a:pt x="448304" y="12778"/>
                </a:cubicBezTo>
                <a:cubicBezTo>
                  <a:pt x="441954" y="17540"/>
                  <a:pt x="318129" y="23891"/>
                  <a:pt x="267329" y="38178"/>
                </a:cubicBezTo>
                <a:cubicBezTo>
                  <a:pt x="216529" y="52465"/>
                  <a:pt x="156204" y="94799"/>
                  <a:pt x="143504" y="98503"/>
                </a:cubicBezTo>
                <a:cubicBezTo>
                  <a:pt x="130804" y="102207"/>
                  <a:pt x="192187" y="69928"/>
                  <a:pt x="191129" y="60403"/>
                </a:cubicBezTo>
                <a:cubicBezTo>
                  <a:pt x="190071" y="50878"/>
                  <a:pt x="170492" y="47703"/>
                  <a:pt x="137154" y="41353"/>
                </a:cubicBezTo>
                <a:cubicBezTo>
                  <a:pt x="103817" y="35003"/>
                  <a:pt x="-9425" y="9074"/>
                  <a:pt x="629" y="9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0454B3C1-7CE5-FEAE-62A8-19D41139CDEF}"/>
              </a:ext>
            </a:extLst>
          </p:cNvPr>
          <p:cNvSpPr/>
          <p:nvPr/>
        </p:nvSpPr>
        <p:spPr>
          <a:xfrm>
            <a:off x="3704809" y="6458976"/>
            <a:ext cx="534145" cy="288478"/>
          </a:xfrm>
          <a:custGeom>
            <a:avLst/>
            <a:gdLst>
              <a:gd name="connsiteX0" fmla="*/ 3591 w 534145"/>
              <a:gd name="connsiteY0" fmla="*/ 2149 h 288478"/>
              <a:gd name="connsiteX1" fmla="*/ 254416 w 534145"/>
              <a:gd name="connsiteY1" fmla="*/ 189474 h 288478"/>
              <a:gd name="connsiteX2" fmla="*/ 260766 w 534145"/>
              <a:gd name="connsiteY2" fmla="*/ 173599 h 288478"/>
              <a:gd name="connsiteX3" fmla="*/ 390941 w 534145"/>
              <a:gd name="connsiteY3" fmla="*/ 227574 h 288478"/>
              <a:gd name="connsiteX4" fmla="*/ 498891 w 534145"/>
              <a:gd name="connsiteY4" fmla="*/ 157724 h 288478"/>
              <a:gd name="connsiteX5" fmla="*/ 479841 w 534145"/>
              <a:gd name="connsiteY5" fmla="*/ 192649 h 288478"/>
              <a:gd name="connsiteX6" fmla="*/ 533816 w 534145"/>
              <a:gd name="connsiteY6" fmla="*/ 287899 h 288478"/>
              <a:gd name="connsiteX7" fmla="*/ 502066 w 534145"/>
              <a:gd name="connsiteY7" fmla="*/ 230749 h 288478"/>
              <a:gd name="connsiteX8" fmla="*/ 492541 w 534145"/>
              <a:gd name="connsiteY8" fmla="*/ 192649 h 288478"/>
              <a:gd name="connsiteX9" fmla="*/ 422691 w 534145"/>
              <a:gd name="connsiteY9" fmla="*/ 214874 h 288478"/>
              <a:gd name="connsiteX10" fmla="*/ 317916 w 534145"/>
              <a:gd name="connsiteY10" fmla="*/ 151374 h 288478"/>
              <a:gd name="connsiteX11" fmla="*/ 365541 w 534145"/>
              <a:gd name="connsiteY11" fmla="*/ 224399 h 288478"/>
              <a:gd name="connsiteX12" fmla="*/ 267116 w 534145"/>
              <a:gd name="connsiteY12" fmla="*/ 154549 h 288478"/>
              <a:gd name="connsiteX13" fmla="*/ 130591 w 534145"/>
              <a:gd name="connsiteY13" fmla="*/ 91049 h 288478"/>
              <a:gd name="connsiteX14" fmla="*/ 222666 w 534145"/>
              <a:gd name="connsiteY14" fmla="*/ 154549 h 288478"/>
              <a:gd name="connsiteX15" fmla="*/ 248066 w 534145"/>
              <a:gd name="connsiteY15" fmla="*/ 173599 h 288478"/>
              <a:gd name="connsiteX16" fmla="*/ 117891 w 534145"/>
              <a:gd name="connsiteY16" fmla="*/ 94224 h 288478"/>
              <a:gd name="connsiteX17" fmla="*/ 3591 w 534145"/>
              <a:gd name="connsiteY17" fmla="*/ 2149 h 28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34145" h="288478">
                <a:moveTo>
                  <a:pt x="3591" y="2149"/>
                </a:moveTo>
                <a:cubicBezTo>
                  <a:pt x="26345" y="18024"/>
                  <a:pt x="211554" y="160899"/>
                  <a:pt x="254416" y="189474"/>
                </a:cubicBezTo>
                <a:cubicBezTo>
                  <a:pt x="297278" y="218049"/>
                  <a:pt x="238012" y="167249"/>
                  <a:pt x="260766" y="173599"/>
                </a:cubicBezTo>
                <a:cubicBezTo>
                  <a:pt x="283520" y="179949"/>
                  <a:pt x="351254" y="230220"/>
                  <a:pt x="390941" y="227574"/>
                </a:cubicBezTo>
                <a:cubicBezTo>
                  <a:pt x="430628" y="224928"/>
                  <a:pt x="484074" y="163545"/>
                  <a:pt x="498891" y="157724"/>
                </a:cubicBezTo>
                <a:cubicBezTo>
                  <a:pt x="513708" y="151903"/>
                  <a:pt x="474020" y="170953"/>
                  <a:pt x="479841" y="192649"/>
                </a:cubicBezTo>
                <a:cubicBezTo>
                  <a:pt x="485662" y="214345"/>
                  <a:pt x="530112" y="281549"/>
                  <a:pt x="533816" y="287899"/>
                </a:cubicBezTo>
                <a:cubicBezTo>
                  <a:pt x="537520" y="294249"/>
                  <a:pt x="508945" y="246624"/>
                  <a:pt x="502066" y="230749"/>
                </a:cubicBezTo>
                <a:cubicBezTo>
                  <a:pt x="495187" y="214874"/>
                  <a:pt x="505770" y="195295"/>
                  <a:pt x="492541" y="192649"/>
                </a:cubicBezTo>
                <a:cubicBezTo>
                  <a:pt x="479312" y="190003"/>
                  <a:pt x="451795" y="221753"/>
                  <a:pt x="422691" y="214874"/>
                </a:cubicBezTo>
                <a:cubicBezTo>
                  <a:pt x="393587" y="207995"/>
                  <a:pt x="327441" y="149787"/>
                  <a:pt x="317916" y="151374"/>
                </a:cubicBezTo>
                <a:cubicBezTo>
                  <a:pt x="308391" y="152962"/>
                  <a:pt x="374008" y="223870"/>
                  <a:pt x="365541" y="224399"/>
                </a:cubicBezTo>
                <a:cubicBezTo>
                  <a:pt x="357074" y="224928"/>
                  <a:pt x="306274" y="176774"/>
                  <a:pt x="267116" y="154549"/>
                </a:cubicBezTo>
                <a:cubicBezTo>
                  <a:pt x="227958" y="132324"/>
                  <a:pt x="137999" y="91049"/>
                  <a:pt x="130591" y="91049"/>
                </a:cubicBezTo>
                <a:cubicBezTo>
                  <a:pt x="123183" y="91049"/>
                  <a:pt x="203087" y="140791"/>
                  <a:pt x="222666" y="154549"/>
                </a:cubicBezTo>
                <a:cubicBezTo>
                  <a:pt x="242245" y="168307"/>
                  <a:pt x="265528" y="183653"/>
                  <a:pt x="248066" y="173599"/>
                </a:cubicBezTo>
                <a:cubicBezTo>
                  <a:pt x="230604" y="163545"/>
                  <a:pt x="163928" y="125974"/>
                  <a:pt x="117891" y="94224"/>
                </a:cubicBezTo>
                <a:cubicBezTo>
                  <a:pt x="71854" y="62474"/>
                  <a:pt x="-19163" y="-13726"/>
                  <a:pt x="3591" y="2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0456B1AF-2AC3-BF02-B0A4-37DCC30D01FA}"/>
              </a:ext>
            </a:extLst>
          </p:cNvPr>
          <p:cNvSpPr/>
          <p:nvPr/>
        </p:nvSpPr>
        <p:spPr>
          <a:xfrm>
            <a:off x="4211929" y="6670672"/>
            <a:ext cx="544445" cy="276598"/>
          </a:xfrm>
          <a:custGeom>
            <a:avLst/>
            <a:gdLst>
              <a:gd name="connsiteX0" fmla="*/ 4471 w 544445"/>
              <a:gd name="connsiteY0" fmla="*/ 244478 h 276598"/>
              <a:gd name="connsiteX1" fmla="*/ 217196 w 544445"/>
              <a:gd name="connsiteY1" fmla="*/ 174628 h 276598"/>
              <a:gd name="connsiteX2" fmla="*/ 201321 w 544445"/>
              <a:gd name="connsiteY2" fmla="*/ 184153 h 276598"/>
              <a:gd name="connsiteX3" fmla="*/ 252121 w 544445"/>
              <a:gd name="connsiteY3" fmla="*/ 133353 h 276598"/>
              <a:gd name="connsiteX4" fmla="*/ 280696 w 544445"/>
              <a:gd name="connsiteY4" fmla="*/ 161928 h 276598"/>
              <a:gd name="connsiteX5" fmla="*/ 306096 w 544445"/>
              <a:gd name="connsiteY5" fmla="*/ 123828 h 276598"/>
              <a:gd name="connsiteX6" fmla="*/ 331496 w 544445"/>
              <a:gd name="connsiteY6" fmla="*/ 139703 h 276598"/>
              <a:gd name="connsiteX7" fmla="*/ 401346 w 544445"/>
              <a:gd name="connsiteY7" fmla="*/ 60328 h 276598"/>
              <a:gd name="connsiteX8" fmla="*/ 407696 w 544445"/>
              <a:gd name="connsiteY8" fmla="*/ 95253 h 276598"/>
              <a:gd name="connsiteX9" fmla="*/ 442621 w 544445"/>
              <a:gd name="connsiteY9" fmla="*/ 79378 h 276598"/>
              <a:gd name="connsiteX10" fmla="*/ 442621 w 544445"/>
              <a:gd name="connsiteY10" fmla="*/ 92078 h 276598"/>
              <a:gd name="connsiteX11" fmla="*/ 544221 w 544445"/>
              <a:gd name="connsiteY11" fmla="*/ 3 h 276598"/>
              <a:gd name="connsiteX12" fmla="*/ 410871 w 544445"/>
              <a:gd name="connsiteY12" fmla="*/ 88903 h 276598"/>
              <a:gd name="connsiteX13" fmla="*/ 271171 w 544445"/>
              <a:gd name="connsiteY13" fmla="*/ 155578 h 276598"/>
              <a:gd name="connsiteX14" fmla="*/ 261646 w 544445"/>
              <a:gd name="connsiteY14" fmla="*/ 136528 h 276598"/>
              <a:gd name="connsiteX15" fmla="*/ 175921 w 544445"/>
              <a:gd name="connsiteY15" fmla="*/ 174628 h 276598"/>
              <a:gd name="connsiteX16" fmla="*/ 109246 w 544445"/>
              <a:gd name="connsiteY16" fmla="*/ 222253 h 276598"/>
              <a:gd name="connsiteX17" fmla="*/ 58446 w 544445"/>
              <a:gd name="connsiteY17" fmla="*/ 273053 h 276598"/>
              <a:gd name="connsiteX18" fmla="*/ 121946 w 544445"/>
              <a:gd name="connsiteY18" fmla="*/ 117478 h 276598"/>
              <a:gd name="connsiteX19" fmla="*/ 74321 w 544445"/>
              <a:gd name="connsiteY19" fmla="*/ 206378 h 276598"/>
              <a:gd name="connsiteX20" fmla="*/ 4471 w 544445"/>
              <a:gd name="connsiteY20" fmla="*/ 244478 h 276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44445" h="276598">
                <a:moveTo>
                  <a:pt x="4471" y="244478"/>
                </a:moveTo>
                <a:cubicBezTo>
                  <a:pt x="28284" y="239186"/>
                  <a:pt x="184388" y="184682"/>
                  <a:pt x="217196" y="174628"/>
                </a:cubicBezTo>
                <a:cubicBezTo>
                  <a:pt x="250004" y="164574"/>
                  <a:pt x="195500" y="191032"/>
                  <a:pt x="201321" y="184153"/>
                </a:cubicBezTo>
                <a:cubicBezTo>
                  <a:pt x="207142" y="177274"/>
                  <a:pt x="238892" y="137057"/>
                  <a:pt x="252121" y="133353"/>
                </a:cubicBezTo>
                <a:cubicBezTo>
                  <a:pt x="265350" y="129649"/>
                  <a:pt x="271700" y="163515"/>
                  <a:pt x="280696" y="161928"/>
                </a:cubicBezTo>
                <a:cubicBezTo>
                  <a:pt x="289692" y="160341"/>
                  <a:pt x="297629" y="127532"/>
                  <a:pt x="306096" y="123828"/>
                </a:cubicBezTo>
                <a:cubicBezTo>
                  <a:pt x="314563" y="120124"/>
                  <a:pt x="315621" y="150286"/>
                  <a:pt x="331496" y="139703"/>
                </a:cubicBezTo>
                <a:cubicBezTo>
                  <a:pt x="347371" y="129120"/>
                  <a:pt x="388646" y="67736"/>
                  <a:pt x="401346" y="60328"/>
                </a:cubicBezTo>
                <a:cubicBezTo>
                  <a:pt x="414046" y="52920"/>
                  <a:pt x="400817" y="92078"/>
                  <a:pt x="407696" y="95253"/>
                </a:cubicBezTo>
                <a:cubicBezTo>
                  <a:pt x="414575" y="98428"/>
                  <a:pt x="436800" y="79907"/>
                  <a:pt x="442621" y="79378"/>
                </a:cubicBezTo>
                <a:cubicBezTo>
                  <a:pt x="448442" y="78849"/>
                  <a:pt x="425688" y="105307"/>
                  <a:pt x="442621" y="92078"/>
                </a:cubicBezTo>
                <a:cubicBezTo>
                  <a:pt x="459554" y="78849"/>
                  <a:pt x="549513" y="532"/>
                  <a:pt x="544221" y="3"/>
                </a:cubicBezTo>
                <a:cubicBezTo>
                  <a:pt x="538929" y="-526"/>
                  <a:pt x="456379" y="62974"/>
                  <a:pt x="410871" y="88903"/>
                </a:cubicBezTo>
                <a:cubicBezTo>
                  <a:pt x="365363" y="114832"/>
                  <a:pt x="296042" y="147641"/>
                  <a:pt x="271171" y="155578"/>
                </a:cubicBezTo>
                <a:cubicBezTo>
                  <a:pt x="246300" y="163515"/>
                  <a:pt x="277521" y="133353"/>
                  <a:pt x="261646" y="136528"/>
                </a:cubicBezTo>
                <a:cubicBezTo>
                  <a:pt x="245771" y="139703"/>
                  <a:pt x="201321" y="160341"/>
                  <a:pt x="175921" y="174628"/>
                </a:cubicBezTo>
                <a:cubicBezTo>
                  <a:pt x="150521" y="188915"/>
                  <a:pt x="128825" y="205849"/>
                  <a:pt x="109246" y="222253"/>
                </a:cubicBezTo>
                <a:cubicBezTo>
                  <a:pt x="89667" y="238657"/>
                  <a:pt x="56329" y="290515"/>
                  <a:pt x="58446" y="273053"/>
                </a:cubicBezTo>
                <a:cubicBezTo>
                  <a:pt x="60563" y="255591"/>
                  <a:pt x="119300" y="128591"/>
                  <a:pt x="121946" y="117478"/>
                </a:cubicBezTo>
                <a:cubicBezTo>
                  <a:pt x="124592" y="106365"/>
                  <a:pt x="89667" y="186270"/>
                  <a:pt x="74321" y="206378"/>
                </a:cubicBezTo>
                <a:cubicBezTo>
                  <a:pt x="58975" y="226486"/>
                  <a:pt x="-19342" y="249770"/>
                  <a:pt x="4471" y="2444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53830EB9-EAA8-1003-8770-D697C58BBF1F}"/>
              </a:ext>
            </a:extLst>
          </p:cNvPr>
          <p:cNvSpPr/>
          <p:nvPr/>
        </p:nvSpPr>
        <p:spPr>
          <a:xfrm>
            <a:off x="3644273" y="6435502"/>
            <a:ext cx="162708" cy="341370"/>
          </a:xfrm>
          <a:custGeom>
            <a:avLst/>
            <a:gdLst>
              <a:gd name="connsiteX0" fmla="*/ 627 w 162708"/>
              <a:gd name="connsiteY0" fmla="*/ 223 h 341370"/>
              <a:gd name="connsiteX1" fmla="*/ 67302 w 162708"/>
              <a:gd name="connsiteY1" fmla="*/ 203423 h 341370"/>
              <a:gd name="connsiteX2" fmla="*/ 45077 w 162708"/>
              <a:gd name="connsiteY2" fmla="*/ 178023 h 341370"/>
              <a:gd name="connsiteX3" fmla="*/ 162552 w 162708"/>
              <a:gd name="connsiteY3" fmla="*/ 339948 h 341370"/>
              <a:gd name="connsiteX4" fmla="*/ 70477 w 162708"/>
              <a:gd name="connsiteY4" fmla="*/ 257398 h 341370"/>
              <a:gd name="connsiteX5" fmla="*/ 83177 w 162708"/>
              <a:gd name="connsiteY5" fmla="*/ 263748 h 341370"/>
              <a:gd name="connsiteX6" fmla="*/ 35552 w 162708"/>
              <a:gd name="connsiteY6" fmla="*/ 165323 h 341370"/>
              <a:gd name="connsiteX7" fmla="*/ 627 w 162708"/>
              <a:gd name="connsiteY7" fmla="*/ 223 h 341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708" h="341370">
                <a:moveTo>
                  <a:pt x="627" y="223"/>
                </a:moveTo>
                <a:cubicBezTo>
                  <a:pt x="5919" y="6573"/>
                  <a:pt x="59894" y="173790"/>
                  <a:pt x="67302" y="203423"/>
                </a:cubicBezTo>
                <a:cubicBezTo>
                  <a:pt x="74710" y="233056"/>
                  <a:pt x="29202" y="155269"/>
                  <a:pt x="45077" y="178023"/>
                </a:cubicBezTo>
                <a:cubicBezTo>
                  <a:pt x="60952" y="200777"/>
                  <a:pt x="158319" y="326719"/>
                  <a:pt x="162552" y="339948"/>
                </a:cubicBezTo>
                <a:cubicBezTo>
                  <a:pt x="166785" y="353177"/>
                  <a:pt x="83706" y="270098"/>
                  <a:pt x="70477" y="257398"/>
                </a:cubicBezTo>
                <a:cubicBezTo>
                  <a:pt x="57248" y="244698"/>
                  <a:pt x="88998" y="279094"/>
                  <a:pt x="83177" y="263748"/>
                </a:cubicBezTo>
                <a:cubicBezTo>
                  <a:pt x="77356" y="248402"/>
                  <a:pt x="46135" y="206069"/>
                  <a:pt x="35552" y="165323"/>
                </a:cubicBezTo>
                <a:cubicBezTo>
                  <a:pt x="24969" y="124577"/>
                  <a:pt x="-4665" y="-6127"/>
                  <a:pt x="627" y="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45999165-4538-D9D4-A286-6E2735E14641}"/>
              </a:ext>
            </a:extLst>
          </p:cNvPr>
          <p:cNvSpPr/>
          <p:nvPr/>
        </p:nvSpPr>
        <p:spPr>
          <a:xfrm>
            <a:off x="3806251" y="6676622"/>
            <a:ext cx="365844" cy="259953"/>
          </a:xfrm>
          <a:custGeom>
            <a:avLst/>
            <a:gdLst>
              <a:gd name="connsiteX0" fmla="*/ 574 w 365844"/>
              <a:gd name="connsiteY0" fmla="*/ 403 h 259953"/>
              <a:gd name="connsiteX1" fmla="*/ 130749 w 365844"/>
              <a:gd name="connsiteY1" fmla="*/ 105178 h 259953"/>
              <a:gd name="connsiteX2" fmla="*/ 213299 w 365844"/>
              <a:gd name="connsiteY2" fmla="*/ 209953 h 259953"/>
              <a:gd name="connsiteX3" fmla="*/ 235524 w 365844"/>
              <a:gd name="connsiteY3" fmla="*/ 190903 h 259953"/>
              <a:gd name="connsiteX4" fmla="*/ 302199 w 365844"/>
              <a:gd name="connsiteY4" fmla="*/ 257578 h 259953"/>
              <a:gd name="connsiteX5" fmla="*/ 283149 w 365844"/>
              <a:gd name="connsiteY5" fmla="*/ 232178 h 259953"/>
              <a:gd name="connsiteX6" fmla="*/ 333949 w 365844"/>
              <a:gd name="connsiteY6" fmla="*/ 111528 h 259953"/>
              <a:gd name="connsiteX7" fmla="*/ 311724 w 365844"/>
              <a:gd name="connsiteY7" fmla="*/ 146453 h 259953"/>
              <a:gd name="connsiteX8" fmla="*/ 352999 w 365844"/>
              <a:gd name="connsiteY8" fmla="*/ 82953 h 259953"/>
              <a:gd name="connsiteX9" fmla="*/ 365699 w 365844"/>
              <a:gd name="connsiteY9" fmla="*/ 22628 h 259953"/>
              <a:gd name="connsiteX10" fmla="*/ 346649 w 365844"/>
              <a:gd name="connsiteY10" fmla="*/ 102003 h 259953"/>
              <a:gd name="connsiteX11" fmla="*/ 264099 w 365844"/>
              <a:gd name="connsiteY11" fmla="*/ 203603 h 259953"/>
              <a:gd name="connsiteX12" fmla="*/ 222824 w 365844"/>
              <a:gd name="connsiteY12" fmla="*/ 197253 h 259953"/>
              <a:gd name="connsiteX13" fmla="*/ 45024 w 365844"/>
              <a:gd name="connsiteY13" fmla="*/ 79778 h 259953"/>
              <a:gd name="connsiteX14" fmla="*/ 102174 w 365844"/>
              <a:gd name="connsiteY14" fmla="*/ 105178 h 259953"/>
              <a:gd name="connsiteX15" fmla="*/ 83124 w 365844"/>
              <a:gd name="connsiteY15" fmla="*/ 70253 h 259953"/>
              <a:gd name="connsiteX16" fmla="*/ 574 w 365844"/>
              <a:gd name="connsiteY16" fmla="*/ 403 h 259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65844" h="259953">
                <a:moveTo>
                  <a:pt x="574" y="403"/>
                </a:moveTo>
                <a:cubicBezTo>
                  <a:pt x="8511" y="6224"/>
                  <a:pt x="95295" y="70253"/>
                  <a:pt x="130749" y="105178"/>
                </a:cubicBezTo>
                <a:cubicBezTo>
                  <a:pt x="166203" y="140103"/>
                  <a:pt x="195837" y="195666"/>
                  <a:pt x="213299" y="209953"/>
                </a:cubicBezTo>
                <a:cubicBezTo>
                  <a:pt x="230761" y="224240"/>
                  <a:pt x="220707" y="182966"/>
                  <a:pt x="235524" y="190903"/>
                </a:cubicBezTo>
                <a:cubicBezTo>
                  <a:pt x="250341" y="198841"/>
                  <a:pt x="294261" y="250699"/>
                  <a:pt x="302199" y="257578"/>
                </a:cubicBezTo>
                <a:cubicBezTo>
                  <a:pt x="310137" y="264457"/>
                  <a:pt x="277857" y="256520"/>
                  <a:pt x="283149" y="232178"/>
                </a:cubicBezTo>
                <a:cubicBezTo>
                  <a:pt x="288441" y="207836"/>
                  <a:pt x="329186" y="125816"/>
                  <a:pt x="333949" y="111528"/>
                </a:cubicBezTo>
                <a:cubicBezTo>
                  <a:pt x="338712" y="97240"/>
                  <a:pt x="308549" y="151215"/>
                  <a:pt x="311724" y="146453"/>
                </a:cubicBezTo>
                <a:cubicBezTo>
                  <a:pt x="314899" y="141691"/>
                  <a:pt x="344003" y="103591"/>
                  <a:pt x="352999" y="82953"/>
                </a:cubicBezTo>
                <a:cubicBezTo>
                  <a:pt x="361995" y="62316"/>
                  <a:pt x="366757" y="19453"/>
                  <a:pt x="365699" y="22628"/>
                </a:cubicBezTo>
                <a:cubicBezTo>
                  <a:pt x="364641" y="25803"/>
                  <a:pt x="363582" y="71841"/>
                  <a:pt x="346649" y="102003"/>
                </a:cubicBezTo>
                <a:cubicBezTo>
                  <a:pt x="329716" y="132165"/>
                  <a:pt x="284737" y="187728"/>
                  <a:pt x="264099" y="203603"/>
                </a:cubicBezTo>
                <a:cubicBezTo>
                  <a:pt x="243462" y="219478"/>
                  <a:pt x="259337" y="217891"/>
                  <a:pt x="222824" y="197253"/>
                </a:cubicBezTo>
                <a:cubicBezTo>
                  <a:pt x="186312" y="176616"/>
                  <a:pt x="65132" y="95124"/>
                  <a:pt x="45024" y="79778"/>
                </a:cubicBezTo>
                <a:cubicBezTo>
                  <a:pt x="24916" y="64432"/>
                  <a:pt x="95824" y="106766"/>
                  <a:pt x="102174" y="105178"/>
                </a:cubicBezTo>
                <a:cubicBezTo>
                  <a:pt x="108524" y="103591"/>
                  <a:pt x="96882" y="87186"/>
                  <a:pt x="83124" y="70253"/>
                </a:cubicBezTo>
                <a:cubicBezTo>
                  <a:pt x="69366" y="53320"/>
                  <a:pt x="-7363" y="-5418"/>
                  <a:pt x="574" y="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C4FFC209-AD6D-735E-DD07-2E4CDFA840AA}"/>
              </a:ext>
            </a:extLst>
          </p:cNvPr>
          <p:cNvSpPr/>
          <p:nvPr/>
        </p:nvSpPr>
        <p:spPr>
          <a:xfrm>
            <a:off x="4108425" y="6734167"/>
            <a:ext cx="209578" cy="219231"/>
          </a:xfrm>
          <a:custGeom>
            <a:avLst/>
            <a:gdLst>
              <a:gd name="connsiteX0" fmla="*/ 114325 w 209578"/>
              <a:gd name="connsiteY0" fmla="*/ 8 h 219231"/>
              <a:gd name="connsiteX1" fmla="*/ 111150 w 209578"/>
              <a:gd name="connsiteY1" fmla="*/ 120658 h 219231"/>
              <a:gd name="connsiteX2" fmla="*/ 88925 w 209578"/>
              <a:gd name="connsiteY2" fmla="*/ 161933 h 219231"/>
              <a:gd name="connsiteX3" fmla="*/ 25 w 209578"/>
              <a:gd name="connsiteY3" fmla="*/ 219083 h 219231"/>
              <a:gd name="connsiteX4" fmla="*/ 98450 w 209578"/>
              <a:gd name="connsiteY4" fmla="*/ 177808 h 219231"/>
              <a:gd name="connsiteX5" fmla="*/ 127025 w 209578"/>
              <a:gd name="connsiteY5" fmla="*/ 155583 h 219231"/>
              <a:gd name="connsiteX6" fmla="*/ 209575 w 209578"/>
              <a:gd name="connsiteY6" fmla="*/ 34933 h 219231"/>
              <a:gd name="connsiteX7" fmla="*/ 123850 w 209578"/>
              <a:gd name="connsiteY7" fmla="*/ 136533 h 219231"/>
              <a:gd name="connsiteX8" fmla="*/ 98450 w 209578"/>
              <a:gd name="connsiteY8" fmla="*/ 152408 h 219231"/>
              <a:gd name="connsiteX9" fmla="*/ 104800 w 209578"/>
              <a:gd name="connsiteY9" fmla="*/ 114308 h 219231"/>
              <a:gd name="connsiteX10" fmla="*/ 114325 w 209578"/>
              <a:gd name="connsiteY10" fmla="*/ 8 h 219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9578" h="219231">
                <a:moveTo>
                  <a:pt x="114325" y="8"/>
                </a:moveTo>
                <a:cubicBezTo>
                  <a:pt x="115383" y="1066"/>
                  <a:pt x="115383" y="93671"/>
                  <a:pt x="111150" y="120658"/>
                </a:cubicBezTo>
                <a:cubicBezTo>
                  <a:pt x="106917" y="147646"/>
                  <a:pt x="107446" y="145529"/>
                  <a:pt x="88925" y="161933"/>
                </a:cubicBezTo>
                <a:cubicBezTo>
                  <a:pt x="70404" y="178337"/>
                  <a:pt x="-1563" y="216437"/>
                  <a:pt x="25" y="219083"/>
                </a:cubicBezTo>
                <a:cubicBezTo>
                  <a:pt x="1612" y="221729"/>
                  <a:pt x="77283" y="188391"/>
                  <a:pt x="98450" y="177808"/>
                </a:cubicBezTo>
                <a:cubicBezTo>
                  <a:pt x="119617" y="167225"/>
                  <a:pt x="108504" y="179395"/>
                  <a:pt x="127025" y="155583"/>
                </a:cubicBezTo>
                <a:cubicBezTo>
                  <a:pt x="145546" y="131771"/>
                  <a:pt x="210104" y="38108"/>
                  <a:pt x="209575" y="34933"/>
                </a:cubicBezTo>
                <a:cubicBezTo>
                  <a:pt x="209046" y="31758"/>
                  <a:pt x="142371" y="116954"/>
                  <a:pt x="123850" y="136533"/>
                </a:cubicBezTo>
                <a:cubicBezTo>
                  <a:pt x="105329" y="156112"/>
                  <a:pt x="101625" y="156112"/>
                  <a:pt x="98450" y="152408"/>
                </a:cubicBezTo>
                <a:cubicBezTo>
                  <a:pt x="95275" y="148704"/>
                  <a:pt x="101625" y="136004"/>
                  <a:pt x="104800" y="114308"/>
                </a:cubicBezTo>
                <a:cubicBezTo>
                  <a:pt x="107975" y="92612"/>
                  <a:pt x="113267" y="-1050"/>
                  <a:pt x="114325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FF6F03FC-AF2D-6E41-998C-C43BDDF358E9}"/>
              </a:ext>
            </a:extLst>
          </p:cNvPr>
          <p:cNvSpPr/>
          <p:nvPr/>
        </p:nvSpPr>
        <p:spPr>
          <a:xfrm>
            <a:off x="3705683" y="6691909"/>
            <a:ext cx="336939" cy="263221"/>
          </a:xfrm>
          <a:custGeom>
            <a:avLst/>
            <a:gdLst>
              <a:gd name="connsiteX0" fmla="*/ 2717 w 336939"/>
              <a:gd name="connsiteY0" fmla="*/ 991 h 263221"/>
              <a:gd name="connsiteX1" fmla="*/ 224967 w 336939"/>
              <a:gd name="connsiteY1" fmla="*/ 191491 h 263221"/>
              <a:gd name="connsiteX2" fmla="*/ 202742 w 336939"/>
              <a:gd name="connsiteY2" fmla="*/ 162916 h 263221"/>
              <a:gd name="connsiteX3" fmla="*/ 336092 w 336939"/>
              <a:gd name="connsiteY3" fmla="*/ 261341 h 263221"/>
              <a:gd name="connsiteX4" fmla="*/ 256717 w 336939"/>
              <a:gd name="connsiteY4" fmla="*/ 223241 h 263221"/>
              <a:gd name="connsiteX5" fmla="*/ 196392 w 336939"/>
              <a:gd name="connsiteY5" fmla="*/ 169266 h 263221"/>
              <a:gd name="connsiteX6" fmla="*/ 78917 w 336939"/>
              <a:gd name="connsiteY6" fmla="*/ 93066 h 263221"/>
              <a:gd name="connsiteX7" fmla="*/ 101142 w 336939"/>
              <a:gd name="connsiteY7" fmla="*/ 115291 h 263221"/>
              <a:gd name="connsiteX8" fmla="*/ 2717 w 336939"/>
              <a:gd name="connsiteY8" fmla="*/ 991 h 263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6939" h="263221">
                <a:moveTo>
                  <a:pt x="2717" y="991"/>
                </a:moveTo>
                <a:cubicBezTo>
                  <a:pt x="23354" y="13691"/>
                  <a:pt x="191630" y="164504"/>
                  <a:pt x="224967" y="191491"/>
                </a:cubicBezTo>
                <a:cubicBezTo>
                  <a:pt x="258305" y="218479"/>
                  <a:pt x="184221" y="151274"/>
                  <a:pt x="202742" y="162916"/>
                </a:cubicBezTo>
                <a:cubicBezTo>
                  <a:pt x="221263" y="174558"/>
                  <a:pt x="327096" y="251287"/>
                  <a:pt x="336092" y="261341"/>
                </a:cubicBezTo>
                <a:cubicBezTo>
                  <a:pt x="345088" y="271395"/>
                  <a:pt x="280000" y="238587"/>
                  <a:pt x="256717" y="223241"/>
                </a:cubicBezTo>
                <a:cubicBezTo>
                  <a:pt x="233434" y="207895"/>
                  <a:pt x="226025" y="190962"/>
                  <a:pt x="196392" y="169266"/>
                </a:cubicBezTo>
                <a:cubicBezTo>
                  <a:pt x="166759" y="147570"/>
                  <a:pt x="94792" y="102062"/>
                  <a:pt x="78917" y="93066"/>
                </a:cubicBezTo>
                <a:cubicBezTo>
                  <a:pt x="63042" y="84070"/>
                  <a:pt x="117017" y="129049"/>
                  <a:pt x="101142" y="115291"/>
                </a:cubicBezTo>
                <a:cubicBezTo>
                  <a:pt x="85267" y="101533"/>
                  <a:pt x="-17920" y="-11709"/>
                  <a:pt x="2717" y="9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36A0D705-ADBD-E74C-A466-2A490A0CFAD7}"/>
              </a:ext>
            </a:extLst>
          </p:cNvPr>
          <p:cNvSpPr/>
          <p:nvPr/>
        </p:nvSpPr>
        <p:spPr>
          <a:xfrm>
            <a:off x="4183414" y="6626175"/>
            <a:ext cx="680731" cy="336899"/>
          </a:xfrm>
          <a:custGeom>
            <a:avLst/>
            <a:gdLst>
              <a:gd name="connsiteX0" fmla="*/ 1236 w 680731"/>
              <a:gd name="connsiteY0" fmla="*/ 336600 h 336899"/>
              <a:gd name="connsiteX1" fmla="*/ 337786 w 680731"/>
              <a:gd name="connsiteY1" fmla="*/ 250875 h 336899"/>
              <a:gd name="connsiteX2" fmla="*/ 302861 w 680731"/>
              <a:gd name="connsiteY2" fmla="*/ 279450 h 336899"/>
              <a:gd name="connsiteX3" fmla="*/ 506061 w 680731"/>
              <a:gd name="connsiteY3" fmla="*/ 136575 h 336899"/>
              <a:gd name="connsiteX4" fmla="*/ 448911 w 680731"/>
              <a:gd name="connsiteY4" fmla="*/ 187375 h 336899"/>
              <a:gd name="connsiteX5" fmla="*/ 607661 w 680731"/>
              <a:gd name="connsiteY5" fmla="*/ 63550 h 336899"/>
              <a:gd name="connsiteX6" fmla="*/ 598136 w 680731"/>
              <a:gd name="connsiteY6" fmla="*/ 73075 h 336899"/>
              <a:gd name="connsiteX7" fmla="*/ 680686 w 680731"/>
              <a:gd name="connsiteY7" fmla="*/ 50 h 336899"/>
              <a:gd name="connsiteX8" fmla="*/ 585436 w 680731"/>
              <a:gd name="connsiteY8" fmla="*/ 85775 h 336899"/>
              <a:gd name="connsiteX9" fmla="*/ 509236 w 680731"/>
              <a:gd name="connsiteY9" fmla="*/ 130225 h 336899"/>
              <a:gd name="connsiteX10" fmla="*/ 318736 w 680731"/>
              <a:gd name="connsiteY10" fmla="*/ 241350 h 336899"/>
              <a:gd name="connsiteX11" fmla="*/ 375886 w 680731"/>
              <a:gd name="connsiteY11" fmla="*/ 190550 h 336899"/>
              <a:gd name="connsiteX12" fmla="*/ 283811 w 680731"/>
              <a:gd name="connsiteY12" fmla="*/ 263575 h 336899"/>
              <a:gd name="connsiteX13" fmla="*/ 213961 w 680731"/>
              <a:gd name="connsiteY13" fmla="*/ 311200 h 336899"/>
              <a:gd name="connsiteX14" fmla="*/ 245711 w 680731"/>
              <a:gd name="connsiteY14" fmla="*/ 276275 h 336899"/>
              <a:gd name="connsiteX15" fmla="*/ 156811 w 680731"/>
              <a:gd name="connsiteY15" fmla="*/ 308025 h 336899"/>
              <a:gd name="connsiteX16" fmla="*/ 153636 w 680731"/>
              <a:gd name="connsiteY16" fmla="*/ 298500 h 336899"/>
              <a:gd name="connsiteX17" fmla="*/ 220311 w 680731"/>
              <a:gd name="connsiteY17" fmla="*/ 279450 h 336899"/>
              <a:gd name="connsiteX18" fmla="*/ 1236 w 680731"/>
              <a:gd name="connsiteY18" fmla="*/ 336600 h 33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80731" h="336899">
                <a:moveTo>
                  <a:pt x="1236" y="336600"/>
                </a:moveTo>
                <a:cubicBezTo>
                  <a:pt x="20815" y="331838"/>
                  <a:pt x="287515" y="260400"/>
                  <a:pt x="337786" y="250875"/>
                </a:cubicBezTo>
                <a:cubicBezTo>
                  <a:pt x="388057" y="241350"/>
                  <a:pt x="274815" y="298500"/>
                  <a:pt x="302861" y="279450"/>
                </a:cubicBezTo>
                <a:cubicBezTo>
                  <a:pt x="330907" y="260400"/>
                  <a:pt x="481719" y="151921"/>
                  <a:pt x="506061" y="136575"/>
                </a:cubicBezTo>
                <a:cubicBezTo>
                  <a:pt x="530403" y="121229"/>
                  <a:pt x="431978" y="199546"/>
                  <a:pt x="448911" y="187375"/>
                </a:cubicBezTo>
                <a:cubicBezTo>
                  <a:pt x="465844" y="175204"/>
                  <a:pt x="582790" y="82600"/>
                  <a:pt x="607661" y="63550"/>
                </a:cubicBezTo>
                <a:cubicBezTo>
                  <a:pt x="632532" y="44500"/>
                  <a:pt x="585965" y="83658"/>
                  <a:pt x="598136" y="73075"/>
                </a:cubicBezTo>
                <a:cubicBezTo>
                  <a:pt x="610307" y="62492"/>
                  <a:pt x="682803" y="-2067"/>
                  <a:pt x="680686" y="50"/>
                </a:cubicBezTo>
                <a:cubicBezTo>
                  <a:pt x="678569" y="2167"/>
                  <a:pt x="614011" y="64079"/>
                  <a:pt x="585436" y="85775"/>
                </a:cubicBezTo>
                <a:cubicBezTo>
                  <a:pt x="556861" y="107471"/>
                  <a:pt x="509236" y="130225"/>
                  <a:pt x="509236" y="130225"/>
                </a:cubicBezTo>
                <a:cubicBezTo>
                  <a:pt x="464786" y="156154"/>
                  <a:pt x="340961" y="231296"/>
                  <a:pt x="318736" y="241350"/>
                </a:cubicBezTo>
                <a:cubicBezTo>
                  <a:pt x="296511" y="251404"/>
                  <a:pt x="381707" y="186846"/>
                  <a:pt x="375886" y="190550"/>
                </a:cubicBezTo>
                <a:cubicBezTo>
                  <a:pt x="370065" y="194254"/>
                  <a:pt x="310799" y="243467"/>
                  <a:pt x="283811" y="263575"/>
                </a:cubicBezTo>
                <a:cubicBezTo>
                  <a:pt x="256824" y="283683"/>
                  <a:pt x="220311" y="309083"/>
                  <a:pt x="213961" y="311200"/>
                </a:cubicBezTo>
                <a:cubicBezTo>
                  <a:pt x="207611" y="313317"/>
                  <a:pt x="255236" y="276804"/>
                  <a:pt x="245711" y="276275"/>
                </a:cubicBezTo>
                <a:cubicBezTo>
                  <a:pt x="236186" y="275746"/>
                  <a:pt x="172157" y="304321"/>
                  <a:pt x="156811" y="308025"/>
                </a:cubicBezTo>
                <a:cubicBezTo>
                  <a:pt x="141465" y="311729"/>
                  <a:pt x="143053" y="303262"/>
                  <a:pt x="153636" y="298500"/>
                </a:cubicBezTo>
                <a:cubicBezTo>
                  <a:pt x="164219" y="293737"/>
                  <a:pt x="239890" y="270983"/>
                  <a:pt x="220311" y="279450"/>
                </a:cubicBezTo>
                <a:cubicBezTo>
                  <a:pt x="200732" y="287917"/>
                  <a:pt x="-18343" y="341362"/>
                  <a:pt x="1236" y="3366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51477094-C708-6984-B11B-4B82CC9BB2FE}"/>
              </a:ext>
            </a:extLst>
          </p:cNvPr>
          <p:cNvSpPr/>
          <p:nvPr/>
        </p:nvSpPr>
        <p:spPr>
          <a:xfrm>
            <a:off x="3619450" y="6426195"/>
            <a:ext cx="159679" cy="395068"/>
          </a:xfrm>
          <a:custGeom>
            <a:avLst/>
            <a:gdLst>
              <a:gd name="connsiteX0" fmla="*/ 50 w 159679"/>
              <a:gd name="connsiteY0" fmla="*/ 5 h 395068"/>
              <a:gd name="connsiteX1" fmla="*/ 22275 w 159679"/>
              <a:gd name="connsiteY1" fmla="*/ 155580 h 395068"/>
              <a:gd name="connsiteX2" fmla="*/ 44500 w 159679"/>
              <a:gd name="connsiteY2" fmla="*/ 133355 h 395068"/>
              <a:gd name="connsiteX3" fmla="*/ 82600 w 159679"/>
              <a:gd name="connsiteY3" fmla="*/ 285755 h 395068"/>
              <a:gd name="connsiteX4" fmla="*/ 60375 w 159679"/>
              <a:gd name="connsiteY4" fmla="*/ 254005 h 395068"/>
              <a:gd name="connsiteX5" fmla="*/ 158800 w 159679"/>
              <a:gd name="connsiteY5" fmla="*/ 393705 h 395068"/>
              <a:gd name="connsiteX6" fmla="*/ 104825 w 159679"/>
              <a:gd name="connsiteY6" fmla="*/ 317505 h 395068"/>
              <a:gd name="connsiteX7" fmla="*/ 38150 w 159679"/>
              <a:gd name="connsiteY7" fmla="*/ 193680 h 395068"/>
              <a:gd name="connsiteX8" fmla="*/ 47675 w 159679"/>
              <a:gd name="connsiteY8" fmla="*/ 219080 h 395068"/>
              <a:gd name="connsiteX9" fmla="*/ 34975 w 159679"/>
              <a:gd name="connsiteY9" fmla="*/ 88905 h 395068"/>
              <a:gd name="connsiteX10" fmla="*/ 28625 w 159679"/>
              <a:gd name="connsiteY10" fmla="*/ 149230 h 395068"/>
              <a:gd name="connsiteX11" fmla="*/ 50 w 159679"/>
              <a:gd name="connsiteY11" fmla="*/ 5 h 39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9679" h="395068">
                <a:moveTo>
                  <a:pt x="50" y="5"/>
                </a:moveTo>
                <a:cubicBezTo>
                  <a:pt x="-1008" y="1063"/>
                  <a:pt x="14867" y="133355"/>
                  <a:pt x="22275" y="155580"/>
                </a:cubicBezTo>
                <a:cubicBezTo>
                  <a:pt x="29683" y="177805"/>
                  <a:pt x="34446" y="111659"/>
                  <a:pt x="44500" y="133355"/>
                </a:cubicBezTo>
                <a:cubicBezTo>
                  <a:pt x="54554" y="155051"/>
                  <a:pt x="79954" y="265647"/>
                  <a:pt x="82600" y="285755"/>
                </a:cubicBezTo>
                <a:cubicBezTo>
                  <a:pt x="85246" y="305863"/>
                  <a:pt x="60375" y="254005"/>
                  <a:pt x="60375" y="254005"/>
                </a:cubicBezTo>
                <a:lnTo>
                  <a:pt x="158800" y="393705"/>
                </a:lnTo>
                <a:cubicBezTo>
                  <a:pt x="166208" y="404288"/>
                  <a:pt x="124933" y="350843"/>
                  <a:pt x="104825" y="317505"/>
                </a:cubicBezTo>
                <a:cubicBezTo>
                  <a:pt x="84717" y="284168"/>
                  <a:pt x="47675" y="210084"/>
                  <a:pt x="38150" y="193680"/>
                </a:cubicBezTo>
                <a:cubicBezTo>
                  <a:pt x="28625" y="177276"/>
                  <a:pt x="48204" y="236542"/>
                  <a:pt x="47675" y="219080"/>
                </a:cubicBezTo>
                <a:cubicBezTo>
                  <a:pt x="47146" y="201618"/>
                  <a:pt x="38150" y="100547"/>
                  <a:pt x="34975" y="88905"/>
                </a:cubicBezTo>
                <a:cubicBezTo>
                  <a:pt x="31800" y="77263"/>
                  <a:pt x="33388" y="159284"/>
                  <a:pt x="28625" y="149230"/>
                </a:cubicBezTo>
                <a:cubicBezTo>
                  <a:pt x="23863" y="139176"/>
                  <a:pt x="1108" y="-1053"/>
                  <a:pt x="50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4BC46B38-6AEB-E358-59FA-813F7F77A41A}"/>
              </a:ext>
            </a:extLst>
          </p:cNvPr>
          <p:cNvSpPr/>
          <p:nvPr/>
        </p:nvSpPr>
        <p:spPr>
          <a:xfrm>
            <a:off x="3593692" y="2601973"/>
            <a:ext cx="345801" cy="556457"/>
          </a:xfrm>
          <a:custGeom>
            <a:avLst/>
            <a:gdLst>
              <a:gd name="connsiteX0" fmla="*/ 5293 w 345801"/>
              <a:gd name="connsiteY0" fmla="*/ 551535 h 556457"/>
              <a:gd name="connsiteX1" fmla="*/ 304231 w 345801"/>
              <a:gd name="connsiteY1" fmla="*/ 111919 h 556457"/>
              <a:gd name="connsiteX2" fmla="*/ 222170 w 345801"/>
              <a:gd name="connsiteY2" fmla="*/ 217427 h 556457"/>
              <a:gd name="connsiteX3" fmla="*/ 345262 w 345801"/>
              <a:gd name="connsiteY3" fmla="*/ 550 h 556457"/>
              <a:gd name="connsiteX4" fmla="*/ 163554 w 345801"/>
              <a:gd name="connsiteY4" fmla="*/ 293627 h 556457"/>
              <a:gd name="connsiteX5" fmla="*/ 110800 w 345801"/>
              <a:gd name="connsiteY5" fmla="*/ 387412 h 556457"/>
              <a:gd name="connsiteX6" fmla="*/ 110800 w 345801"/>
              <a:gd name="connsiteY6" fmla="*/ 352242 h 556457"/>
              <a:gd name="connsiteX7" fmla="*/ 5293 w 345801"/>
              <a:gd name="connsiteY7" fmla="*/ 551535 h 556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801" h="556457">
                <a:moveTo>
                  <a:pt x="5293" y="551535"/>
                </a:moveTo>
                <a:cubicBezTo>
                  <a:pt x="37532" y="511481"/>
                  <a:pt x="268085" y="167604"/>
                  <a:pt x="304231" y="111919"/>
                </a:cubicBezTo>
                <a:cubicBezTo>
                  <a:pt x="340377" y="56234"/>
                  <a:pt x="215332" y="235988"/>
                  <a:pt x="222170" y="217427"/>
                </a:cubicBezTo>
                <a:cubicBezTo>
                  <a:pt x="229009" y="198865"/>
                  <a:pt x="355031" y="-12150"/>
                  <a:pt x="345262" y="550"/>
                </a:cubicBezTo>
                <a:cubicBezTo>
                  <a:pt x="335493" y="13250"/>
                  <a:pt x="202631" y="229150"/>
                  <a:pt x="163554" y="293627"/>
                </a:cubicBezTo>
                <a:cubicBezTo>
                  <a:pt x="124477" y="358104"/>
                  <a:pt x="119592" y="377643"/>
                  <a:pt x="110800" y="387412"/>
                </a:cubicBezTo>
                <a:cubicBezTo>
                  <a:pt x="102008" y="397181"/>
                  <a:pt x="123500" y="329773"/>
                  <a:pt x="110800" y="352242"/>
                </a:cubicBezTo>
                <a:cubicBezTo>
                  <a:pt x="98100" y="374711"/>
                  <a:pt x="-26946" y="591589"/>
                  <a:pt x="5293" y="551535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3DAB4F1A-E1F4-FA74-F5FD-D924F04774DD}"/>
              </a:ext>
            </a:extLst>
          </p:cNvPr>
          <p:cNvSpPr/>
          <p:nvPr/>
        </p:nvSpPr>
        <p:spPr>
          <a:xfrm>
            <a:off x="2882001" y="3557747"/>
            <a:ext cx="207214" cy="717622"/>
          </a:xfrm>
          <a:custGeom>
            <a:avLst/>
            <a:gdLst>
              <a:gd name="connsiteX0" fmla="*/ 207030 w 207214"/>
              <a:gd name="connsiteY0" fmla="*/ 207 h 717622"/>
              <a:gd name="connsiteX1" fmla="*/ 42907 w 207214"/>
              <a:gd name="connsiteY1" fmla="*/ 299145 h 717622"/>
              <a:gd name="connsiteX2" fmla="*/ 1876 w 207214"/>
              <a:gd name="connsiteY2" fmla="*/ 551191 h 717622"/>
              <a:gd name="connsiteX3" fmla="*/ 25322 w 207214"/>
              <a:gd name="connsiteY3" fmla="*/ 463268 h 717622"/>
              <a:gd name="connsiteX4" fmla="*/ 31184 w 207214"/>
              <a:gd name="connsiteY4" fmla="*/ 715315 h 717622"/>
              <a:gd name="connsiteX5" fmla="*/ 31184 w 207214"/>
              <a:gd name="connsiteY5" fmla="*/ 574638 h 717622"/>
              <a:gd name="connsiteX6" fmla="*/ 7737 w 207214"/>
              <a:gd name="connsiteY6" fmla="*/ 346038 h 717622"/>
              <a:gd name="connsiteX7" fmla="*/ 207030 w 207214"/>
              <a:gd name="connsiteY7" fmla="*/ 207 h 717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7214" h="717622">
                <a:moveTo>
                  <a:pt x="207030" y="207"/>
                </a:moveTo>
                <a:cubicBezTo>
                  <a:pt x="212892" y="-7609"/>
                  <a:pt x="77099" y="207314"/>
                  <a:pt x="42907" y="299145"/>
                </a:cubicBezTo>
                <a:cubicBezTo>
                  <a:pt x="8715" y="390976"/>
                  <a:pt x="4807" y="523837"/>
                  <a:pt x="1876" y="551191"/>
                </a:cubicBezTo>
                <a:cubicBezTo>
                  <a:pt x="-1055" y="578545"/>
                  <a:pt x="20437" y="435914"/>
                  <a:pt x="25322" y="463268"/>
                </a:cubicBezTo>
                <a:cubicBezTo>
                  <a:pt x="30207" y="490622"/>
                  <a:pt x="30207" y="696753"/>
                  <a:pt x="31184" y="715315"/>
                </a:cubicBezTo>
                <a:cubicBezTo>
                  <a:pt x="32161" y="733877"/>
                  <a:pt x="35092" y="636184"/>
                  <a:pt x="31184" y="574638"/>
                </a:cubicBezTo>
                <a:cubicBezTo>
                  <a:pt x="27276" y="513092"/>
                  <a:pt x="-17663" y="435915"/>
                  <a:pt x="7737" y="346038"/>
                </a:cubicBezTo>
                <a:cubicBezTo>
                  <a:pt x="33137" y="256161"/>
                  <a:pt x="201168" y="8023"/>
                  <a:pt x="207030" y="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BFA26DF5-CD3D-6E8B-0F00-526884D0BA1A}"/>
              </a:ext>
            </a:extLst>
          </p:cNvPr>
          <p:cNvSpPr/>
          <p:nvPr/>
        </p:nvSpPr>
        <p:spPr>
          <a:xfrm>
            <a:off x="2754910" y="4440726"/>
            <a:ext cx="89591" cy="761246"/>
          </a:xfrm>
          <a:custGeom>
            <a:avLst/>
            <a:gdLst>
              <a:gd name="connsiteX0" fmla="*/ 82075 w 89591"/>
              <a:gd name="connsiteY0" fmla="*/ 2320 h 761246"/>
              <a:gd name="connsiteX1" fmla="*/ 29321 w 89591"/>
              <a:gd name="connsiteY1" fmla="*/ 213336 h 761246"/>
              <a:gd name="connsiteX2" fmla="*/ 35182 w 89591"/>
              <a:gd name="connsiteY2" fmla="*/ 447797 h 761246"/>
              <a:gd name="connsiteX3" fmla="*/ 23459 w 89591"/>
              <a:gd name="connsiteY3" fmla="*/ 354012 h 761246"/>
              <a:gd name="connsiteX4" fmla="*/ 87936 w 89591"/>
              <a:gd name="connsiteY4" fmla="*/ 758459 h 761246"/>
              <a:gd name="connsiteX5" fmla="*/ 64490 w 89591"/>
              <a:gd name="connsiteY5" fmla="*/ 523997 h 761246"/>
              <a:gd name="connsiteX6" fmla="*/ 13 w 89591"/>
              <a:gd name="connsiteY6" fmla="*/ 354012 h 761246"/>
              <a:gd name="connsiteX7" fmla="*/ 82075 w 89591"/>
              <a:gd name="connsiteY7" fmla="*/ 2320 h 761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591" h="761246">
                <a:moveTo>
                  <a:pt x="82075" y="2320"/>
                </a:moveTo>
                <a:cubicBezTo>
                  <a:pt x="86960" y="-21126"/>
                  <a:pt x="37136" y="139090"/>
                  <a:pt x="29321" y="213336"/>
                </a:cubicBezTo>
                <a:cubicBezTo>
                  <a:pt x="21505" y="287582"/>
                  <a:pt x="36159" y="424351"/>
                  <a:pt x="35182" y="447797"/>
                </a:cubicBezTo>
                <a:cubicBezTo>
                  <a:pt x="34205" y="471243"/>
                  <a:pt x="14667" y="302235"/>
                  <a:pt x="23459" y="354012"/>
                </a:cubicBezTo>
                <a:cubicBezTo>
                  <a:pt x="32251" y="405789"/>
                  <a:pt x="81097" y="730128"/>
                  <a:pt x="87936" y="758459"/>
                </a:cubicBezTo>
                <a:cubicBezTo>
                  <a:pt x="94775" y="786790"/>
                  <a:pt x="79144" y="591405"/>
                  <a:pt x="64490" y="523997"/>
                </a:cubicBezTo>
                <a:cubicBezTo>
                  <a:pt x="49836" y="456589"/>
                  <a:pt x="-964" y="437050"/>
                  <a:pt x="13" y="354012"/>
                </a:cubicBezTo>
                <a:cubicBezTo>
                  <a:pt x="990" y="270974"/>
                  <a:pt x="77190" y="25766"/>
                  <a:pt x="82075" y="2320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4D12BB14-49A2-FE76-A900-00A5324E0A99}"/>
              </a:ext>
            </a:extLst>
          </p:cNvPr>
          <p:cNvSpPr/>
          <p:nvPr/>
        </p:nvSpPr>
        <p:spPr>
          <a:xfrm>
            <a:off x="2983225" y="5204825"/>
            <a:ext cx="83053" cy="1043786"/>
          </a:xfrm>
          <a:custGeom>
            <a:avLst/>
            <a:gdLst>
              <a:gd name="connsiteX0" fmla="*/ 82360 w 83053"/>
              <a:gd name="connsiteY0" fmla="*/ 221 h 1043786"/>
              <a:gd name="connsiteX1" fmla="*/ 298 w 83053"/>
              <a:gd name="connsiteY1" fmla="*/ 410529 h 1043786"/>
              <a:gd name="connsiteX2" fmla="*/ 53052 w 83053"/>
              <a:gd name="connsiteY2" fmla="*/ 316744 h 1043786"/>
              <a:gd name="connsiteX3" fmla="*/ 6160 w 83053"/>
              <a:gd name="connsiteY3" fmla="*/ 644990 h 1043786"/>
              <a:gd name="connsiteX4" fmla="*/ 53052 w 83053"/>
              <a:gd name="connsiteY4" fmla="*/ 1031852 h 1043786"/>
              <a:gd name="connsiteX5" fmla="*/ 41329 w 83053"/>
              <a:gd name="connsiteY5" fmla="*/ 902898 h 1043786"/>
              <a:gd name="connsiteX6" fmla="*/ 298 w 83053"/>
              <a:gd name="connsiteY6" fmla="*/ 480867 h 1043786"/>
              <a:gd name="connsiteX7" fmla="*/ 58913 w 83053"/>
              <a:gd name="connsiteY7" fmla="*/ 299160 h 1043786"/>
              <a:gd name="connsiteX8" fmla="*/ 41329 w 83053"/>
              <a:gd name="connsiteY8" fmla="*/ 351913 h 1043786"/>
              <a:gd name="connsiteX9" fmla="*/ 82360 w 83053"/>
              <a:gd name="connsiteY9" fmla="*/ 221 h 104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053" h="1043786">
                <a:moveTo>
                  <a:pt x="82360" y="221"/>
                </a:moveTo>
                <a:cubicBezTo>
                  <a:pt x="75521" y="9990"/>
                  <a:pt x="5183" y="357775"/>
                  <a:pt x="298" y="410529"/>
                </a:cubicBezTo>
                <a:cubicBezTo>
                  <a:pt x="-4587" y="463283"/>
                  <a:pt x="52075" y="277667"/>
                  <a:pt x="53052" y="316744"/>
                </a:cubicBezTo>
                <a:cubicBezTo>
                  <a:pt x="54029" y="355821"/>
                  <a:pt x="6160" y="525805"/>
                  <a:pt x="6160" y="644990"/>
                </a:cubicBezTo>
                <a:cubicBezTo>
                  <a:pt x="6160" y="764175"/>
                  <a:pt x="47190" y="988867"/>
                  <a:pt x="53052" y="1031852"/>
                </a:cubicBezTo>
                <a:cubicBezTo>
                  <a:pt x="58914" y="1074837"/>
                  <a:pt x="50121" y="994729"/>
                  <a:pt x="41329" y="902898"/>
                </a:cubicBezTo>
                <a:cubicBezTo>
                  <a:pt x="32537" y="811067"/>
                  <a:pt x="-2633" y="581490"/>
                  <a:pt x="298" y="480867"/>
                </a:cubicBezTo>
                <a:cubicBezTo>
                  <a:pt x="3229" y="380244"/>
                  <a:pt x="52075" y="320652"/>
                  <a:pt x="58913" y="299160"/>
                </a:cubicBezTo>
                <a:cubicBezTo>
                  <a:pt x="65751" y="277668"/>
                  <a:pt x="39375" y="396851"/>
                  <a:pt x="41329" y="351913"/>
                </a:cubicBezTo>
                <a:cubicBezTo>
                  <a:pt x="43283" y="306975"/>
                  <a:pt x="89199" y="-9548"/>
                  <a:pt x="82360" y="221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5250BF73-525E-4378-ECEC-6F0F3C80F9D0}"/>
              </a:ext>
            </a:extLst>
          </p:cNvPr>
          <p:cNvSpPr/>
          <p:nvPr/>
        </p:nvSpPr>
        <p:spPr>
          <a:xfrm>
            <a:off x="2779495" y="5110367"/>
            <a:ext cx="175067" cy="1052660"/>
          </a:xfrm>
          <a:custGeom>
            <a:avLst/>
            <a:gdLst>
              <a:gd name="connsiteX0" fmla="*/ 133690 w 175067"/>
              <a:gd name="connsiteY0" fmla="*/ 895 h 1052660"/>
              <a:gd name="connsiteX1" fmla="*/ 4736 w 175067"/>
              <a:gd name="connsiteY1" fmla="*/ 434648 h 1052660"/>
              <a:gd name="connsiteX2" fmla="*/ 34043 w 175067"/>
              <a:gd name="connsiteY2" fmla="*/ 381895 h 1052660"/>
              <a:gd name="connsiteX3" fmla="*/ 92659 w 175067"/>
              <a:gd name="connsiteY3" fmla="*/ 862541 h 1052660"/>
              <a:gd name="connsiteX4" fmla="*/ 121967 w 175067"/>
              <a:gd name="connsiteY4" fmla="*/ 757033 h 1052660"/>
              <a:gd name="connsiteX5" fmla="*/ 174720 w 175067"/>
              <a:gd name="connsiteY5" fmla="*/ 1050110 h 1052660"/>
              <a:gd name="connsiteX6" fmla="*/ 145413 w 175067"/>
              <a:gd name="connsiteY6" fmla="*/ 868402 h 1052660"/>
              <a:gd name="connsiteX7" fmla="*/ 157136 w 175067"/>
              <a:gd name="connsiteY7" fmla="*/ 358448 h 1052660"/>
              <a:gd name="connsiteX8" fmla="*/ 110243 w 175067"/>
              <a:gd name="connsiteY8" fmla="*/ 786341 h 1052660"/>
              <a:gd name="connsiteX9" fmla="*/ 39905 w 175067"/>
              <a:gd name="connsiteY9" fmla="*/ 434648 h 1052660"/>
              <a:gd name="connsiteX10" fmla="*/ 51628 w 175067"/>
              <a:gd name="connsiteY10" fmla="*/ 323279 h 1052660"/>
              <a:gd name="connsiteX11" fmla="*/ 133690 w 175067"/>
              <a:gd name="connsiteY11" fmla="*/ 895 h 1052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5067" h="1052660">
                <a:moveTo>
                  <a:pt x="133690" y="895"/>
                </a:moveTo>
                <a:cubicBezTo>
                  <a:pt x="125875" y="19457"/>
                  <a:pt x="21344" y="371148"/>
                  <a:pt x="4736" y="434648"/>
                </a:cubicBezTo>
                <a:cubicBezTo>
                  <a:pt x="-11872" y="498148"/>
                  <a:pt x="19389" y="310580"/>
                  <a:pt x="34043" y="381895"/>
                </a:cubicBezTo>
                <a:cubicBezTo>
                  <a:pt x="48697" y="453210"/>
                  <a:pt x="78005" y="800018"/>
                  <a:pt x="92659" y="862541"/>
                </a:cubicBezTo>
                <a:cubicBezTo>
                  <a:pt x="107313" y="925064"/>
                  <a:pt x="108290" y="725771"/>
                  <a:pt x="121967" y="757033"/>
                </a:cubicBezTo>
                <a:cubicBezTo>
                  <a:pt x="135644" y="788295"/>
                  <a:pt x="170812" y="1031549"/>
                  <a:pt x="174720" y="1050110"/>
                </a:cubicBezTo>
                <a:cubicBezTo>
                  <a:pt x="178628" y="1068671"/>
                  <a:pt x="148344" y="983679"/>
                  <a:pt x="145413" y="868402"/>
                </a:cubicBezTo>
                <a:cubicBezTo>
                  <a:pt x="142482" y="753125"/>
                  <a:pt x="162998" y="372125"/>
                  <a:pt x="157136" y="358448"/>
                </a:cubicBezTo>
                <a:cubicBezTo>
                  <a:pt x="151274" y="344771"/>
                  <a:pt x="129781" y="773641"/>
                  <a:pt x="110243" y="786341"/>
                </a:cubicBezTo>
                <a:cubicBezTo>
                  <a:pt x="90704" y="799041"/>
                  <a:pt x="49674" y="511825"/>
                  <a:pt x="39905" y="434648"/>
                </a:cubicBezTo>
                <a:cubicBezTo>
                  <a:pt x="30136" y="357471"/>
                  <a:pt x="35020" y="388733"/>
                  <a:pt x="51628" y="323279"/>
                </a:cubicBezTo>
                <a:cubicBezTo>
                  <a:pt x="68236" y="257825"/>
                  <a:pt x="141505" y="-17667"/>
                  <a:pt x="133690" y="895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4BE8E4D5-C267-2B8A-137D-927110CDBA5D}"/>
              </a:ext>
            </a:extLst>
          </p:cNvPr>
          <p:cNvSpPr/>
          <p:nvPr/>
        </p:nvSpPr>
        <p:spPr>
          <a:xfrm>
            <a:off x="3116721" y="6382526"/>
            <a:ext cx="536072" cy="956164"/>
          </a:xfrm>
          <a:custGeom>
            <a:avLst/>
            <a:gdLst>
              <a:gd name="connsiteX0" fmla="*/ 1617 w 536072"/>
              <a:gd name="connsiteY0" fmla="*/ 689 h 956164"/>
              <a:gd name="connsiteX1" fmla="*/ 42648 w 536072"/>
              <a:gd name="connsiteY1" fmla="*/ 176536 h 956164"/>
              <a:gd name="connsiteX2" fmla="*/ 154017 w 536072"/>
              <a:gd name="connsiteY2" fmla="*/ 463751 h 956164"/>
              <a:gd name="connsiteX3" fmla="*/ 130571 w 536072"/>
              <a:gd name="connsiteY3" fmla="*/ 428582 h 956164"/>
              <a:gd name="connsiteX4" fmla="*/ 341587 w 536072"/>
              <a:gd name="connsiteY4" fmla="*/ 791997 h 956164"/>
              <a:gd name="connsiteX5" fmla="*/ 347448 w 536072"/>
              <a:gd name="connsiteY5" fmla="*/ 745105 h 956164"/>
              <a:gd name="connsiteX6" fmla="*/ 535017 w 536072"/>
              <a:gd name="connsiteY6" fmla="*/ 956120 h 956164"/>
              <a:gd name="connsiteX7" fmla="*/ 417787 w 536072"/>
              <a:gd name="connsiteY7" fmla="*/ 762689 h 956164"/>
              <a:gd name="connsiteX8" fmla="*/ 294694 w 536072"/>
              <a:gd name="connsiteY8" fmla="*/ 627874 h 956164"/>
              <a:gd name="connsiteX9" fmla="*/ 370894 w 536072"/>
              <a:gd name="connsiteY9" fmla="*/ 756828 h 956164"/>
              <a:gd name="connsiteX10" fmla="*/ 288833 w 536072"/>
              <a:gd name="connsiteY10" fmla="*/ 639597 h 956164"/>
              <a:gd name="connsiteX11" fmla="*/ 224356 w 536072"/>
              <a:gd name="connsiteY11" fmla="*/ 545812 h 956164"/>
              <a:gd name="connsiteX12" fmla="*/ 177464 w 536072"/>
              <a:gd name="connsiteY12" fmla="*/ 229289 h 956164"/>
              <a:gd name="connsiteX13" fmla="*/ 195048 w 536072"/>
              <a:gd name="connsiteY13" fmla="*/ 510643 h 956164"/>
              <a:gd name="connsiteX14" fmla="*/ 154017 w 536072"/>
              <a:gd name="connsiteY14" fmla="*/ 410997 h 956164"/>
              <a:gd name="connsiteX15" fmla="*/ 107125 w 536072"/>
              <a:gd name="connsiteY15" fmla="*/ 170674 h 956164"/>
              <a:gd name="connsiteX16" fmla="*/ 124710 w 536072"/>
              <a:gd name="connsiteY16" fmla="*/ 334797 h 956164"/>
              <a:gd name="connsiteX17" fmla="*/ 66094 w 536072"/>
              <a:gd name="connsiteY17" fmla="*/ 229289 h 956164"/>
              <a:gd name="connsiteX18" fmla="*/ 13341 w 536072"/>
              <a:gd name="connsiteY18" fmla="*/ 117920 h 956164"/>
              <a:gd name="connsiteX19" fmla="*/ 1617 w 536072"/>
              <a:gd name="connsiteY19" fmla="*/ 689 h 956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36072" h="956164">
                <a:moveTo>
                  <a:pt x="1617" y="689"/>
                </a:moveTo>
                <a:cubicBezTo>
                  <a:pt x="6502" y="10458"/>
                  <a:pt x="17248" y="99359"/>
                  <a:pt x="42648" y="176536"/>
                </a:cubicBezTo>
                <a:cubicBezTo>
                  <a:pt x="68048" y="253713"/>
                  <a:pt x="139363" y="421743"/>
                  <a:pt x="154017" y="463751"/>
                </a:cubicBezTo>
                <a:cubicBezTo>
                  <a:pt x="168671" y="505759"/>
                  <a:pt x="99309" y="373874"/>
                  <a:pt x="130571" y="428582"/>
                </a:cubicBezTo>
                <a:cubicBezTo>
                  <a:pt x="161833" y="483290"/>
                  <a:pt x="305441" y="739243"/>
                  <a:pt x="341587" y="791997"/>
                </a:cubicBezTo>
                <a:cubicBezTo>
                  <a:pt x="377733" y="844751"/>
                  <a:pt x="315210" y="717751"/>
                  <a:pt x="347448" y="745105"/>
                </a:cubicBezTo>
                <a:cubicBezTo>
                  <a:pt x="379686" y="772459"/>
                  <a:pt x="523294" y="953189"/>
                  <a:pt x="535017" y="956120"/>
                </a:cubicBezTo>
                <a:cubicBezTo>
                  <a:pt x="546740" y="959051"/>
                  <a:pt x="457841" y="817397"/>
                  <a:pt x="417787" y="762689"/>
                </a:cubicBezTo>
                <a:cubicBezTo>
                  <a:pt x="377733" y="707981"/>
                  <a:pt x="302509" y="628851"/>
                  <a:pt x="294694" y="627874"/>
                </a:cubicBezTo>
                <a:cubicBezTo>
                  <a:pt x="286879" y="626897"/>
                  <a:pt x="371871" y="754874"/>
                  <a:pt x="370894" y="756828"/>
                </a:cubicBezTo>
                <a:cubicBezTo>
                  <a:pt x="369917" y="758782"/>
                  <a:pt x="313256" y="674766"/>
                  <a:pt x="288833" y="639597"/>
                </a:cubicBezTo>
                <a:cubicBezTo>
                  <a:pt x="264410" y="604428"/>
                  <a:pt x="242917" y="614197"/>
                  <a:pt x="224356" y="545812"/>
                </a:cubicBezTo>
                <a:cubicBezTo>
                  <a:pt x="205795" y="477427"/>
                  <a:pt x="182349" y="235150"/>
                  <a:pt x="177464" y="229289"/>
                </a:cubicBezTo>
                <a:cubicBezTo>
                  <a:pt x="172579" y="223428"/>
                  <a:pt x="198956" y="480358"/>
                  <a:pt x="195048" y="510643"/>
                </a:cubicBezTo>
                <a:cubicBezTo>
                  <a:pt x="191140" y="540928"/>
                  <a:pt x="168671" y="467658"/>
                  <a:pt x="154017" y="410997"/>
                </a:cubicBezTo>
                <a:cubicBezTo>
                  <a:pt x="139363" y="354336"/>
                  <a:pt x="112010" y="183374"/>
                  <a:pt x="107125" y="170674"/>
                </a:cubicBezTo>
                <a:cubicBezTo>
                  <a:pt x="102241" y="157974"/>
                  <a:pt x="131548" y="325028"/>
                  <a:pt x="124710" y="334797"/>
                </a:cubicBezTo>
                <a:cubicBezTo>
                  <a:pt x="117872" y="344566"/>
                  <a:pt x="84656" y="265435"/>
                  <a:pt x="66094" y="229289"/>
                </a:cubicBezTo>
                <a:cubicBezTo>
                  <a:pt x="47532" y="193143"/>
                  <a:pt x="23110" y="148204"/>
                  <a:pt x="13341" y="117920"/>
                </a:cubicBezTo>
                <a:cubicBezTo>
                  <a:pt x="3572" y="87636"/>
                  <a:pt x="-3268" y="-9080"/>
                  <a:pt x="1617" y="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4F036685-07FC-E904-FB8F-A0A8E82F3A70}"/>
              </a:ext>
            </a:extLst>
          </p:cNvPr>
          <p:cNvSpPr/>
          <p:nvPr/>
        </p:nvSpPr>
        <p:spPr>
          <a:xfrm>
            <a:off x="5650187" y="2945980"/>
            <a:ext cx="529229" cy="825467"/>
          </a:xfrm>
          <a:custGeom>
            <a:avLst/>
            <a:gdLst>
              <a:gd name="connsiteX0" fmla="*/ 336 w 529229"/>
              <a:gd name="connsiteY0" fmla="*/ 420 h 825467"/>
              <a:gd name="connsiteX1" fmla="*/ 281690 w 529229"/>
              <a:gd name="connsiteY1" fmla="*/ 391189 h 825467"/>
              <a:gd name="connsiteX2" fmla="*/ 273875 w 529229"/>
              <a:gd name="connsiteY2" fmla="*/ 340389 h 825467"/>
              <a:gd name="connsiteX3" fmla="*/ 465351 w 529229"/>
              <a:gd name="connsiteY3" fmla="*/ 664728 h 825467"/>
              <a:gd name="connsiteX4" fmla="*/ 453628 w 529229"/>
              <a:gd name="connsiteY4" fmla="*/ 621743 h 825467"/>
              <a:gd name="connsiteX5" fmla="*/ 527875 w 529229"/>
              <a:gd name="connsiteY5" fmla="*/ 824943 h 825467"/>
              <a:gd name="connsiteX6" fmla="*/ 379382 w 529229"/>
              <a:gd name="connsiteY6" fmla="*/ 551405 h 825467"/>
              <a:gd name="connsiteX7" fmla="*/ 191813 w 529229"/>
              <a:gd name="connsiteY7" fmla="*/ 199712 h 825467"/>
              <a:gd name="connsiteX8" fmla="*/ 223075 w 529229"/>
              <a:gd name="connsiteY8" fmla="*/ 313035 h 825467"/>
              <a:gd name="connsiteX9" fmla="*/ 336 w 529229"/>
              <a:gd name="connsiteY9" fmla="*/ 420 h 82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9229" h="825467">
                <a:moveTo>
                  <a:pt x="336" y="420"/>
                </a:moveTo>
                <a:cubicBezTo>
                  <a:pt x="10105" y="13446"/>
                  <a:pt x="236100" y="334528"/>
                  <a:pt x="281690" y="391189"/>
                </a:cubicBezTo>
                <a:cubicBezTo>
                  <a:pt x="327280" y="447851"/>
                  <a:pt x="243265" y="294799"/>
                  <a:pt x="273875" y="340389"/>
                </a:cubicBezTo>
                <a:cubicBezTo>
                  <a:pt x="304485" y="385979"/>
                  <a:pt x="435392" y="617836"/>
                  <a:pt x="465351" y="664728"/>
                </a:cubicBezTo>
                <a:cubicBezTo>
                  <a:pt x="495310" y="711620"/>
                  <a:pt x="443207" y="595041"/>
                  <a:pt x="453628" y="621743"/>
                </a:cubicBezTo>
                <a:cubicBezTo>
                  <a:pt x="464049" y="648446"/>
                  <a:pt x="540249" y="836666"/>
                  <a:pt x="527875" y="824943"/>
                </a:cubicBezTo>
                <a:cubicBezTo>
                  <a:pt x="515501" y="813220"/>
                  <a:pt x="435392" y="655610"/>
                  <a:pt x="379382" y="551405"/>
                </a:cubicBezTo>
                <a:cubicBezTo>
                  <a:pt x="323372" y="447200"/>
                  <a:pt x="217864" y="239440"/>
                  <a:pt x="191813" y="199712"/>
                </a:cubicBezTo>
                <a:cubicBezTo>
                  <a:pt x="165762" y="159984"/>
                  <a:pt x="249778" y="344948"/>
                  <a:pt x="223075" y="313035"/>
                </a:cubicBezTo>
                <a:cubicBezTo>
                  <a:pt x="196373" y="281122"/>
                  <a:pt x="-9433" y="-12606"/>
                  <a:pt x="336" y="420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D92E1ED4-C2B0-6DD8-BAD2-3B1D318E8387}"/>
              </a:ext>
            </a:extLst>
          </p:cNvPr>
          <p:cNvSpPr/>
          <p:nvPr/>
        </p:nvSpPr>
        <p:spPr>
          <a:xfrm>
            <a:off x="6170224" y="4298124"/>
            <a:ext cx="135168" cy="222378"/>
          </a:xfrm>
          <a:custGeom>
            <a:avLst/>
            <a:gdLst>
              <a:gd name="connsiteX0" fmla="*/ 121161 w 135168"/>
              <a:gd name="connsiteY0" fmla="*/ 338 h 222378"/>
              <a:gd name="connsiteX1" fmla="*/ 132884 w 135168"/>
              <a:gd name="connsiteY1" fmla="*/ 101938 h 222378"/>
              <a:gd name="connsiteX2" fmla="*/ 74268 w 135168"/>
              <a:gd name="connsiteY2" fmla="*/ 215261 h 222378"/>
              <a:gd name="connsiteX3" fmla="*/ 78176 w 135168"/>
              <a:gd name="connsiteY3" fmla="*/ 195722 h 222378"/>
              <a:gd name="connsiteX4" fmla="*/ 22 w 135168"/>
              <a:gd name="connsiteY4" fmla="*/ 74584 h 222378"/>
              <a:gd name="connsiteX5" fmla="*/ 70361 w 135168"/>
              <a:gd name="connsiteY5" fmla="*/ 168368 h 222378"/>
              <a:gd name="connsiteX6" fmla="*/ 101622 w 135168"/>
              <a:gd name="connsiteY6" fmla="*/ 137107 h 222378"/>
              <a:gd name="connsiteX7" fmla="*/ 121161 w 135168"/>
              <a:gd name="connsiteY7" fmla="*/ 338 h 222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168" h="222378">
                <a:moveTo>
                  <a:pt x="121161" y="338"/>
                </a:moveTo>
                <a:cubicBezTo>
                  <a:pt x="126371" y="-5524"/>
                  <a:pt x="140700" y="66117"/>
                  <a:pt x="132884" y="101938"/>
                </a:cubicBezTo>
                <a:cubicBezTo>
                  <a:pt x="125068" y="137759"/>
                  <a:pt x="74268" y="215261"/>
                  <a:pt x="74268" y="215261"/>
                </a:cubicBezTo>
                <a:cubicBezTo>
                  <a:pt x="65150" y="230892"/>
                  <a:pt x="90550" y="219168"/>
                  <a:pt x="78176" y="195722"/>
                </a:cubicBezTo>
                <a:cubicBezTo>
                  <a:pt x="65802" y="172276"/>
                  <a:pt x="1324" y="79143"/>
                  <a:pt x="22" y="74584"/>
                </a:cubicBezTo>
                <a:cubicBezTo>
                  <a:pt x="-1281" y="70025"/>
                  <a:pt x="53428" y="157948"/>
                  <a:pt x="70361" y="168368"/>
                </a:cubicBezTo>
                <a:cubicBezTo>
                  <a:pt x="87294" y="178789"/>
                  <a:pt x="94458" y="157948"/>
                  <a:pt x="101622" y="137107"/>
                </a:cubicBezTo>
                <a:cubicBezTo>
                  <a:pt x="108786" y="116266"/>
                  <a:pt x="115951" y="6200"/>
                  <a:pt x="121161" y="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B81A157D-F045-B797-2927-D7A6A462A00F}"/>
              </a:ext>
            </a:extLst>
          </p:cNvPr>
          <p:cNvSpPr/>
          <p:nvPr/>
        </p:nvSpPr>
        <p:spPr>
          <a:xfrm>
            <a:off x="6080157" y="4825794"/>
            <a:ext cx="263047" cy="758515"/>
          </a:xfrm>
          <a:custGeom>
            <a:avLst/>
            <a:gdLst>
              <a:gd name="connsiteX0" fmla="*/ 258120 w 263047"/>
              <a:gd name="connsiteY0" fmla="*/ 206 h 758515"/>
              <a:gd name="connsiteX1" fmla="*/ 222951 w 263047"/>
              <a:gd name="connsiteY1" fmla="*/ 308914 h 758515"/>
              <a:gd name="connsiteX2" fmla="*/ 212 w 263047"/>
              <a:gd name="connsiteY2" fmla="*/ 758298 h 758515"/>
              <a:gd name="connsiteX3" fmla="*/ 179966 w 263047"/>
              <a:gd name="connsiteY3" fmla="*/ 371437 h 758515"/>
              <a:gd name="connsiteX4" fmla="*/ 62735 w 263047"/>
              <a:gd name="connsiteY4" fmla="*/ 578544 h 758515"/>
              <a:gd name="connsiteX5" fmla="*/ 242489 w 263047"/>
              <a:gd name="connsiteY5" fmla="*/ 265929 h 758515"/>
              <a:gd name="connsiteX6" fmla="*/ 258120 w 263047"/>
              <a:gd name="connsiteY6" fmla="*/ 206 h 758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3047" h="758515">
                <a:moveTo>
                  <a:pt x="258120" y="206"/>
                </a:moveTo>
                <a:cubicBezTo>
                  <a:pt x="254864" y="7370"/>
                  <a:pt x="265936" y="182565"/>
                  <a:pt x="222951" y="308914"/>
                </a:cubicBezTo>
                <a:cubicBezTo>
                  <a:pt x="179966" y="435263"/>
                  <a:pt x="7376" y="747877"/>
                  <a:pt x="212" y="758298"/>
                </a:cubicBezTo>
                <a:cubicBezTo>
                  <a:pt x="-6952" y="768719"/>
                  <a:pt x="169546" y="401396"/>
                  <a:pt x="179966" y="371437"/>
                </a:cubicBezTo>
                <a:cubicBezTo>
                  <a:pt x="190386" y="341478"/>
                  <a:pt x="52315" y="596129"/>
                  <a:pt x="62735" y="578544"/>
                </a:cubicBezTo>
                <a:cubicBezTo>
                  <a:pt x="73155" y="560959"/>
                  <a:pt x="211879" y="357760"/>
                  <a:pt x="242489" y="265929"/>
                </a:cubicBezTo>
                <a:cubicBezTo>
                  <a:pt x="273099" y="174098"/>
                  <a:pt x="261376" y="-6958"/>
                  <a:pt x="258120" y="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EF85A212-8DAC-48AF-6C55-B91623FBB160}"/>
              </a:ext>
            </a:extLst>
          </p:cNvPr>
          <p:cNvSpPr/>
          <p:nvPr/>
        </p:nvSpPr>
        <p:spPr>
          <a:xfrm>
            <a:off x="5930620" y="5263075"/>
            <a:ext cx="197622" cy="488946"/>
          </a:xfrm>
          <a:custGeom>
            <a:avLst/>
            <a:gdLst>
              <a:gd name="connsiteX0" fmla="*/ 196642 w 197622"/>
              <a:gd name="connsiteY0" fmla="*/ 4494 h 488946"/>
              <a:gd name="connsiteX1" fmla="*/ 44242 w 197622"/>
              <a:gd name="connsiteY1" fmla="*/ 242863 h 488946"/>
              <a:gd name="connsiteX2" fmla="*/ 1257 w 197622"/>
              <a:gd name="connsiteY2" fmla="*/ 485140 h 488946"/>
              <a:gd name="connsiteX3" fmla="*/ 12980 w 197622"/>
              <a:gd name="connsiteY3" fmla="*/ 375725 h 488946"/>
              <a:gd name="connsiteX4" fmla="*/ 28611 w 197622"/>
              <a:gd name="connsiteY4" fmla="*/ 172525 h 488946"/>
              <a:gd name="connsiteX5" fmla="*/ 12980 w 197622"/>
              <a:gd name="connsiteY5" fmla="*/ 258494 h 488946"/>
              <a:gd name="connsiteX6" fmla="*/ 106765 w 197622"/>
              <a:gd name="connsiteY6" fmla="*/ 98279 h 488946"/>
              <a:gd name="connsiteX7" fmla="*/ 196642 w 197622"/>
              <a:gd name="connsiteY7" fmla="*/ 4494 h 488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7622" h="488946">
                <a:moveTo>
                  <a:pt x="196642" y="4494"/>
                </a:moveTo>
                <a:cubicBezTo>
                  <a:pt x="186221" y="28591"/>
                  <a:pt x="76806" y="162755"/>
                  <a:pt x="44242" y="242863"/>
                </a:cubicBezTo>
                <a:cubicBezTo>
                  <a:pt x="11678" y="322971"/>
                  <a:pt x="6467" y="462996"/>
                  <a:pt x="1257" y="485140"/>
                </a:cubicBezTo>
                <a:cubicBezTo>
                  <a:pt x="-3953" y="507284"/>
                  <a:pt x="8421" y="427828"/>
                  <a:pt x="12980" y="375725"/>
                </a:cubicBezTo>
                <a:cubicBezTo>
                  <a:pt x="17539" y="323623"/>
                  <a:pt x="28611" y="192063"/>
                  <a:pt x="28611" y="172525"/>
                </a:cubicBezTo>
                <a:cubicBezTo>
                  <a:pt x="28611" y="152987"/>
                  <a:pt x="-46" y="270868"/>
                  <a:pt x="12980" y="258494"/>
                </a:cubicBezTo>
                <a:cubicBezTo>
                  <a:pt x="26006" y="246120"/>
                  <a:pt x="82016" y="137356"/>
                  <a:pt x="106765" y="98279"/>
                </a:cubicBezTo>
                <a:cubicBezTo>
                  <a:pt x="131514" y="59202"/>
                  <a:pt x="207063" y="-19603"/>
                  <a:pt x="196642" y="4494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09D49A2B-1A0A-22B9-C049-2BE4183F1EBD}"/>
              </a:ext>
            </a:extLst>
          </p:cNvPr>
          <p:cNvSpPr/>
          <p:nvPr/>
        </p:nvSpPr>
        <p:spPr>
          <a:xfrm>
            <a:off x="5447250" y="5684346"/>
            <a:ext cx="629552" cy="916120"/>
          </a:xfrm>
          <a:custGeom>
            <a:avLst/>
            <a:gdLst>
              <a:gd name="connsiteX0" fmla="*/ 629212 w 629552"/>
              <a:gd name="connsiteY0" fmla="*/ 1346 h 916120"/>
              <a:gd name="connsiteX1" fmla="*/ 242350 w 629552"/>
              <a:gd name="connsiteY1" fmla="*/ 571869 h 916120"/>
              <a:gd name="connsiteX2" fmla="*/ 332227 w 629552"/>
              <a:gd name="connsiteY2" fmla="*/ 423377 h 916120"/>
              <a:gd name="connsiteX3" fmla="*/ 129027 w 629552"/>
              <a:gd name="connsiteY3" fmla="*/ 626577 h 916120"/>
              <a:gd name="connsiteX4" fmla="*/ 73 w 629552"/>
              <a:gd name="connsiteY4" fmla="*/ 915746 h 916120"/>
              <a:gd name="connsiteX5" fmla="*/ 113396 w 629552"/>
              <a:gd name="connsiteY5" fmla="*/ 677377 h 916120"/>
              <a:gd name="connsiteX6" fmla="*/ 293150 w 629552"/>
              <a:gd name="connsiteY6" fmla="*/ 255346 h 916120"/>
              <a:gd name="connsiteX7" fmla="*/ 211088 w 629552"/>
              <a:gd name="connsiteY7" fmla="*/ 517162 h 916120"/>
              <a:gd name="connsiteX8" fmla="*/ 293150 w 629552"/>
              <a:gd name="connsiteY8" fmla="*/ 403839 h 916120"/>
              <a:gd name="connsiteX9" fmla="*/ 414288 w 629552"/>
              <a:gd name="connsiteY9" fmla="*/ 87316 h 916120"/>
              <a:gd name="connsiteX10" fmla="*/ 312688 w 629552"/>
              <a:gd name="connsiteY10" fmla="*/ 403839 h 916120"/>
              <a:gd name="connsiteX11" fmla="*/ 629212 w 629552"/>
              <a:gd name="connsiteY11" fmla="*/ 1346 h 916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9552" h="916120">
                <a:moveTo>
                  <a:pt x="629212" y="1346"/>
                </a:moveTo>
                <a:cubicBezTo>
                  <a:pt x="617489" y="29351"/>
                  <a:pt x="291847" y="501531"/>
                  <a:pt x="242350" y="571869"/>
                </a:cubicBezTo>
                <a:cubicBezTo>
                  <a:pt x="192852" y="642208"/>
                  <a:pt x="351114" y="414259"/>
                  <a:pt x="332227" y="423377"/>
                </a:cubicBezTo>
                <a:cubicBezTo>
                  <a:pt x="313340" y="432495"/>
                  <a:pt x="184386" y="544516"/>
                  <a:pt x="129027" y="626577"/>
                </a:cubicBezTo>
                <a:cubicBezTo>
                  <a:pt x="73668" y="708638"/>
                  <a:pt x="2678" y="907279"/>
                  <a:pt x="73" y="915746"/>
                </a:cubicBezTo>
                <a:cubicBezTo>
                  <a:pt x="-2532" y="924213"/>
                  <a:pt x="64550" y="787444"/>
                  <a:pt x="113396" y="677377"/>
                </a:cubicBezTo>
                <a:cubicBezTo>
                  <a:pt x="162242" y="567310"/>
                  <a:pt x="276868" y="282048"/>
                  <a:pt x="293150" y="255346"/>
                </a:cubicBezTo>
                <a:cubicBezTo>
                  <a:pt x="309432" y="228644"/>
                  <a:pt x="211088" y="492413"/>
                  <a:pt x="211088" y="517162"/>
                </a:cubicBezTo>
                <a:cubicBezTo>
                  <a:pt x="211088" y="541911"/>
                  <a:pt x="259283" y="475480"/>
                  <a:pt x="293150" y="403839"/>
                </a:cubicBezTo>
                <a:cubicBezTo>
                  <a:pt x="327017" y="332198"/>
                  <a:pt x="411032" y="87316"/>
                  <a:pt x="414288" y="87316"/>
                </a:cubicBezTo>
                <a:cubicBezTo>
                  <a:pt x="417544" y="87316"/>
                  <a:pt x="278821" y="416213"/>
                  <a:pt x="312688" y="403839"/>
                </a:cubicBezTo>
                <a:cubicBezTo>
                  <a:pt x="346555" y="391465"/>
                  <a:pt x="640935" y="-26659"/>
                  <a:pt x="629212" y="13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EA4735F8-1568-2C65-3B9A-9993F98A24A8}"/>
              </a:ext>
            </a:extLst>
          </p:cNvPr>
          <p:cNvSpPr/>
          <p:nvPr/>
        </p:nvSpPr>
        <p:spPr>
          <a:xfrm>
            <a:off x="4964010" y="6685357"/>
            <a:ext cx="393487" cy="412446"/>
          </a:xfrm>
          <a:custGeom>
            <a:avLst/>
            <a:gdLst>
              <a:gd name="connsiteX0" fmla="*/ 393436 w 393487"/>
              <a:gd name="connsiteY0" fmla="*/ 705 h 412446"/>
              <a:gd name="connsiteX1" fmla="*/ 96452 w 393487"/>
              <a:gd name="connsiteY1" fmla="*/ 176551 h 412446"/>
              <a:gd name="connsiteX2" fmla="*/ 2667 w 393487"/>
              <a:gd name="connsiteY2" fmla="*/ 407105 h 412446"/>
              <a:gd name="connsiteX3" fmla="*/ 33928 w 393487"/>
              <a:gd name="connsiteY3" fmla="*/ 321135 h 412446"/>
              <a:gd name="connsiteX4" fmla="*/ 119898 w 393487"/>
              <a:gd name="connsiteY4" fmla="*/ 121843 h 412446"/>
              <a:gd name="connsiteX5" fmla="*/ 393436 w 393487"/>
              <a:gd name="connsiteY5" fmla="*/ 705 h 412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3487" h="412446">
                <a:moveTo>
                  <a:pt x="393436" y="705"/>
                </a:moveTo>
                <a:cubicBezTo>
                  <a:pt x="389528" y="9823"/>
                  <a:pt x="161580" y="108818"/>
                  <a:pt x="96452" y="176551"/>
                </a:cubicBezTo>
                <a:cubicBezTo>
                  <a:pt x="31324" y="244284"/>
                  <a:pt x="13088" y="383008"/>
                  <a:pt x="2667" y="407105"/>
                </a:cubicBezTo>
                <a:cubicBezTo>
                  <a:pt x="-7754" y="431202"/>
                  <a:pt x="14389" y="368679"/>
                  <a:pt x="33928" y="321135"/>
                </a:cubicBezTo>
                <a:cubicBezTo>
                  <a:pt x="53467" y="273591"/>
                  <a:pt x="60631" y="170689"/>
                  <a:pt x="119898" y="121843"/>
                </a:cubicBezTo>
                <a:cubicBezTo>
                  <a:pt x="179165" y="72997"/>
                  <a:pt x="397344" y="-8413"/>
                  <a:pt x="393436" y="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B7EE5776-27C9-03F4-5AEF-91CC5F130A5F}"/>
              </a:ext>
            </a:extLst>
          </p:cNvPr>
          <p:cNvSpPr/>
          <p:nvPr/>
        </p:nvSpPr>
        <p:spPr>
          <a:xfrm>
            <a:off x="3800032" y="7029882"/>
            <a:ext cx="1295672" cy="553085"/>
          </a:xfrm>
          <a:custGeom>
            <a:avLst/>
            <a:gdLst>
              <a:gd name="connsiteX0" fmla="*/ 6060 w 1295672"/>
              <a:gd name="connsiteY0" fmla="*/ 375195 h 553085"/>
              <a:gd name="connsiteX1" fmla="*/ 463260 w 1295672"/>
              <a:gd name="connsiteY1" fmla="*/ 484610 h 553085"/>
              <a:gd name="connsiteX2" fmla="*/ 377291 w 1295672"/>
              <a:gd name="connsiteY2" fmla="*/ 547133 h 553085"/>
              <a:gd name="connsiteX3" fmla="*/ 787599 w 1295672"/>
              <a:gd name="connsiteY3" fmla="*/ 336118 h 553085"/>
              <a:gd name="connsiteX4" fmla="*/ 697722 w 1295672"/>
              <a:gd name="connsiteY4" fmla="*/ 410364 h 553085"/>
              <a:gd name="connsiteX5" fmla="*/ 928276 w 1295672"/>
              <a:gd name="connsiteY5" fmla="*/ 242333 h 553085"/>
              <a:gd name="connsiteX6" fmla="*/ 975168 w 1295672"/>
              <a:gd name="connsiteY6" fmla="*/ 175903 h 553085"/>
              <a:gd name="connsiteX7" fmla="*/ 1295599 w 1295672"/>
              <a:gd name="connsiteY7" fmla="*/ 56 h 553085"/>
              <a:gd name="connsiteX8" fmla="*/ 1002522 w 1295672"/>
              <a:gd name="connsiteY8" fmla="*/ 195441 h 553085"/>
              <a:gd name="connsiteX9" fmla="*/ 764153 w 1295672"/>
              <a:gd name="connsiteY9" fmla="*/ 281410 h 553085"/>
              <a:gd name="connsiteX10" fmla="*/ 420276 w 1295672"/>
              <a:gd name="connsiteY10" fmla="*/ 175903 h 553085"/>
              <a:gd name="connsiteX11" fmla="*/ 916553 w 1295672"/>
              <a:gd name="connsiteY11" fmla="*/ 269687 h 553085"/>
              <a:gd name="connsiteX12" fmla="*/ 603937 w 1295672"/>
              <a:gd name="connsiteY12" fmla="*/ 211072 h 553085"/>
              <a:gd name="connsiteX13" fmla="*/ 787599 w 1295672"/>
              <a:gd name="connsiteY13" fmla="*/ 297041 h 553085"/>
              <a:gd name="connsiteX14" fmla="*/ 486706 w 1295672"/>
              <a:gd name="connsiteY14" fmla="*/ 398641 h 553085"/>
              <a:gd name="connsiteX15" fmla="*/ 408553 w 1295672"/>
              <a:gd name="connsiteY15" fmla="*/ 351749 h 553085"/>
              <a:gd name="connsiteX16" fmla="*/ 654737 w 1295672"/>
              <a:gd name="connsiteY16" fmla="*/ 390826 h 553085"/>
              <a:gd name="connsiteX17" fmla="*/ 467168 w 1295672"/>
              <a:gd name="connsiteY17" fmla="*/ 461164 h 553085"/>
              <a:gd name="connsiteX18" fmla="*/ 338214 w 1295672"/>
              <a:gd name="connsiteY18" fmla="*/ 355656 h 553085"/>
              <a:gd name="connsiteX19" fmla="*/ 412460 w 1295672"/>
              <a:gd name="connsiteY19" fmla="*/ 441626 h 553085"/>
              <a:gd name="connsiteX20" fmla="*/ 236614 w 1295672"/>
              <a:gd name="connsiteY20" fmla="*/ 422087 h 553085"/>
              <a:gd name="connsiteX21" fmla="*/ 201445 w 1295672"/>
              <a:gd name="connsiteY21" fmla="*/ 453349 h 553085"/>
              <a:gd name="connsiteX22" fmla="*/ 201445 w 1295672"/>
              <a:gd name="connsiteY22" fmla="*/ 433810 h 553085"/>
              <a:gd name="connsiteX23" fmla="*/ 6060 w 1295672"/>
              <a:gd name="connsiteY23" fmla="*/ 375195 h 5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295672" h="553085">
                <a:moveTo>
                  <a:pt x="6060" y="375195"/>
                </a:moveTo>
                <a:cubicBezTo>
                  <a:pt x="49696" y="383662"/>
                  <a:pt x="401388" y="455954"/>
                  <a:pt x="463260" y="484610"/>
                </a:cubicBezTo>
                <a:cubicBezTo>
                  <a:pt x="525132" y="513266"/>
                  <a:pt x="323235" y="571882"/>
                  <a:pt x="377291" y="547133"/>
                </a:cubicBezTo>
                <a:cubicBezTo>
                  <a:pt x="431347" y="522384"/>
                  <a:pt x="734194" y="358913"/>
                  <a:pt x="787599" y="336118"/>
                </a:cubicBezTo>
                <a:cubicBezTo>
                  <a:pt x="841004" y="313323"/>
                  <a:pt x="674276" y="425995"/>
                  <a:pt x="697722" y="410364"/>
                </a:cubicBezTo>
                <a:cubicBezTo>
                  <a:pt x="721168" y="394733"/>
                  <a:pt x="882035" y="281410"/>
                  <a:pt x="928276" y="242333"/>
                </a:cubicBezTo>
                <a:cubicBezTo>
                  <a:pt x="974517" y="203256"/>
                  <a:pt x="913948" y="216282"/>
                  <a:pt x="975168" y="175903"/>
                </a:cubicBezTo>
                <a:cubicBezTo>
                  <a:pt x="1036388" y="135524"/>
                  <a:pt x="1291040" y="-3200"/>
                  <a:pt x="1295599" y="56"/>
                </a:cubicBezTo>
                <a:cubicBezTo>
                  <a:pt x="1300158" y="3312"/>
                  <a:pt x="1091096" y="148549"/>
                  <a:pt x="1002522" y="195441"/>
                </a:cubicBezTo>
                <a:cubicBezTo>
                  <a:pt x="913948" y="242333"/>
                  <a:pt x="861194" y="284666"/>
                  <a:pt x="764153" y="281410"/>
                </a:cubicBezTo>
                <a:cubicBezTo>
                  <a:pt x="667112" y="278154"/>
                  <a:pt x="394876" y="177857"/>
                  <a:pt x="420276" y="175903"/>
                </a:cubicBezTo>
                <a:cubicBezTo>
                  <a:pt x="445676" y="173949"/>
                  <a:pt x="916553" y="269687"/>
                  <a:pt x="916553" y="269687"/>
                </a:cubicBezTo>
                <a:cubicBezTo>
                  <a:pt x="947163" y="275548"/>
                  <a:pt x="625429" y="206513"/>
                  <a:pt x="603937" y="211072"/>
                </a:cubicBezTo>
                <a:cubicBezTo>
                  <a:pt x="582445" y="215631"/>
                  <a:pt x="807138" y="265779"/>
                  <a:pt x="787599" y="297041"/>
                </a:cubicBezTo>
                <a:cubicBezTo>
                  <a:pt x="768061" y="328302"/>
                  <a:pt x="549880" y="389523"/>
                  <a:pt x="486706" y="398641"/>
                </a:cubicBezTo>
                <a:cubicBezTo>
                  <a:pt x="423532" y="407759"/>
                  <a:pt x="380548" y="353051"/>
                  <a:pt x="408553" y="351749"/>
                </a:cubicBezTo>
                <a:cubicBezTo>
                  <a:pt x="436558" y="350447"/>
                  <a:pt x="644968" y="372590"/>
                  <a:pt x="654737" y="390826"/>
                </a:cubicBezTo>
                <a:cubicBezTo>
                  <a:pt x="664506" y="409062"/>
                  <a:pt x="519922" y="467026"/>
                  <a:pt x="467168" y="461164"/>
                </a:cubicBezTo>
                <a:cubicBezTo>
                  <a:pt x="414414" y="455302"/>
                  <a:pt x="347332" y="358912"/>
                  <a:pt x="338214" y="355656"/>
                </a:cubicBezTo>
                <a:cubicBezTo>
                  <a:pt x="329096" y="352400"/>
                  <a:pt x="429393" y="430554"/>
                  <a:pt x="412460" y="441626"/>
                </a:cubicBezTo>
                <a:cubicBezTo>
                  <a:pt x="395527" y="452698"/>
                  <a:pt x="271783" y="420133"/>
                  <a:pt x="236614" y="422087"/>
                </a:cubicBezTo>
                <a:cubicBezTo>
                  <a:pt x="201445" y="424041"/>
                  <a:pt x="201445" y="453349"/>
                  <a:pt x="201445" y="453349"/>
                </a:cubicBezTo>
                <a:cubicBezTo>
                  <a:pt x="195584" y="455303"/>
                  <a:pt x="235312" y="444882"/>
                  <a:pt x="201445" y="433810"/>
                </a:cubicBezTo>
                <a:cubicBezTo>
                  <a:pt x="167578" y="422738"/>
                  <a:pt x="-37576" y="366728"/>
                  <a:pt x="6060" y="375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C57649BF-A336-0B44-F3E5-C0949BF19DB4}"/>
              </a:ext>
            </a:extLst>
          </p:cNvPr>
          <p:cNvSpPr/>
          <p:nvPr/>
        </p:nvSpPr>
        <p:spPr>
          <a:xfrm>
            <a:off x="4584883" y="5940134"/>
            <a:ext cx="1584076" cy="1637855"/>
          </a:xfrm>
          <a:custGeom>
            <a:avLst/>
            <a:gdLst>
              <a:gd name="connsiteX0" fmla="*/ 373693 w 1584076"/>
              <a:gd name="connsiteY0" fmla="*/ 1375066 h 1637855"/>
              <a:gd name="connsiteX1" fmla="*/ 1109673 w 1584076"/>
              <a:gd name="connsiteY1" fmla="*/ 601915 h 1637855"/>
              <a:gd name="connsiteX2" fmla="*/ 1027897 w 1584076"/>
              <a:gd name="connsiteY2" fmla="*/ 713427 h 1637855"/>
              <a:gd name="connsiteX3" fmla="*/ 1444210 w 1584076"/>
              <a:gd name="connsiteY3" fmla="*/ 215339 h 1637855"/>
              <a:gd name="connsiteX4" fmla="*/ 1407039 w 1584076"/>
              <a:gd name="connsiteY4" fmla="*/ 259944 h 1637855"/>
              <a:gd name="connsiteX5" fmla="*/ 1578024 w 1584076"/>
              <a:gd name="connsiteY5" fmla="*/ 7183 h 1637855"/>
              <a:gd name="connsiteX6" fmla="*/ 1154278 w 1584076"/>
              <a:gd name="connsiteY6" fmla="*/ 587046 h 1637855"/>
              <a:gd name="connsiteX7" fmla="*/ 804873 w 1584076"/>
              <a:gd name="connsiteY7" fmla="*/ 966188 h 1637855"/>
              <a:gd name="connsiteX8" fmla="*/ 990727 w 1584076"/>
              <a:gd name="connsiteY8" fmla="*/ 683690 h 1637855"/>
              <a:gd name="connsiteX9" fmla="*/ 507507 w 1584076"/>
              <a:gd name="connsiteY9" fmla="*/ 1241251 h 1637855"/>
              <a:gd name="connsiteX10" fmla="*/ 1985 w 1584076"/>
              <a:gd name="connsiteY10" fmla="*/ 1635261 h 1637855"/>
              <a:gd name="connsiteX11" fmla="*/ 373693 w 1584076"/>
              <a:gd name="connsiteY11" fmla="*/ 1375066 h 163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84076" h="1637855">
                <a:moveTo>
                  <a:pt x="373693" y="1375066"/>
                </a:moveTo>
                <a:cubicBezTo>
                  <a:pt x="558308" y="1202842"/>
                  <a:pt x="1000639" y="712188"/>
                  <a:pt x="1109673" y="601915"/>
                </a:cubicBezTo>
                <a:cubicBezTo>
                  <a:pt x="1218707" y="491642"/>
                  <a:pt x="972141" y="777856"/>
                  <a:pt x="1027897" y="713427"/>
                </a:cubicBezTo>
                <a:cubicBezTo>
                  <a:pt x="1083653" y="648998"/>
                  <a:pt x="1444210" y="215339"/>
                  <a:pt x="1444210" y="215339"/>
                </a:cubicBezTo>
                <a:cubicBezTo>
                  <a:pt x="1507400" y="139759"/>
                  <a:pt x="1384737" y="294637"/>
                  <a:pt x="1407039" y="259944"/>
                </a:cubicBezTo>
                <a:cubicBezTo>
                  <a:pt x="1429341" y="225251"/>
                  <a:pt x="1620151" y="-47334"/>
                  <a:pt x="1578024" y="7183"/>
                </a:cubicBezTo>
                <a:cubicBezTo>
                  <a:pt x="1535897" y="61700"/>
                  <a:pt x="1283136" y="427212"/>
                  <a:pt x="1154278" y="587046"/>
                </a:cubicBezTo>
                <a:cubicBezTo>
                  <a:pt x="1025420" y="746880"/>
                  <a:pt x="832132" y="950081"/>
                  <a:pt x="804873" y="966188"/>
                </a:cubicBezTo>
                <a:cubicBezTo>
                  <a:pt x="777614" y="982295"/>
                  <a:pt x="1040288" y="637846"/>
                  <a:pt x="990727" y="683690"/>
                </a:cubicBezTo>
                <a:cubicBezTo>
                  <a:pt x="941166" y="729534"/>
                  <a:pt x="672297" y="1082656"/>
                  <a:pt x="507507" y="1241251"/>
                </a:cubicBezTo>
                <a:cubicBezTo>
                  <a:pt x="342717" y="1399846"/>
                  <a:pt x="26765" y="1614198"/>
                  <a:pt x="1985" y="1635261"/>
                </a:cubicBezTo>
                <a:cubicBezTo>
                  <a:pt x="-22796" y="1656325"/>
                  <a:pt x="189078" y="1547290"/>
                  <a:pt x="373693" y="13750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58DBD1F8-C4B6-C127-4E97-1142D0580817}"/>
              </a:ext>
            </a:extLst>
          </p:cNvPr>
          <p:cNvSpPr/>
          <p:nvPr/>
        </p:nvSpPr>
        <p:spPr>
          <a:xfrm>
            <a:off x="6797946" y="4258811"/>
            <a:ext cx="379921" cy="163402"/>
          </a:xfrm>
          <a:custGeom>
            <a:avLst/>
            <a:gdLst>
              <a:gd name="connsiteX0" fmla="*/ 644 w 379921"/>
              <a:gd name="connsiteY0" fmla="*/ 122043 h 163402"/>
              <a:gd name="connsiteX1" fmla="*/ 176291 w 379921"/>
              <a:gd name="connsiteY1" fmla="*/ 3223 h 163402"/>
              <a:gd name="connsiteX2" fmla="*/ 295112 w 379921"/>
              <a:gd name="connsiteY2" fmla="*/ 54884 h 163402"/>
              <a:gd name="connsiteX3" fmla="*/ 310610 w 379921"/>
              <a:gd name="connsiteY3" fmla="*/ 60050 h 163402"/>
              <a:gd name="connsiteX4" fmla="*/ 377769 w 379921"/>
              <a:gd name="connsiteY4" fmla="*/ 163372 h 163402"/>
              <a:gd name="connsiteX5" fmla="*/ 357105 w 379921"/>
              <a:gd name="connsiteY5" fmla="*/ 70382 h 163402"/>
              <a:gd name="connsiteX6" fmla="*/ 295112 w 379921"/>
              <a:gd name="connsiteY6" fmla="*/ 23887 h 163402"/>
              <a:gd name="connsiteX7" fmla="*/ 243451 w 379921"/>
              <a:gd name="connsiteY7" fmla="*/ 3223 h 163402"/>
              <a:gd name="connsiteX8" fmla="*/ 644 w 379921"/>
              <a:gd name="connsiteY8" fmla="*/ 122043 h 163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9921" h="163402">
                <a:moveTo>
                  <a:pt x="644" y="122043"/>
                </a:moveTo>
                <a:cubicBezTo>
                  <a:pt x="-10549" y="122043"/>
                  <a:pt x="127213" y="14416"/>
                  <a:pt x="176291" y="3223"/>
                </a:cubicBezTo>
                <a:cubicBezTo>
                  <a:pt x="225369" y="-7970"/>
                  <a:pt x="272726" y="45413"/>
                  <a:pt x="295112" y="54884"/>
                </a:cubicBezTo>
                <a:cubicBezTo>
                  <a:pt x="317498" y="64355"/>
                  <a:pt x="296834" y="41969"/>
                  <a:pt x="310610" y="60050"/>
                </a:cubicBezTo>
                <a:cubicBezTo>
                  <a:pt x="324386" y="78131"/>
                  <a:pt x="370020" y="161650"/>
                  <a:pt x="377769" y="163372"/>
                </a:cubicBezTo>
                <a:cubicBezTo>
                  <a:pt x="385518" y="165094"/>
                  <a:pt x="370881" y="93629"/>
                  <a:pt x="357105" y="70382"/>
                </a:cubicBezTo>
                <a:cubicBezTo>
                  <a:pt x="343329" y="47135"/>
                  <a:pt x="314054" y="35080"/>
                  <a:pt x="295112" y="23887"/>
                </a:cubicBezTo>
                <a:cubicBezTo>
                  <a:pt x="276170" y="12694"/>
                  <a:pt x="291668" y="-7970"/>
                  <a:pt x="243451" y="3223"/>
                </a:cubicBezTo>
                <a:cubicBezTo>
                  <a:pt x="195234" y="14416"/>
                  <a:pt x="11837" y="122043"/>
                  <a:pt x="644" y="1220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9D75AB38-7A59-2C16-B01F-99EDA2865A0A}"/>
              </a:ext>
            </a:extLst>
          </p:cNvPr>
          <p:cNvSpPr/>
          <p:nvPr/>
        </p:nvSpPr>
        <p:spPr>
          <a:xfrm>
            <a:off x="6865461" y="4375688"/>
            <a:ext cx="316072" cy="160201"/>
          </a:xfrm>
          <a:custGeom>
            <a:avLst/>
            <a:gdLst>
              <a:gd name="connsiteX0" fmla="*/ 288 w 316072"/>
              <a:gd name="connsiteY0" fmla="*/ 134319 h 160201"/>
              <a:gd name="connsiteX1" fmla="*/ 98444 w 316072"/>
              <a:gd name="connsiteY1" fmla="*/ 15498 h 160201"/>
              <a:gd name="connsiteX2" fmla="*/ 227597 w 316072"/>
              <a:gd name="connsiteY2" fmla="*/ 46495 h 160201"/>
              <a:gd name="connsiteX3" fmla="*/ 248261 w 316072"/>
              <a:gd name="connsiteY3" fmla="*/ 25831 h 160201"/>
              <a:gd name="connsiteX4" fmla="*/ 284424 w 316072"/>
              <a:gd name="connsiteY4" fmla="*/ 98156 h 160201"/>
              <a:gd name="connsiteX5" fmla="*/ 315420 w 316072"/>
              <a:gd name="connsiteY5" fmla="*/ 160149 h 160201"/>
              <a:gd name="connsiteX6" fmla="*/ 305088 w 316072"/>
              <a:gd name="connsiteY6" fmla="*/ 87824 h 160201"/>
              <a:gd name="connsiteX7" fmla="*/ 299922 w 316072"/>
              <a:gd name="connsiteY7" fmla="*/ 46495 h 160201"/>
              <a:gd name="connsiteX8" fmla="*/ 144939 w 316072"/>
              <a:gd name="connsiteY8" fmla="*/ 0 h 160201"/>
              <a:gd name="connsiteX9" fmla="*/ 129441 w 316072"/>
              <a:gd name="connsiteY9" fmla="*/ 46495 h 160201"/>
              <a:gd name="connsiteX10" fmla="*/ 288 w 316072"/>
              <a:gd name="connsiteY10" fmla="*/ 134319 h 160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6072" h="160201">
                <a:moveTo>
                  <a:pt x="288" y="134319"/>
                </a:moveTo>
                <a:cubicBezTo>
                  <a:pt x="-4878" y="129153"/>
                  <a:pt x="60559" y="30135"/>
                  <a:pt x="98444" y="15498"/>
                </a:cubicBezTo>
                <a:cubicBezTo>
                  <a:pt x="136329" y="861"/>
                  <a:pt x="227597" y="46495"/>
                  <a:pt x="227597" y="46495"/>
                </a:cubicBezTo>
                <a:cubicBezTo>
                  <a:pt x="252566" y="48217"/>
                  <a:pt x="238790" y="17221"/>
                  <a:pt x="248261" y="25831"/>
                </a:cubicBezTo>
                <a:cubicBezTo>
                  <a:pt x="257732" y="34441"/>
                  <a:pt x="284424" y="98156"/>
                  <a:pt x="284424" y="98156"/>
                </a:cubicBezTo>
                <a:cubicBezTo>
                  <a:pt x="295617" y="120542"/>
                  <a:pt x="311976" y="161871"/>
                  <a:pt x="315420" y="160149"/>
                </a:cubicBezTo>
                <a:cubicBezTo>
                  <a:pt x="318864" y="158427"/>
                  <a:pt x="307671" y="106766"/>
                  <a:pt x="305088" y="87824"/>
                </a:cubicBezTo>
                <a:cubicBezTo>
                  <a:pt x="302505" y="68882"/>
                  <a:pt x="326613" y="61132"/>
                  <a:pt x="299922" y="46495"/>
                </a:cubicBezTo>
                <a:cubicBezTo>
                  <a:pt x="273231" y="31858"/>
                  <a:pt x="173352" y="0"/>
                  <a:pt x="144939" y="0"/>
                </a:cubicBezTo>
                <a:cubicBezTo>
                  <a:pt x="116526" y="0"/>
                  <a:pt x="153549" y="30997"/>
                  <a:pt x="129441" y="46495"/>
                </a:cubicBezTo>
                <a:cubicBezTo>
                  <a:pt x="105333" y="61993"/>
                  <a:pt x="5454" y="139485"/>
                  <a:pt x="288" y="134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2FCA34D0-7BB0-5C71-15A3-FD2D285EACD4}"/>
              </a:ext>
            </a:extLst>
          </p:cNvPr>
          <p:cNvSpPr/>
          <p:nvPr/>
        </p:nvSpPr>
        <p:spPr>
          <a:xfrm>
            <a:off x="6366497" y="4504527"/>
            <a:ext cx="783388" cy="1218071"/>
          </a:xfrm>
          <a:custGeom>
            <a:avLst/>
            <a:gdLst>
              <a:gd name="connsiteX0" fmla="*/ 783388 w 783388"/>
              <a:gd name="connsiteY0" fmla="*/ 314 h 1218071"/>
              <a:gd name="connsiteX1" fmla="*/ 742059 w 783388"/>
              <a:gd name="connsiteY1" fmla="*/ 206958 h 1218071"/>
              <a:gd name="connsiteX2" fmla="*/ 612906 w 783388"/>
              <a:gd name="connsiteY2" fmla="*/ 522090 h 1218071"/>
              <a:gd name="connsiteX3" fmla="*/ 705896 w 783388"/>
              <a:gd name="connsiteY3" fmla="*/ 248287 h 1218071"/>
              <a:gd name="connsiteX4" fmla="*/ 618072 w 783388"/>
              <a:gd name="connsiteY4" fmla="*/ 609914 h 1218071"/>
              <a:gd name="connsiteX5" fmla="*/ 535415 w 783388"/>
              <a:gd name="connsiteY5" fmla="*/ 811392 h 1218071"/>
              <a:gd name="connsiteX6" fmla="*/ 308106 w 783388"/>
              <a:gd name="connsiteY6" fmla="*/ 1054198 h 1218071"/>
              <a:gd name="connsiteX7" fmla="*/ 349435 w 783388"/>
              <a:gd name="connsiteY7" fmla="*/ 1018036 h 1218071"/>
              <a:gd name="connsiteX8" fmla="*/ 215117 w 783388"/>
              <a:gd name="connsiteY8" fmla="*/ 1131690 h 1218071"/>
              <a:gd name="connsiteX9" fmla="*/ 3306 w 783388"/>
              <a:gd name="connsiteY9" fmla="*/ 1214348 h 1218071"/>
              <a:gd name="connsiteX10" fmla="*/ 395930 w 783388"/>
              <a:gd name="connsiteY10" fmla="*/ 1007704 h 1218071"/>
              <a:gd name="connsiteX11" fmla="*/ 370100 w 783388"/>
              <a:gd name="connsiteY11" fmla="*/ 1007704 h 1218071"/>
              <a:gd name="connsiteX12" fmla="*/ 618072 w 783388"/>
              <a:gd name="connsiteY12" fmla="*/ 666741 h 1218071"/>
              <a:gd name="connsiteX13" fmla="*/ 592242 w 783388"/>
              <a:gd name="connsiteY13" fmla="*/ 666741 h 1218071"/>
              <a:gd name="connsiteX14" fmla="*/ 643903 w 783388"/>
              <a:gd name="connsiteY14" fmla="*/ 418768 h 1218071"/>
              <a:gd name="connsiteX15" fmla="*/ 716228 w 783388"/>
              <a:gd name="connsiteY15" fmla="*/ 217290 h 1218071"/>
              <a:gd name="connsiteX16" fmla="*/ 742059 w 783388"/>
              <a:gd name="connsiteY16" fmla="*/ 160463 h 1218071"/>
              <a:gd name="connsiteX17" fmla="*/ 783388 w 783388"/>
              <a:gd name="connsiteY17" fmla="*/ 314 h 1218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83388" h="1218071">
                <a:moveTo>
                  <a:pt x="783388" y="314"/>
                </a:moveTo>
                <a:cubicBezTo>
                  <a:pt x="783388" y="8063"/>
                  <a:pt x="770473" y="119995"/>
                  <a:pt x="742059" y="206958"/>
                </a:cubicBezTo>
                <a:cubicBezTo>
                  <a:pt x="713645" y="293921"/>
                  <a:pt x="618933" y="515202"/>
                  <a:pt x="612906" y="522090"/>
                </a:cubicBezTo>
                <a:cubicBezTo>
                  <a:pt x="606879" y="528978"/>
                  <a:pt x="705035" y="233650"/>
                  <a:pt x="705896" y="248287"/>
                </a:cubicBezTo>
                <a:cubicBezTo>
                  <a:pt x="706757" y="262924"/>
                  <a:pt x="646486" y="516063"/>
                  <a:pt x="618072" y="609914"/>
                </a:cubicBezTo>
                <a:cubicBezTo>
                  <a:pt x="589658" y="703765"/>
                  <a:pt x="587076" y="737345"/>
                  <a:pt x="535415" y="811392"/>
                </a:cubicBezTo>
                <a:cubicBezTo>
                  <a:pt x="483754" y="885439"/>
                  <a:pt x="339102" y="1019758"/>
                  <a:pt x="308106" y="1054198"/>
                </a:cubicBezTo>
                <a:cubicBezTo>
                  <a:pt x="277110" y="1088638"/>
                  <a:pt x="364933" y="1005121"/>
                  <a:pt x="349435" y="1018036"/>
                </a:cubicBezTo>
                <a:cubicBezTo>
                  <a:pt x="333937" y="1030951"/>
                  <a:pt x="272805" y="1098971"/>
                  <a:pt x="215117" y="1131690"/>
                </a:cubicBezTo>
                <a:cubicBezTo>
                  <a:pt x="157429" y="1164409"/>
                  <a:pt x="-26830" y="1235012"/>
                  <a:pt x="3306" y="1214348"/>
                </a:cubicBezTo>
                <a:cubicBezTo>
                  <a:pt x="33441" y="1193684"/>
                  <a:pt x="334798" y="1042145"/>
                  <a:pt x="395930" y="1007704"/>
                </a:cubicBezTo>
                <a:cubicBezTo>
                  <a:pt x="457062" y="973263"/>
                  <a:pt x="333076" y="1064531"/>
                  <a:pt x="370100" y="1007704"/>
                </a:cubicBezTo>
                <a:cubicBezTo>
                  <a:pt x="407124" y="950877"/>
                  <a:pt x="581048" y="723568"/>
                  <a:pt x="618072" y="666741"/>
                </a:cubicBezTo>
                <a:cubicBezTo>
                  <a:pt x="655096" y="609914"/>
                  <a:pt x="587937" y="708070"/>
                  <a:pt x="592242" y="666741"/>
                </a:cubicBezTo>
                <a:cubicBezTo>
                  <a:pt x="596547" y="625412"/>
                  <a:pt x="623239" y="493676"/>
                  <a:pt x="643903" y="418768"/>
                </a:cubicBezTo>
                <a:cubicBezTo>
                  <a:pt x="664567" y="343860"/>
                  <a:pt x="699869" y="260341"/>
                  <a:pt x="716228" y="217290"/>
                </a:cubicBezTo>
                <a:cubicBezTo>
                  <a:pt x="732587" y="174239"/>
                  <a:pt x="730866" y="190599"/>
                  <a:pt x="742059" y="160463"/>
                </a:cubicBezTo>
                <a:cubicBezTo>
                  <a:pt x="753252" y="130327"/>
                  <a:pt x="783388" y="-7435"/>
                  <a:pt x="783388" y="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77EE593E-98DC-50D5-8F27-0B814FAD4ECC}"/>
              </a:ext>
            </a:extLst>
          </p:cNvPr>
          <p:cNvSpPr/>
          <p:nvPr/>
        </p:nvSpPr>
        <p:spPr>
          <a:xfrm>
            <a:off x="6434065" y="4472578"/>
            <a:ext cx="716992" cy="1201965"/>
          </a:xfrm>
          <a:custGeom>
            <a:avLst/>
            <a:gdLst>
              <a:gd name="connsiteX0" fmla="*/ 715820 w 716992"/>
              <a:gd name="connsiteY0" fmla="*/ 6432 h 1201965"/>
              <a:gd name="connsiteX1" fmla="*/ 550504 w 716992"/>
              <a:gd name="connsiteY1" fmla="*/ 342229 h 1201965"/>
              <a:gd name="connsiteX2" fmla="*/ 498843 w 716992"/>
              <a:gd name="connsiteY2" fmla="*/ 626364 h 1201965"/>
              <a:gd name="connsiteX3" fmla="*/ 483345 w 716992"/>
              <a:gd name="connsiteY3" fmla="*/ 590202 h 1201965"/>
              <a:gd name="connsiteX4" fmla="*/ 390355 w 716992"/>
              <a:gd name="connsiteY4" fmla="*/ 755517 h 1201965"/>
              <a:gd name="connsiteX5" fmla="*/ 209542 w 716992"/>
              <a:gd name="connsiteY5" fmla="*/ 822676 h 1201965"/>
              <a:gd name="connsiteX6" fmla="*/ 80389 w 716992"/>
              <a:gd name="connsiteY6" fmla="*/ 998324 h 1201965"/>
              <a:gd name="connsiteX7" fmla="*/ 152715 w 716992"/>
              <a:gd name="connsiteY7" fmla="*/ 900168 h 1201965"/>
              <a:gd name="connsiteX8" fmla="*/ 2898 w 716992"/>
              <a:gd name="connsiteY8" fmla="*/ 1199802 h 1201965"/>
              <a:gd name="connsiteX9" fmla="*/ 64891 w 716992"/>
              <a:gd name="connsiteY9" fmla="*/ 1018988 h 1201965"/>
              <a:gd name="connsiteX10" fmla="*/ 199210 w 716992"/>
              <a:gd name="connsiteY10" fmla="*/ 719354 h 1201965"/>
              <a:gd name="connsiteX11" fmla="*/ 126884 w 716992"/>
              <a:gd name="connsiteY11" fmla="*/ 900168 h 1201965"/>
              <a:gd name="connsiteX12" fmla="*/ 292199 w 716992"/>
              <a:gd name="connsiteY12" fmla="*/ 765849 h 1201965"/>
              <a:gd name="connsiteX13" fmla="*/ 390355 w 716992"/>
              <a:gd name="connsiteY13" fmla="*/ 693524 h 1201965"/>
              <a:gd name="connsiteX14" fmla="*/ 462681 w 716992"/>
              <a:gd name="connsiteY14" fmla="*/ 605700 h 1201965"/>
              <a:gd name="connsiteX15" fmla="*/ 524674 w 716992"/>
              <a:gd name="connsiteY15" fmla="*/ 471381 h 1201965"/>
              <a:gd name="connsiteX16" fmla="*/ 462681 w 716992"/>
              <a:gd name="connsiteY16" fmla="*/ 285402 h 1201965"/>
              <a:gd name="connsiteX17" fmla="*/ 519508 w 716992"/>
              <a:gd name="connsiteY17" fmla="*/ 409388 h 1201965"/>
              <a:gd name="connsiteX18" fmla="*/ 576335 w 716992"/>
              <a:gd name="connsiteY18" fmla="*/ 264737 h 1201965"/>
              <a:gd name="connsiteX19" fmla="*/ 622830 w 716992"/>
              <a:gd name="connsiteY19" fmla="*/ 130419 h 1201965"/>
              <a:gd name="connsiteX20" fmla="*/ 715820 w 716992"/>
              <a:gd name="connsiteY20" fmla="*/ 6432 h 1201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16992" h="1201965">
                <a:moveTo>
                  <a:pt x="715820" y="6432"/>
                </a:moveTo>
                <a:cubicBezTo>
                  <a:pt x="703766" y="41734"/>
                  <a:pt x="586667" y="238907"/>
                  <a:pt x="550504" y="342229"/>
                </a:cubicBezTo>
                <a:cubicBezTo>
                  <a:pt x="514341" y="445551"/>
                  <a:pt x="510036" y="585035"/>
                  <a:pt x="498843" y="626364"/>
                </a:cubicBezTo>
                <a:cubicBezTo>
                  <a:pt x="487650" y="667693"/>
                  <a:pt x="501426" y="568677"/>
                  <a:pt x="483345" y="590202"/>
                </a:cubicBezTo>
                <a:cubicBezTo>
                  <a:pt x="465264" y="611728"/>
                  <a:pt x="435989" y="716771"/>
                  <a:pt x="390355" y="755517"/>
                </a:cubicBezTo>
                <a:cubicBezTo>
                  <a:pt x="344721" y="794263"/>
                  <a:pt x="261203" y="782208"/>
                  <a:pt x="209542" y="822676"/>
                </a:cubicBezTo>
                <a:cubicBezTo>
                  <a:pt x="157881" y="863144"/>
                  <a:pt x="80389" y="998324"/>
                  <a:pt x="80389" y="998324"/>
                </a:cubicBezTo>
                <a:cubicBezTo>
                  <a:pt x="70918" y="1011239"/>
                  <a:pt x="165630" y="866588"/>
                  <a:pt x="152715" y="900168"/>
                </a:cubicBezTo>
                <a:cubicBezTo>
                  <a:pt x="139800" y="933748"/>
                  <a:pt x="17535" y="1179999"/>
                  <a:pt x="2898" y="1199802"/>
                </a:cubicBezTo>
                <a:cubicBezTo>
                  <a:pt x="-11739" y="1219605"/>
                  <a:pt x="32172" y="1099063"/>
                  <a:pt x="64891" y="1018988"/>
                </a:cubicBezTo>
                <a:cubicBezTo>
                  <a:pt x="97610" y="938913"/>
                  <a:pt x="188878" y="739157"/>
                  <a:pt x="199210" y="719354"/>
                </a:cubicBezTo>
                <a:cubicBezTo>
                  <a:pt x="209542" y="699551"/>
                  <a:pt x="111386" y="892419"/>
                  <a:pt x="126884" y="900168"/>
                </a:cubicBezTo>
                <a:cubicBezTo>
                  <a:pt x="142382" y="907917"/>
                  <a:pt x="248287" y="800290"/>
                  <a:pt x="292199" y="765849"/>
                </a:cubicBezTo>
                <a:cubicBezTo>
                  <a:pt x="336111" y="731408"/>
                  <a:pt x="361941" y="720215"/>
                  <a:pt x="390355" y="693524"/>
                </a:cubicBezTo>
                <a:cubicBezTo>
                  <a:pt x="418769" y="666833"/>
                  <a:pt x="440294" y="642724"/>
                  <a:pt x="462681" y="605700"/>
                </a:cubicBezTo>
                <a:cubicBezTo>
                  <a:pt x="485067" y="568676"/>
                  <a:pt x="524674" y="524764"/>
                  <a:pt x="524674" y="471381"/>
                </a:cubicBezTo>
                <a:cubicBezTo>
                  <a:pt x="524674" y="417998"/>
                  <a:pt x="463542" y="295734"/>
                  <a:pt x="462681" y="285402"/>
                </a:cubicBezTo>
                <a:cubicBezTo>
                  <a:pt x="461820" y="275070"/>
                  <a:pt x="500566" y="412832"/>
                  <a:pt x="519508" y="409388"/>
                </a:cubicBezTo>
                <a:cubicBezTo>
                  <a:pt x="538450" y="405944"/>
                  <a:pt x="559115" y="311232"/>
                  <a:pt x="576335" y="264737"/>
                </a:cubicBezTo>
                <a:cubicBezTo>
                  <a:pt x="593555" y="218242"/>
                  <a:pt x="602166" y="170026"/>
                  <a:pt x="622830" y="130419"/>
                </a:cubicBezTo>
                <a:cubicBezTo>
                  <a:pt x="643494" y="90812"/>
                  <a:pt x="727874" y="-28870"/>
                  <a:pt x="715820" y="64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9122858B-418E-7D33-2D11-B7727A100CF9}"/>
              </a:ext>
            </a:extLst>
          </p:cNvPr>
          <p:cNvSpPr/>
          <p:nvPr/>
        </p:nvSpPr>
        <p:spPr>
          <a:xfrm>
            <a:off x="6612610" y="4577042"/>
            <a:ext cx="274573" cy="661793"/>
          </a:xfrm>
          <a:custGeom>
            <a:avLst/>
            <a:gdLst>
              <a:gd name="connsiteX0" fmla="*/ 273804 w 274573"/>
              <a:gd name="connsiteY0" fmla="*/ 124 h 661793"/>
              <a:gd name="connsiteX1" fmla="*/ 253139 w 274573"/>
              <a:gd name="connsiteY1" fmla="*/ 222266 h 661793"/>
              <a:gd name="connsiteX2" fmla="*/ 134319 w 274573"/>
              <a:gd name="connsiteY2" fmla="*/ 325589 h 661793"/>
              <a:gd name="connsiteX3" fmla="*/ 253139 w 274573"/>
              <a:gd name="connsiteY3" fmla="*/ 263595 h 661793"/>
              <a:gd name="connsiteX4" fmla="*/ 242807 w 274573"/>
              <a:gd name="connsiteY4" fmla="*/ 418578 h 661793"/>
              <a:gd name="connsiteX5" fmla="*/ 51661 w 274573"/>
              <a:gd name="connsiteY5" fmla="*/ 645887 h 661793"/>
              <a:gd name="connsiteX6" fmla="*/ 0 w 274573"/>
              <a:gd name="connsiteY6" fmla="*/ 640721 h 661793"/>
              <a:gd name="connsiteX7" fmla="*/ 51661 w 274573"/>
              <a:gd name="connsiteY7" fmla="*/ 625222 h 661793"/>
              <a:gd name="connsiteX8" fmla="*/ 72326 w 274573"/>
              <a:gd name="connsiteY8" fmla="*/ 449575 h 661793"/>
              <a:gd name="connsiteX9" fmla="*/ 77492 w 274573"/>
              <a:gd name="connsiteY9" fmla="*/ 558063 h 661793"/>
              <a:gd name="connsiteX10" fmla="*/ 242807 w 274573"/>
              <a:gd name="connsiteY10" fmla="*/ 454741 h 661793"/>
              <a:gd name="connsiteX11" fmla="*/ 129153 w 274573"/>
              <a:gd name="connsiteY11" fmla="*/ 387582 h 661793"/>
              <a:gd name="connsiteX12" fmla="*/ 242807 w 274573"/>
              <a:gd name="connsiteY12" fmla="*/ 387582 h 661793"/>
              <a:gd name="connsiteX13" fmla="*/ 253139 w 274573"/>
              <a:gd name="connsiteY13" fmla="*/ 242931 h 661793"/>
              <a:gd name="connsiteX14" fmla="*/ 196312 w 274573"/>
              <a:gd name="connsiteY14" fmla="*/ 273927 h 661793"/>
              <a:gd name="connsiteX15" fmla="*/ 242807 w 274573"/>
              <a:gd name="connsiteY15" fmla="*/ 191270 h 661793"/>
              <a:gd name="connsiteX16" fmla="*/ 273804 w 274573"/>
              <a:gd name="connsiteY16" fmla="*/ 124 h 661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74573" h="661793">
                <a:moveTo>
                  <a:pt x="273804" y="124"/>
                </a:moveTo>
                <a:cubicBezTo>
                  <a:pt x="275526" y="5290"/>
                  <a:pt x="276386" y="168022"/>
                  <a:pt x="253139" y="222266"/>
                </a:cubicBezTo>
                <a:cubicBezTo>
                  <a:pt x="229892" y="276510"/>
                  <a:pt x="134319" y="318701"/>
                  <a:pt x="134319" y="325589"/>
                </a:cubicBezTo>
                <a:cubicBezTo>
                  <a:pt x="134319" y="332477"/>
                  <a:pt x="235058" y="248097"/>
                  <a:pt x="253139" y="263595"/>
                </a:cubicBezTo>
                <a:cubicBezTo>
                  <a:pt x="271220" y="279093"/>
                  <a:pt x="276387" y="354863"/>
                  <a:pt x="242807" y="418578"/>
                </a:cubicBezTo>
                <a:cubicBezTo>
                  <a:pt x="209227" y="482293"/>
                  <a:pt x="92129" y="608863"/>
                  <a:pt x="51661" y="645887"/>
                </a:cubicBezTo>
                <a:cubicBezTo>
                  <a:pt x="11193" y="682911"/>
                  <a:pt x="0" y="644165"/>
                  <a:pt x="0" y="640721"/>
                </a:cubicBezTo>
                <a:cubicBezTo>
                  <a:pt x="0" y="637277"/>
                  <a:pt x="39607" y="657080"/>
                  <a:pt x="51661" y="625222"/>
                </a:cubicBezTo>
                <a:cubicBezTo>
                  <a:pt x="63715" y="593364"/>
                  <a:pt x="68021" y="460768"/>
                  <a:pt x="72326" y="449575"/>
                </a:cubicBezTo>
                <a:cubicBezTo>
                  <a:pt x="76631" y="438382"/>
                  <a:pt x="49079" y="557202"/>
                  <a:pt x="77492" y="558063"/>
                </a:cubicBezTo>
                <a:cubicBezTo>
                  <a:pt x="105905" y="558924"/>
                  <a:pt x="234197" y="483155"/>
                  <a:pt x="242807" y="454741"/>
                </a:cubicBezTo>
                <a:cubicBezTo>
                  <a:pt x="251417" y="426328"/>
                  <a:pt x="129153" y="398775"/>
                  <a:pt x="129153" y="387582"/>
                </a:cubicBezTo>
                <a:cubicBezTo>
                  <a:pt x="129153" y="376389"/>
                  <a:pt x="222143" y="411690"/>
                  <a:pt x="242807" y="387582"/>
                </a:cubicBezTo>
                <a:cubicBezTo>
                  <a:pt x="263471" y="363474"/>
                  <a:pt x="260888" y="261874"/>
                  <a:pt x="253139" y="242931"/>
                </a:cubicBezTo>
                <a:cubicBezTo>
                  <a:pt x="245390" y="223989"/>
                  <a:pt x="198034" y="282537"/>
                  <a:pt x="196312" y="273927"/>
                </a:cubicBezTo>
                <a:cubicBezTo>
                  <a:pt x="194590" y="265317"/>
                  <a:pt x="232475" y="230016"/>
                  <a:pt x="242807" y="191270"/>
                </a:cubicBezTo>
                <a:cubicBezTo>
                  <a:pt x="253139" y="152524"/>
                  <a:pt x="272082" y="-5042"/>
                  <a:pt x="273804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FED16C9E-7FA6-309D-F386-0FDC918AC4BB}"/>
              </a:ext>
            </a:extLst>
          </p:cNvPr>
          <p:cNvSpPr/>
          <p:nvPr/>
        </p:nvSpPr>
        <p:spPr>
          <a:xfrm>
            <a:off x="2262274" y="3519051"/>
            <a:ext cx="280421" cy="681108"/>
          </a:xfrm>
          <a:custGeom>
            <a:avLst/>
            <a:gdLst>
              <a:gd name="connsiteX0" fmla="*/ 279448 w 280421"/>
              <a:gd name="connsiteY0" fmla="*/ 138549 h 681108"/>
              <a:gd name="connsiteX1" fmla="*/ 217455 w 280421"/>
              <a:gd name="connsiteY1" fmla="*/ 35227 h 681108"/>
              <a:gd name="connsiteX2" fmla="*/ 160628 w 280421"/>
              <a:gd name="connsiteY2" fmla="*/ 4230 h 681108"/>
              <a:gd name="connsiteX3" fmla="*/ 479 w 280421"/>
              <a:gd name="connsiteY3" fmla="*/ 117885 h 681108"/>
              <a:gd name="connsiteX4" fmla="*/ 108967 w 280421"/>
              <a:gd name="connsiteY4" fmla="*/ 55891 h 681108"/>
              <a:gd name="connsiteX5" fmla="*/ 41807 w 280421"/>
              <a:gd name="connsiteY5" fmla="*/ 143715 h 681108"/>
              <a:gd name="connsiteX6" fmla="*/ 21143 w 280421"/>
              <a:gd name="connsiteY6" fmla="*/ 314196 h 681108"/>
              <a:gd name="connsiteX7" fmla="*/ 31475 w 280421"/>
              <a:gd name="connsiteY7" fmla="*/ 293532 h 681108"/>
              <a:gd name="connsiteX8" fmla="*/ 10811 w 280421"/>
              <a:gd name="connsiteY8" fmla="*/ 675824 h 681108"/>
              <a:gd name="connsiteX9" fmla="*/ 26309 w 280421"/>
              <a:gd name="connsiteY9" fmla="*/ 495010 h 681108"/>
              <a:gd name="connsiteX10" fmla="*/ 52140 w 280421"/>
              <a:gd name="connsiteY10" fmla="*/ 195376 h 681108"/>
              <a:gd name="connsiteX11" fmla="*/ 150295 w 280421"/>
              <a:gd name="connsiteY11" fmla="*/ 24895 h 681108"/>
              <a:gd name="connsiteX12" fmla="*/ 31475 w 280421"/>
              <a:gd name="connsiteY12" fmla="*/ 159213 h 681108"/>
              <a:gd name="connsiteX13" fmla="*/ 165794 w 280421"/>
              <a:gd name="connsiteY13" fmla="*/ 35227 h 681108"/>
              <a:gd name="connsiteX14" fmla="*/ 279448 w 280421"/>
              <a:gd name="connsiteY14" fmla="*/ 138549 h 681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0421" h="681108">
                <a:moveTo>
                  <a:pt x="279448" y="138549"/>
                </a:moveTo>
                <a:cubicBezTo>
                  <a:pt x="288058" y="138549"/>
                  <a:pt x="237258" y="57613"/>
                  <a:pt x="217455" y="35227"/>
                </a:cubicBezTo>
                <a:cubicBezTo>
                  <a:pt x="197652" y="12840"/>
                  <a:pt x="196791" y="-9546"/>
                  <a:pt x="160628" y="4230"/>
                </a:cubicBezTo>
                <a:cubicBezTo>
                  <a:pt x="124465" y="18006"/>
                  <a:pt x="9089" y="109275"/>
                  <a:pt x="479" y="117885"/>
                </a:cubicBezTo>
                <a:cubicBezTo>
                  <a:pt x="-8131" y="126495"/>
                  <a:pt x="102079" y="51586"/>
                  <a:pt x="108967" y="55891"/>
                </a:cubicBezTo>
                <a:cubicBezTo>
                  <a:pt x="115855" y="60196"/>
                  <a:pt x="56444" y="100664"/>
                  <a:pt x="41807" y="143715"/>
                </a:cubicBezTo>
                <a:cubicBezTo>
                  <a:pt x="27170" y="186766"/>
                  <a:pt x="22865" y="289227"/>
                  <a:pt x="21143" y="314196"/>
                </a:cubicBezTo>
                <a:cubicBezTo>
                  <a:pt x="19421" y="339165"/>
                  <a:pt x="33197" y="233261"/>
                  <a:pt x="31475" y="293532"/>
                </a:cubicBezTo>
                <a:cubicBezTo>
                  <a:pt x="29753" y="353803"/>
                  <a:pt x="11672" y="642244"/>
                  <a:pt x="10811" y="675824"/>
                </a:cubicBezTo>
                <a:cubicBezTo>
                  <a:pt x="9950" y="709404"/>
                  <a:pt x="19421" y="575085"/>
                  <a:pt x="26309" y="495010"/>
                </a:cubicBezTo>
                <a:cubicBezTo>
                  <a:pt x="33197" y="414935"/>
                  <a:pt x="31476" y="273728"/>
                  <a:pt x="52140" y="195376"/>
                </a:cubicBezTo>
                <a:cubicBezTo>
                  <a:pt x="72804" y="117024"/>
                  <a:pt x="153739" y="30922"/>
                  <a:pt x="150295" y="24895"/>
                </a:cubicBezTo>
                <a:cubicBezTo>
                  <a:pt x="146851" y="18868"/>
                  <a:pt x="28892" y="157491"/>
                  <a:pt x="31475" y="159213"/>
                </a:cubicBezTo>
                <a:cubicBezTo>
                  <a:pt x="34058" y="160935"/>
                  <a:pt x="131353" y="41254"/>
                  <a:pt x="165794" y="35227"/>
                </a:cubicBezTo>
                <a:cubicBezTo>
                  <a:pt x="200235" y="29200"/>
                  <a:pt x="270838" y="138549"/>
                  <a:pt x="279448" y="1385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1921B10E-5590-B2F2-D83B-B3428209F58B}"/>
              </a:ext>
            </a:extLst>
          </p:cNvPr>
          <p:cNvSpPr/>
          <p:nvPr/>
        </p:nvSpPr>
        <p:spPr>
          <a:xfrm>
            <a:off x="2304034" y="3564576"/>
            <a:ext cx="170763" cy="546021"/>
          </a:xfrm>
          <a:custGeom>
            <a:avLst/>
            <a:gdLst>
              <a:gd name="connsiteX0" fmla="*/ 47 w 170763"/>
              <a:gd name="connsiteY0" fmla="*/ 542475 h 546021"/>
              <a:gd name="connsiteX1" fmla="*/ 56874 w 170763"/>
              <a:gd name="connsiteY1" fmla="*/ 392658 h 546021"/>
              <a:gd name="connsiteX2" fmla="*/ 77539 w 170763"/>
              <a:gd name="connsiteY2" fmla="*/ 124021 h 546021"/>
              <a:gd name="connsiteX3" fmla="*/ 41376 w 170763"/>
              <a:gd name="connsiteY3" fmla="*/ 263505 h 546021"/>
              <a:gd name="connsiteX4" fmla="*/ 51708 w 170763"/>
              <a:gd name="connsiteY4" fmla="*/ 129187 h 546021"/>
              <a:gd name="connsiteX5" fmla="*/ 118868 w 170763"/>
              <a:gd name="connsiteY5" fmla="*/ 191180 h 546021"/>
              <a:gd name="connsiteX6" fmla="*/ 170529 w 170763"/>
              <a:gd name="connsiteY6" fmla="*/ 237675 h 546021"/>
              <a:gd name="connsiteX7" fmla="*/ 98203 w 170763"/>
              <a:gd name="connsiteY7" fmla="*/ 160183 h 546021"/>
              <a:gd name="connsiteX8" fmla="*/ 129200 w 170763"/>
              <a:gd name="connsiteY8" fmla="*/ 87858 h 546021"/>
              <a:gd name="connsiteX9" fmla="*/ 103369 w 170763"/>
              <a:gd name="connsiteY9" fmla="*/ 34 h 546021"/>
              <a:gd name="connsiteX10" fmla="*/ 118868 w 170763"/>
              <a:gd name="connsiteY10" fmla="*/ 98190 h 546021"/>
              <a:gd name="connsiteX11" fmla="*/ 46542 w 170763"/>
              <a:gd name="connsiteY11" fmla="*/ 139519 h 546021"/>
              <a:gd name="connsiteX12" fmla="*/ 41376 w 170763"/>
              <a:gd name="connsiteY12" fmla="*/ 217010 h 546021"/>
              <a:gd name="connsiteX13" fmla="*/ 46542 w 170763"/>
              <a:gd name="connsiteY13" fmla="*/ 299668 h 546021"/>
              <a:gd name="connsiteX14" fmla="*/ 67207 w 170763"/>
              <a:gd name="connsiteY14" fmla="*/ 248007 h 546021"/>
              <a:gd name="connsiteX15" fmla="*/ 47 w 170763"/>
              <a:gd name="connsiteY15" fmla="*/ 542475 h 546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0763" h="546021">
                <a:moveTo>
                  <a:pt x="47" y="542475"/>
                </a:moveTo>
                <a:cubicBezTo>
                  <a:pt x="-1675" y="566583"/>
                  <a:pt x="43959" y="462400"/>
                  <a:pt x="56874" y="392658"/>
                </a:cubicBezTo>
                <a:cubicBezTo>
                  <a:pt x="69789" y="322916"/>
                  <a:pt x="80122" y="145546"/>
                  <a:pt x="77539" y="124021"/>
                </a:cubicBezTo>
                <a:cubicBezTo>
                  <a:pt x="74956" y="102495"/>
                  <a:pt x="45681" y="262644"/>
                  <a:pt x="41376" y="263505"/>
                </a:cubicBezTo>
                <a:cubicBezTo>
                  <a:pt x="37071" y="264366"/>
                  <a:pt x="38793" y="141241"/>
                  <a:pt x="51708" y="129187"/>
                </a:cubicBezTo>
                <a:cubicBezTo>
                  <a:pt x="64623" y="117133"/>
                  <a:pt x="99065" y="173099"/>
                  <a:pt x="118868" y="191180"/>
                </a:cubicBezTo>
                <a:cubicBezTo>
                  <a:pt x="138671" y="209261"/>
                  <a:pt x="173973" y="242841"/>
                  <a:pt x="170529" y="237675"/>
                </a:cubicBezTo>
                <a:cubicBezTo>
                  <a:pt x="167085" y="232509"/>
                  <a:pt x="105091" y="185152"/>
                  <a:pt x="98203" y="160183"/>
                </a:cubicBezTo>
                <a:cubicBezTo>
                  <a:pt x="91315" y="135214"/>
                  <a:pt x="128339" y="114549"/>
                  <a:pt x="129200" y="87858"/>
                </a:cubicBezTo>
                <a:cubicBezTo>
                  <a:pt x="130061" y="61167"/>
                  <a:pt x="105091" y="-1688"/>
                  <a:pt x="103369" y="34"/>
                </a:cubicBezTo>
                <a:cubicBezTo>
                  <a:pt x="101647" y="1756"/>
                  <a:pt x="128339" y="74942"/>
                  <a:pt x="118868" y="98190"/>
                </a:cubicBezTo>
                <a:cubicBezTo>
                  <a:pt x="109397" y="121438"/>
                  <a:pt x="59457" y="119716"/>
                  <a:pt x="46542" y="139519"/>
                </a:cubicBezTo>
                <a:cubicBezTo>
                  <a:pt x="33627" y="159322"/>
                  <a:pt x="41376" y="190319"/>
                  <a:pt x="41376" y="217010"/>
                </a:cubicBezTo>
                <a:cubicBezTo>
                  <a:pt x="41376" y="243701"/>
                  <a:pt x="42237" y="294502"/>
                  <a:pt x="46542" y="299668"/>
                </a:cubicBezTo>
                <a:cubicBezTo>
                  <a:pt x="50847" y="304834"/>
                  <a:pt x="74956" y="204956"/>
                  <a:pt x="67207" y="248007"/>
                </a:cubicBezTo>
                <a:cubicBezTo>
                  <a:pt x="59458" y="291058"/>
                  <a:pt x="1769" y="518367"/>
                  <a:pt x="47" y="542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DDFF8843-5609-44AE-98E7-823EA2F5740D}"/>
              </a:ext>
            </a:extLst>
          </p:cNvPr>
          <p:cNvSpPr/>
          <p:nvPr/>
        </p:nvSpPr>
        <p:spPr>
          <a:xfrm>
            <a:off x="2302164" y="3688312"/>
            <a:ext cx="192045" cy="1080320"/>
          </a:xfrm>
          <a:custGeom>
            <a:avLst/>
            <a:gdLst>
              <a:gd name="connsiteX0" fmla="*/ 79409 w 192045"/>
              <a:gd name="connsiteY0" fmla="*/ 285 h 1080320"/>
              <a:gd name="connsiteX1" fmla="*/ 131070 w 192045"/>
              <a:gd name="connsiteY1" fmla="*/ 103607 h 1080320"/>
              <a:gd name="connsiteX2" fmla="*/ 22582 w 192045"/>
              <a:gd name="connsiteY2" fmla="*/ 377410 h 1080320"/>
              <a:gd name="connsiteX3" fmla="*/ 69077 w 192045"/>
              <a:gd name="connsiteY3" fmla="*/ 310251 h 1080320"/>
              <a:gd name="connsiteX4" fmla="*/ 12250 w 192045"/>
              <a:gd name="connsiteY4" fmla="*/ 558224 h 1080320"/>
              <a:gd name="connsiteX5" fmla="*/ 7083 w 192045"/>
              <a:gd name="connsiteY5" fmla="*/ 754535 h 1080320"/>
              <a:gd name="connsiteX6" fmla="*/ 7083 w 192045"/>
              <a:gd name="connsiteY6" fmla="*/ 723539 h 1080320"/>
              <a:gd name="connsiteX7" fmla="*/ 100073 w 192045"/>
              <a:gd name="connsiteY7" fmla="*/ 925017 h 1080320"/>
              <a:gd name="connsiteX8" fmla="*/ 156900 w 192045"/>
              <a:gd name="connsiteY8" fmla="*/ 904352 h 1080320"/>
              <a:gd name="connsiteX9" fmla="*/ 187897 w 192045"/>
              <a:gd name="connsiteY9" fmla="*/ 997342 h 1080320"/>
              <a:gd name="connsiteX10" fmla="*/ 63911 w 192045"/>
              <a:gd name="connsiteY10" fmla="*/ 1080000 h 1080320"/>
              <a:gd name="connsiteX11" fmla="*/ 172399 w 192045"/>
              <a:gd name="connsiteY11" fmla="*/ 966346 h 1080320"/>
              <a:gd name="connsiteX12" fmla="*/ 100073 w 192045"/>
              <a:gd name="connsiteY12" fmla="*/ 878522 h 1080320"/>
              <a:gd name="connsiteX13" fmla="*/ 89741 w 192045"/>
              <a:gd name="connsiteY13" fmla="*/ 801030 h 1080320"/>
              <a:gd name="connsiteX14" fmla="*/ 105239 w 192045"/>
              <a:gd name="connsiteY14" fmla="*/ 315417 h 1080320"/>
              <a:gd name="connsiteX15" fmla="*/ 69077 w 192045"/>
              <a:gd name="connsiteY15" fmla="*/ 832027 h 1080320"/>
              <a:gd name="connsiteX16" fmla="*/ 17416 w 192045"/>
              <a:gd name="connsiteY16" fmla="*/ 671878 h 1080320"/>
              <a:gd name="connsiteX17" fmla="*/ 84575 w 192045"/>
              <a:gd name="connsiteY17" fmla="*/ 320583 h 1080320"/>
              <a:gd name="connsiteX18" fmla="*/ 162067 w 192045"/>
              <a:gd name="connsiteY18" fmla="*/ 129437 h 1080320"/>
              <a:gd name="connsiteX19" fmla="*/ 79409 w 192045"/>
              <a:gd name="connsiteY19" fmla="*/ 285 h 108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2045" h="1080320">
                <a:moveTo>
                  <a:pt x="79409" y="285"/>
                </a:moveTo>
                <a:cubicBezTo>
                  <a:pt x="74243" y="-4020"/>
                  <a:pt x="140541" y="40753"/>
                  <a:pt x="131070" y="103607"/>
                </a:cubicBezTo>
                <a:cubicBezTo>
                  <a:pt x="121599" y="166461"/>
                  <a:pt x="32914" y="342970"/>
                  <a:pt x="22582" y="377410"/>
                </a:cubicBezTo>
                <a:cubicBezTo>
                  <a:pt x="12250" y="411850"/>
                  <a:pt x="70799" y="280116"/>
                  <a:pt x="69077" y="310251"/>
                </a:cubicBezTo>
                <a:cubicBezTo>
                  <a:pt x="67355" y="340386"/>
                  <a:pt x="22582" y="484177"/>
                  <a:pt x="12250" y="558224"/>
                </a:cubicBezTo>
                <a:cubicBezTo>
                  <a:pt x="1918" y="632271"/>
                  <a:pt x="7944" y="726983"/>
                  <a:pt x="7083" y="754535"/>
                </a:cubicBezTo>
                <a:cubicBezTo>
                  <a:pt x="6222" y="782087"/>
                  <a:pt x="-8415" y="695125"/>
                  <a:pt x="7083" y="723539"/>
                </a:cubicBezTo>
                <a:cubicBezTo>
                  <a:pt x="22581" y="751953"/>
                  <a:pt x="75104" y="894882"/>
                  <a:pt x="100073" y="925017"/>
                </a:cubicBezTo>
                <a:cubicBezTo>
                  <a:pt x="125042" y="955152"/>
                  <a:pt x="142263" y="892298"/>
                  <a:pt x="156900" y="904352"/>
                </a:cubicBezTo>
                <a:cubicBezTo>
                  <a:pt x="171537" y="916406"/>
                  <a:pt x="203395" y="968067"/>
                  <a:pt x="187897" y="997342"/>
                </a:cubicBezTo>
                <a:cubicBezTo>
                  <a:pt x="172399" y="1026617"/>
                  <a:pt x="66494" y="1085166"/>
                  <a:pt x="63911" y="1080000"/>
                </a:cubicBezTo>
                <a:cubicBezTo>
                  <a:pt x="61328" y="1074834"/>
                  <a:pt x="166372" y="999926"/>
                  <a:pt x="172399" y="966346"/>
                </a:cubicBezTo>
                <a:cubicBezTo>
                  <a:pt x="178426" y="932766"/>
                  <a:pt x="113849" y="906075"/>
                  <a:pt x="100073" y="878522"/>
                </a:cubicBezTo>
                <a:cubicBezTo>
                  <a:pt x="86297" y="850969"/>
                  <a:pt x="88880" y="894881"/>
                  <a:pt x="89741" y="801030"/>
                </a:cubicBezTo>
                <a:cubicBezTo>
                  <a:pt x="90602" y="707179"/>
                  <a:pt x="108683" y="310251"/>
                  <a:pt x="105239" y="315417"/>
                </a:cubicBezTo>
                <a:cubicBezTo>
                  <a:pt x="101795" y="320583"/>
                  <a:pt x="83714" y="772617"/>
                  <a:pt x="69077" y="832027"/>
                </a:cubicBezTo>
                <a:cubicBezTo>
                  <a:pt x="54440" y="891437"/>
                  <a:pt x="14833" y="757119"/>
                  <a:pt x="17416" y="671878"/>
                </a:cubicBezTo>
                <a:cubicBezTo>
                  <a:pt x="19999" y="586637"/>
                  <a:pt x="60467" y="410990"/>
                  <a:pt x="84575" y="320583"/>
                </a:cubicBezTo>
                <a:cubicBezTo>
                  <a:pt x="108683" y="230176"/>
                  <a:pt x="155179" y="180237"/>
                  <a:pt x="162067" y="129437"/>
                </a:cubicBezTo>
                <a:cubicBezTo>
                  <a:pt x="168955" y="78637"/>
                  <a:pt x="84575" y="4590"/>
                  <a:pt x="79409" y="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C3413A57-8C2D-D369-7A22-30D293781D08}"/>
              </a:ext>
            </a:extLst>
          </p:cNvPr>
          <p:cNvSpPr/>
          <p:nvPr/>
        </p:nvSpPr>
        <p:spPr>
          <a:xfrm>
            <a:off x="2417574" y="3974246"/>
            <a:ext cx="151140" cy="1150977"/>
          </a:xfrm>
          <a:custGeom>
            <a:avLst/>
            <a:gdLst>
              <a:gd name="connsiteX0" fmla="*/ 46657 w 151140"/>
              <a:gd name="connsiteY0" fmla="*/ 19151 h 1150977"/>
              <a:gd name="connsiteX1" fmla="*/ 46657 w 151140"/>
              <a:gd name="connsiteY1" fmla="*/ 70812 h 1150977"/>
              <a:gd name="connsiteX2" fmla="*/ 31158 w 151140"/>
              <a:gd name="connsiteY2" fmla="*/ 453103 h 1150977"/>
              <a:gd name="connsiteX3" fmla="*/ 87985 w 151140"/>
              <a:gd name="connsiteY3" fmla="*/ 587422 h 1150977"/>
              <a:gd name="connsiteX4" fmla="*/ 103484 w 151140"/>
              <a:gd name="connsiteY4" fmla="*/ 577090 h 1150977"/>
              <a:gd name="connsiteX5" fmla="*/ 98318 w 151140"/>
              <a:gd name="connsiteY5" fmla="*/ 892222 h 1150977"/>
              <a:gd name="connsiteX6" fmla="*/ 113816 w 151140"/>
              <a:gd name="connsiteY6" fmla="*/ 778568 h 1150977"/>
              <a:gd name="connsiteX7" fmla="*/ 149979 w 151140"/>
              <a:gd name="connsiteY7" fmla="*/ 1150527 h 1150977"/>
              <a:gd name="connsiteX8" fmla="*/ 139646 w 151140"/>
              <a:gd name="connsiteY8" fmla="*/ 850893 h 1150977"/>
              <a:gd name="connsiteX9" fmla="*/ 113816 w 151140"/>
              <a:gd name="connsiteY9" fmla="*/ 680412 h 1150977"/>
              <a:gd name="connsiteX10" fmla="*/ 72487 w 151140"/>
              <a:gd name="connsiteY10" fmla="*/ 587422 h 1150977"/>
              <a:gd name="connsiteX11" fmla="*/ 162 w 151140"/>
              <a:gd name="connsiteY11" fmla="*/ 509930 h 1150977"/>
              <a:gd name="connsiteX12" fmla="*/ 51823 w 151140"/>
              <a:gd name="connsiteY12" fmla="*/ 566757 h 1150977"/>
              <a:gd name="connsiteX13" fmla="*/ 15660 w 151140"/>
              <a:gd name="connsiteY13" fmla="*/ 292954 h 1150977"/>
              <a:gd name="connsiteX14" fmla="*/ 46657 w 151140"/>
              <a:gd name="connsiteY14" fmla="*/ 19151 h 1150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1140" h="1150977">
                <a:moveTo>
                  <a:pt x="46657" y="19151"/>
                </a:moveTo>
                <a:cubicBezTo>
                  <a:pt x="51823" y="-17873"/>
                  <a:pt x="49240" y="-1513"/>
                  <a:pt x="46657" y="70812"/>
                </a:cubicBezTo>
                <a:cubicBezTo>
                  <a:pt x="44074" y="143137"/>
                  <a:pt x="24270" y="367001"/>
                  <a:pt x="31158" y="453103"/>
                </a:cubicBezTo>
                <a:cubicBezTo>
                  <a:pt x="38046" y="539205"/>
                  <a:pt x="75931" y="566758"/>
                  <a:pt x="87985" y="587422"/>
                </a:cubicBezTo>
                <a:cubicBezTo>
                  <a:pt x="100039" y="608086"/>
                  <a:pt x="101762" y="526290"/>
                  <a:pt x="103484" y="577090"/>
                </a:cubicBezTo>
                <a:cubicBezTo>
                  <a:pt x="105206" y="627890"/>
                  <a:pt x="96596" y="858643"/>
                  <a:pt x="98318" y="892222"/>
                </a:cubicBezTo>
                <a:cubicBezTo>
                  <a:pt x="100040" y="925801"/>
                  <a:pt x="105206" y="735517"/>
                  <a:pt x="113816" y="778568"/>
                </a:cubicBezTo>
                <a:cubicBezTo>
                  <a:pt x="122426" y="821619"/>
                  <a:pt x="145674" y="1138473"/>
                  <a:pt x="149979" y="1150527"/>
                </a:cubicBezTo>
                <a:cubicBezTo>
                  <a:pt x="154284" y="1162581"/>
                  <a:pt x="145673" y="929245"/>
                  <a:pt x="139646" y="850893"/>
                </a:cubicBezTo>
                <a:cubicBezTo>
                  <a:pt x="133619" y="772541"/>
                  <a:pt x="125009" y="724324"/>
                  <a:pt x="113816" y="680412"/>
                </a:cubicBezTo>
                <a:cubicBezTo>
                  <a:pt x="102623" y="636500"/>
                  <a:pt x="91429" y="615836"/>
                  <a:pt x="72487" y="587422"/>
                </a:cubicBezTo>
                <a:cubicBezTo>
                  <a:pt x="53545" y="559008"/>
                  <a:pt x="3606" y="513374"/>
                  <a:pt x="162" y="509930"/>
                </a:cubicBezTo>
                <a:cubicBezTo>
                  <a:pt x="-3282" y="506486"/>
                  <a:pt x="49240" y="602920"/>
                  <a:pt x="51823" y="566757"/>
                </a:cubicBezTo>
                <a:cubicBezTo>
                  <a:pt x="54406" y="530594"/>
                  <a:pt x="16521" y="379917"/>
                  <a:pt x="15660" y="292954"/>
                </a:cubicBezTo>
                <a:cubicBezTo>
                  <a:pt x="14799" y="205991"/>
                  <a:pt x="41491" y="56175"/>
                  <a:pt x="46657" y="19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49E24942-2AD3-9088-4283-5544D6F7D396}"/>
              </a:ext>
            </a:extLst>
          </p:cNvPr>
          <p:cNvSpPr/>
          <p:nvPr/>
        </p:nvSpPr>
        <p:spPr>
          <a:xfrm>
            <a:off x="2222936" y="4058310"/>
            <a:ext cx="336119" cy="1039902"/>
          </a:xfrm>
          <a:custGeom>
            <a:avLst/>
            <a:gdLst>
              <a:gd name="connsiteX0" fmla="*/ 86311 w 336119"/>
              <a:gd name="connsiteY0" fmla="*/ 7412 h 1039902"/>
              <a:gd name="connsiteX1" fmla="*/ 3654 w 336119"/>
              <a:gd name="connsiteY1" fmla="*/ 436198 h 1039902"/>
              <a:gd name="connsiteX2" fmla="*/ 19152 w 336119"/>
              <a:gd name="connsiteY2" fmla="*/ 431032 h 1039902"/>
              <a:gd name="connsiteX3" fmla="*/ 60481 w 336119"/>
              <a:gd name="connsiteY3" fmla="*/ 668673 h 1039902"/>
              <a:gd name="connsiteX4" fmla="*/ 81145 w 336119"/>
              <a:gd name="connsiteY4" fmla="*/ 673839 h 1039902"/>
              <a:gd name="connsiteX5" fmla="*/ 225796 w 336119"/>
              <a:gd name="connsiteY5" fmla="*/ 911480 h 1039902"/>
              <a:gd name="connsiteX6" fmla="*/ 199966 w 336119"/>
              <a:gd name="connsiteY6" fmla="*/ 839154 h 1039902"/>
              <a:gd name="connsiteX7" fmla="*/ 334284 w 336119"/>
              <a:gd name="connsiteY7" fmla="*/ 1035466 h 1039902"/>
              <a:gd name="connsiteX8" fmla="*/ 267125 w 336119"/>
              <a:gd name="connsiteY8" fmla="*/ 947643 h 1039902"/>
              <a:gd name="connsiteX9" fmla="*/ 117308 w 336119"/>
              <a:gd name="connsiteY9" fmla="*/ 632510 h 1039902"/>
              <a:gd name="connsiteX10" fmla="*/ 179301 w 336119"/>
              <a:gd name="connsiteY10" fmla="*/ 823656 h 1039902"/>
              <a:gd name="connsiteX11" fmla="*/ 81145 w 336119"/>
              <a:gd name="connsiteY11" fmla="*/ 472361 h 1039902"/>
              <a:gd name="connsiteX12" fmla="*/ 117308 w 336119"/>
              <a:gd name="connsiteY12" fmla="*/ 679005 h 1039902"/>
              <a:gd name="connsiteX13" fmla="*/ 50149 w 336119"/>
              <a:gd name="connsiteY13" fmla="*/ 565351 h 1039902"/>
              <a:gd name="connsiteX14" fmla="*/ 39817 w 336119"/>
              <a:gd name="connsiteY14" fmla="*/ 425866 h 1039902"/>
              <a:gd name="connsiteX15" fmla="*/ 86311 w 336119"/>
              <a:gd name="connsiteY15" fmla="*/ 193392 h 1039902"/>
              <a:gd name="connsiteX16" fmla="*/ 60481 w 336119"/>
              <a:gd name="connsiteY16" fmla="*/ 270883 h 1039902"/>
              <a:gd name="connsiteX17" fmla="*/ 55315 w 336119"/>
              <a:gd name="connsiteY17" fmla="*/ 172727 h 1039902"/>
              <a:gd name="connsiteX18" fmla="*/ 86311 w 336119"/>
              <a:gd name="connsiteY18" fmla="*/ 7412 h 103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36119" h="1039902">
                <a:moveTo>
                  <a:pt x="86311" y="7412"/>
                </a:moveTo>
                <a:cubicBezTo>
                  <a:pt x="77701" y="51324"/>
                  <a:pt x="14847" y="365595"/>
                  <a:pt x="3654" y="436198"/>
                </a:cubicBezTo>
                <a:cubicBezTo>
                  <a:pt x="-7539" y="506801"/>
                  <a:pt x="9681" y="392286"/>
                  <a:pt x="19152" y="431032"/>
                </a:cubicBezTo>
                <a:cubicBezTo>
                  <a:pt x="28623" y="469778"/>
                  <a:pt x="50149" y="628205"/>
                  <a:pt x="60481" y="668673"/>
                </a:cubicBezTo>
                <a:cubicBezTo>
                  <a:pt x="70813" y="709141"/>
                  <a:pt x="53593" y="633371"/>
                  <a:pt x="81145" y="673839"/>
                </a:cubicBezTo>
                <a:cubicBezTo>
                  <a:pt x="108697" y="714307"/>
                  <a:pt x="205993" y="883928"/>
                  <a:pt x="225796" y="911480"/>
                </a:cubicBezTo>
                <a:cubicBezTo>
                  <a:pt x="245600" y="939033"/>
                  <a:pt x="181885" y="818490"/>
                  <a:pt x="199966" y="839154"/>
                </a:cubicBezTo>
                <a:cubicBezTo>
                  <a:pt x="218047" y="859818"/>
                  <a:pt x="323091" y="1017385"/>
                  <a:pt x="334284" y="1035466"/>
                </a:cubicBezTo>
                <a:cubicBezTo>
                  <a:pt x="345477" y="1053547"/>
                  <a:pt x="303288" y="1014802"/>
                  <a:pt x="267125" y="947643"/>
                </a:cubicBezTo>
                <a:cubicBezTo>
                  <a:pt x="230962" y="880484"/>
                  <a:pt x="131945" y="653175"/>
                  <a:pt x="117308" y="632510"/>
                </a:cubicBezTo>
                <a:cubicBezTo>
                  <a:pt x="102671" y="611846"/>
                  <a:pt x="185328" y="850347"/>
                  <a:pt x="179301" y="823656"/>
                </a:cubicBezTo>
                <a:cubicBezTo>
                  <a:pt x="173274" y="796965"/>
                  <a:pt x="91477" y="496470"/>
                  <a:pt x="81145" y="472361"/>
                </a:cubicBezTo>
                <a:cubicBezTo>
                  <a:pt x="70813" y="448253"/>
                  <a:pt x="122474" y="663507"/>
                  <a:pt x="117308" y="679005"/>
                </a:cubicBezTo>
                <a:cubicBezTo>
                  <a:pt x="112142" y="694503"/>
                  <a:pt x="63064" y="607541"/>
                  <a:pt x="50149" y="565351"/>
                </a:cubicBezTo>
                <a:cubicBezTo>
                  <a:pt x="37234" y="523161"/>
                  <a:pt x="33790" y="487859"/>
                  <a:pt x="39817" y="425866"/>
                </a:cubicBezTo>
                <a:cubicBezTo>
                  <a:pt x="45844" y="363873"/>
                  <a:pt x="82867" y="219222"/>
                  <a:pt x="86311" y="193392"/>
                </a:cubicBezTo>
                <a:cubicBezTo>
                  <a:pt x="89755" y="167562"/>
                  <a:pt x="65647" y="274327"/>
                  <a:pt x="60481" y="270883"/>
                </a:cubicBezTo>
                <a:cubicBezTo>
                  <a:pt x="55315" y="267439"/>
                  <a:pt x="45844" y="218361"/>
                  <a:pt x="55315" y="172727"/>
                </a:cubicBezTo>
                <a:cubicBezTo>
                  <a:pt x="64786" y="127093"/>
                  <a:pt x="94921" y="-36500"/>
                  <a:pt x="86311" y="741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93061699-5E1E-C811-03DF-6DF719538591}"/>
              </a:ext>
            </a:extLst>
          </p:cNvPr>
          <p:cNvSpPr/>
          <p:nvPr/>
        </p:nvSpPr>
        <p:spPr>
          <a:xfrm>
            <a:off x="2545400" y="3630438"/>
            <a:ext cx="300503" cy="1606017"/>
          </a:xfrm>
          <a:custGeom>
            <a:avLst/>
            <a:gdLst>
              <a:gd name="connsiteX0" fmla="*/ 295236 w 300503"/>
              <a:gd name="connsiteY0" fmla="*/ 8424 h 1606017"/>
              <a:gd name="connsiteX1" fmla="*/ 62889 w 300503"/>
              <a:gd name="connsiteY1" fmla="*/ 675487 h 1606017"/>
              <a:gd name="connsiteX2" fmla="*/ 89121 w 300503"/>
              <a:gd name="connsiteY2" fmla="*/ 585546 h 1606017"/>
              <a:gd name="connsiteX3" fmla="*/ 2928 w 300503"/>
              <a:gd name="connsiteY3" fmla="*/ 945310 h 1606017"/>
              <a:gd name="connsiteX4" fmla="*/ 21666 w 300503"/>
              <a:gd name="connsiteY4" fmla="*/ 844126 h 1606017"/>
              <a:gd name="connsiteX5" fmla="*/ 36656 w 300503"/>
              <a:gd name="connsiteY5" fmla="*/ 1147677 h 1606017"/>
              <a:gd name="connsiteX6" fmla="*/ 62889 w 300503"/>
              <a:gd name="connsiteY6" fmla="*/ 1057736 h 1606017"/>
              <a:gd name="connsiteX7" fmla="*/ 194052 w 300503"/>
              <a:gd name="connsiteY7" fmla="*/ 1380024 h 1606017"/>
              <a:gd name="connsiteX8" fmla="*/ 51646 w 300503"/>
              <a:gd name="connsiteY8" fmla="*/ 1050241 h 1606017"/>
              <a:gd name="connsiteX9" fmla="*/ 51646 w 300503"/>
              <a:gd name="connsiteY9" fmla="*/ 1604877 h 1606017"/>
              <a:gd name="connsiteX10" fmla="*/ 40403 w 300503"/>
              <a:gd name="connsiteY10" fmla="*/ 874106 h 1606017"/>
              <a:gd name="connsiteX11" fmla="*/ 130344 w 300503"/>
              <a:gd name="connsiteY11" fmla="*/ 338208 h 1606017"/>
              <a:gd name="connsiteX12" fmla="*/ 44151 w 300503"/>
              <a:gd name="connsiteY12" fmla="*/ 675487 h 1606017"/>
              <a:gd name="connsiteX13" fmla="*/ 186557 w 300503"/>
              <a:gd name="connsiteY13" fmla="*/ 368188 h 1606017"/>
              <a:gd name="connsiteX14" fmla="*/ 265256 w 300503"/>
              <a:gd name="connsiteY14" fmla="*/ 105860 h 1606017"/>
              <a:gd name="connsiteX15" fmla="*/ 227780 w 300503"/>
              <a:gd name="connsiteY15" fmla="*/ 285742 h 1606017"/>
              <a:gd name="connsiteX16" fmla="*/ 295236 w 300503"/>
              <a:gd name="connsiteY16" fmla="*/ 8424 h 1606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00503" h="1606017">
                <a:moveTo>
                  <a:pt x="295236" y="8424"/>
                </a:moveTo>
                <a:cubicBezTo>
                  <a:pt x="267754" y="73382"/>
                  <a:pt x="97241" y="579300"/>
                  <a:pt x="62889" y="675487"/>
                </a:cubicBezTo>
                <a:cubicBezTo>
                  <a:pt x="28537" y="771674"/>
                  <a:pt x="99115" y="540575"/>
                  <a:pt x="89121" y="585546"/>
                </a:cubicBezTo>
                <a:cubicBezTo>
                  <a:pt x="79127" y="630517"/>
                  <a:pt x="14170" y="902213"/>
                  <a:pt x="2928" y="945310"/>
                </a:cubicBezTo>
                <a:cubicBezTo>
                  <a:pt x="-8315" y="988407"/>
                  <a:pt x="16045" y="810398"/>
                  <a:pt x="21666" y="844126"/>
                </a:cubicBezTo>
                <a:cubicBezTo>
                  <a:pt x="27287" y="877854"/>
                  <a:pt x="29785" y="1112075"/>
                  <a:pt x="36656" y="1147677"/>
                </a:cubicBezTo>
                <a:cubicBezTo>
                  <a:pt x="43526" y="1183279"/>
                  <a:pt x="36656" y="1019012"/>
                  <a:pt x="62889" y="1057736"/>
                </a:cubicBezTo>
                <a:cubicBezTo>
                  <a:pt x="89122" y="1096460"/>
                  <a:pt x="195926" y="1381273"/>
                  <a:pt x="194052" y="1380024"/>
                </a:cubicBezTo>
                <a:cubicBezTo>
                  <a:pt x="192178" y="1378775"/>
                  <a:pt x="75380" y="1012766"/>
                  <a:pt x="51646" y="1050241"/>
                </a:cubicBezTo>
                <a:cubicBezTo>
                  <a:pt x="27912" y="1087717"/>
                  <a:pt x="53520" y="1634233"/>
                  <a:pt x="51646" y="1604877"/>
                </a:cubicBezTo>
                <a:cubicBezTo>
                  <a:pt x="49772" y="1575521"/>
                  <a:pt x="27287" y="1085218"/>
                  <a:pt x="40403" y="874106"/>
                </a:cubicBezTo>
                <a:cubicBezTo>
                  <a:pt x="53519" y="662995"/>
                  <a:pt x="129719" y="371311"/>
                  <a:pt x="130344" y="338208"/>
                </a:cubicBezTo>
                <a:cubicBezTo>
                  <a:pt x="130969" y="305105"/>
                  <a:pt x="34782" y="670490"/>
                  <a:pt x="44151" y="675487"/>
                </a:cubicBezTo>
                <a:cubicBezTo>
                  <a:pt x="53520" y="680484"/>
                  <a:pt x="149706" y="463126"/>
                  <a:pt x="186557" y="368188"/>
                </a:cubicBezTo>
                <a:cubicBezTo>
                  <a:pt x="223408" y="273250"/>
                  <a:pt x="258386" y="119601"/>
                  <a:pt x="265256" y="105860"/>
                </a:cubicBezTo>
                <a:cubicBezTo>
                  <a:pt x="272126" y="92119"/>
                  <a:pt x="221534" y="296360"/>
                  <a:pt x="227780" y="285742"/>
                </a:cubicBezTo>
                <a:cubicBezTo>
                  <a:pt x="234026" y="275124"/>
                  <a:pt x="322718" y="-56534"/>
                  <a:pt x="295236" y="8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49AA2E49-02BA-B004-7507-5B5531C6D387}"/>
              </a:ext>
            </a:extLst>
          </p:cNvPr>
          <p:cNvSpPr/>
          <p:nvPr/>
        </p:nvSpPr>
        <p:spPr>
          <a:xfrm>
            <a:off x="6279053" y="4152274"/>
            <a:ext cx="320768" cy="1606173"/>
          </a:xfrm>
          <a:custGeom>
            <a:avLst/>
            <a:gdLst>
              <a:gd name="connsiteX0" fmla="*/ 1826 w 320768"/>
              <a:gd name="connsiteY0" fmla="*/ 1603949 h 1606173"/>
              <a:gd name="connsiteX1" fmla="*/ 271649 w 320768"/>
              <a:gd name="connsiteY1" fmla="*/ 1038070 h 1606173"/>
              <a:gd name="connsiteX2" fmla="*/ 155475 w 320768"/>
              <a:gd name="connsiteY2" fmla="*/ 1210457 h 1606173"/>
              <a:gd name="connsiteX3" fmla="*/ 305377 w 320768"/>
              <a:gd name="connsiteY3" fmla="*/ 618346 h 1606173"/>
              <a:gd name="connsiteX4" fmla="*/ 309124 w 320768"/>
              <a:gd name="connsiteY4" fmla="*/ 708287 h 1606173"/>
              <a:gd name="connsiteX5" fmla="*/ 245416 w 320768"/>
              <a:gd name="connsiteY5" fmla="*/ 400988 h 1606173"/>
              <a:gd name="connsiteX6" fmla="*/ 297881 w 320768"/>
              <a:gd name="connsiteY6" fmla="*/ 1 h 1606173"/>
              <a:gd name="connsiteX7" fmla="*/ 226678 w 320768"/>
              <a:gd name="connsiteY7" fmla="*/ 404736 h 1606173"/>
              <a:gd name="connsiteX8" fmla="*/ 297881 w 320768"/>
              <a:gd name="connsiteY8" fmla="*/ 614598 h 1606173"/>
              <a:gd name="connsiteX9" fmla="*/ 215436 w 320768"/>
              <a:gd name="connsiteY9" fmla="*/ 1030575 h 1606173"/>
              <a:gd name="connsiteX10" fmla="*/ 230426 w 320768"/>
              <a:gd name="connsiteY10" fmla="*/ 1026828 h 1606173"/>
              <a:gd name="connsiteX11" fmla="*/ 35554 w 320768"/>
              <a:gd name="connsiteY11" fmla="*/ 1371601 h 1606173"/>
              <a:gd name="connsiteX12" fmla="*/ 147980 w 320768"/>
              <a:gd name="connsiteY12" fmla="*/ 1240437 h 1606173"/>
              <a:gd name="connsiteX13" fmla="*/ 1826 w 320768"/>
              <a:gd name="connsiteY13" fmla="*/ 1603949 h 1606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0768" h="1606173">
                <a:moveTo>
                  <a:pt x="1826" y="1603949"/>
                </a:moveTo>
                <a:cubicBezTo>
                  <a:pt x="22438" y="1570221"/>
                  <a:pt x="246041" y="1103652"/>
                  <a:pt x="271649" y="1038070"/>
                </a:cubicBezTo>
                <a:cubicBezTo>
                  <a:pt x="297257" y="972488"/>
                  <a:pt x="149854" y="1280411"/>
                  <a:pt x="155475" y="1210457"/>
                </a:cubicBezTo>
                <a:cubicBezTo>
                  <a:pt x="161096" y="1140503"/>
                  <a:pt x="279769" y="702041"/>
                  <a:pt x="305377" y="618346"/>
                </a:cubicBezTo>
                <a:cubicBezTo>
                  <a:pt x="330985" y="534651"/>
                  <a:pt x="319118" y="744513"/>
                  <a:pt x="309124" y="708287"/>
                </a:cubicBezTo>
                <a:cubicBezTo>
                  <a:pt x="299131" y="672061"/>
                  <a:pt x="247290" y="519036"/>
                  <a:pt x="245416" y="400988"/>
                </a:cubicBezTo>
                <a:cubicBezTo>
                  <a:pt x="243542" y="282940"/>
                  <a:pt x="301004" y="-624"/>
                  <a:pt x="297881" y="1"/>
                </a:cubicBezTo>
                <a:cubicBezTo>
                  <a:pt x="294758" y="626"/>
                  <a:pt x="226678" y="302303"/>
                  <a:pt x="226678" y="404736"/>
                </a:cubicBezTo>
                <a:cubicBezTo>
                  <a:pt x="226678" y="507169"/>
                  <a:pt x="299755" y="510292"/>
                  <a:pt x="297881" y="614598"/>
                </a:cubicBezTo>
                <a:cubicBezTo>
                  <a:pt x="296007" y="718904"/>
                  <a:pt x="226678" y="961870"/>
                  <a:pt x="215436" y="1030575"/>
                </a:cubicBezTo>
                <a:cubicBezTo>
                  <a:pt x="204194" y="1099280"/>
                  <a:pt x="260406" y="969990"/>
                  <a:pt x="230426" y="1026828"/>
                </a:cubicBezTo>
                <a:cubicBezTo>
                  <a:pt x="200446" y="1083666"/>
                  <a:pt x="49295" y="1335999"/>
                  <a:pt x="35554" y="1371601"/>
                </a:cubicBezTo>
                <a:cubicBezTo>
                  <a:pt x="21813" y="1407203"/>
                  <a:pt x="154226" y="1203586"/>
                  <a:pt x="147980" y="1240437"/>
                </a:cubicBezTo>
                <a:cubicBezTo>
                  <a:pt x="141734" y="1277288"/>
                  <a:pt x="-18786" y="1637677"/>
                  <a:pt x="1826" y="16039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6EF60BF1-946C-6996-72EE-F983D927DA1F}"/>
              </a:ext>
            </a:extLst>
          </p:cNvPr>
          <p:cNvSpPr/>
          <p:nvPr/>
        </p:nvSpPr>
        <p:spPr>
          <a:xfrm>
            <a:off x="2752840" y="2410653"/>
            <a:ext cx="1296744" cy="1317350"/>
          </a:xfrm>
          <a:custGeom>
            <a:avLst/>
            <a:gdLst>
              <a:gd name="connsiteX0" fmla="*/ 1296646 w 1296744"/>
              <a:gd name="connsiteY0" fmla="*/ 951 h 1317350"/>
              <a:gd name="connsiteX1" fmla="*/ 633455 w 1296744"/>
              <a:gd name="connsiteY1" fmla="*/ 533514 h 1317350"/>
              <a:gd name="connsiteX2" fmla="*/ 321956 w 1296744"/>
              <a:gd name="connsiteY2" fmla="*/ 824916 h 1317350"/>
              <a:gd name="connsiteX3" fmla="*/ 693745 w 1296744"/>
              <a:gd name="connsiteY3" fmla="*/ 412934 h 1317350"/>
              <a:gd name="connsiteX4" fmla="*/ 261665 w 1296744"/>
              <a:gd name="connsiteY4" fmla="*/ 834965 h 1317350"/>
              <a:gd name="connsiteX5" fmla="*/ 171230 w 1296744"/>
              <a:gd name="connsiteY5" fmla="*/ 1076125 h 1317350"/>
              <a:gd name="connsiteX6" fmla="*/ 261665 w 1296744"/>
              <a:gd name="connsiteY6" fmla="*/ 774674 h 1317350"/>
              <a:gd name="connsiteX7" fmla="*/ 408 w 1296744"/>
              <a:gd name="connsiteY7" fmla="*/ 1317285 h 1317350"/>
              <a:gd name="connsiteX8" fmla="*/ 332004 w 1296744"/>
              <a:gd name="connsiteY8" fmla="*/ 734481 h 1317350"/>
              <a:gd name="connsiteX9" fmla="*/ 774131 w 1296744"/>
              <a:gd name="connsiteY9" fmla="*/ 362692 h 1317350"/>
              <a:gd name="connsiteX10" fmla="*/ 683696 w 1296744"/>
              <a:gd name="connsiteY10" fmla="*/ 402885 h 1317350"/>
              <a:gd name="connsiteX11" fmla="*/ 1296646 w 1296744"/>
              <a:gd name="connsiteY11" fmla="*/ 951 h 131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96744" h="1317350">
                <a:moveTo>
                  <a:pt x="1296646" y="951"/>
                </a:moveTo>
                <a:cubicBezTo>
                  <a:pt x="1288273" y="22722"/>
                  <a:pt x="795903" y="396186"/>
                  <a:pt x="633455" y="533514"/>
                </a:cubicBezTo>
                <a:cubicBezTo>
                  <a:pt x="471007" y="670842"/>
                  <a:pt x="311908" y="845013"/>
                  <a:pt x="321956" y="824916"/>
                </a:cubicBezTo>
                <a:cubicBezTo>
                  <a:pt x="332004" y="804819"/>
                  <a:pt x="703793" y="411259"/>
                  <a:pt x="693745" y="412934"/>
                </a:cubicBezTo>
                <a:cubicBezTo>
                  <a:pt x="683697" y="414609"/>
                  <a:pt x="348751" y="724433"/>
                  <a:pt x="261665" y="834965"/>
                </a:cubicBezTo>
                <a:cubicBezTo>
                  <a:pt x="174579" y="945497"/>
                  <a:pt x="171230" y="1086173"/>
                  <a:pt x="171230" y="1076125"/>
                </a:cubicBezTo>
                <a:cubicBezTo>
                  <a:pt x="171230" y="1066077"/>
                  <a:pt x="290135" y="734481"/>
                  <a:pt x="261665" y="774674"/>
                </a:cubicBezTo>
                <a:cubicBezTo>
                  <a:pt x="233195" y="814867"/>
                  <a:pt x="-11315" y="1323984"/>
                  <a:pt x="408" y="1317285"/>
                </a:cubicBezTo>
                <a:cubicBezTo>
                  <a:pt x="12131" y="1310586"/>
                  <a:pt x="203050" y="893580"/>
                  <a:pt x="332004" y="734481"/>
                </a:cubicBezTo>
                <a:cubicBezTo>
                  <a:pt x="460958" y="575382"/>
                  <a:pt x="715516" y="417958"/>
                  <a:pt x="774131" y="362692"/>
                </a:cubicBezTo>
                <a:cubicBezTo>
                  <a:pt x="832746" y="307426"/>
                  <a:pt x="591586" y="468199"/>
                  <a:pt x="683696" y="402885"/>
                </a:cubicBezTo>
                <a:cubicBezTo>
                  <a:pt x="775806" y="337571"/>
                  <a:pt x="1305019" y="-20820"/>
                  <a:pt x="1296646" y="9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C439BF09-E392-EC8E-165D-B743E8BCA184}"/>
              </a:ext>
            </a:extLst>
          </p:cNvPr>
          <p:cNvSpPr/>
          <p:nvPr/>
        </p:nvSpPr>
        <p:spPr>
          <a:xfrm>
            <a:off x="4429167" y="2431652"/>
            <a:ext cx="1328811" cy="573750"/>
          </a:xfrm>
          <a:custGeom>
            <a:avLst/>
            <a:gdLst>
              <a:gd name="connsiteX0" fmla="*/ 2156 w 1328811"/>
              <a:gd name="connsiteY0" fmla="*/ 49 h 573750"/>
              <a:gd name="connsiteX1" fmla="*/ 353848 w 1328811"/>
              <a:gd name="connsiteY1" fmla="*/ 190968 h 573750"/>
              <a:gd name="connsiteX2" fmla="*/ 494525 w 1328811"/>
              <a:gd name="connsiteY2" fmla="*/ 150774 h 573750"/>
              <a:gd name="connsiteX3" fmla="*/ 866314 w 1328811"/>
              <a:gd name="connsiteY3" fmla="*/ 301500 h 573750"/>
              <a:gd name="connsiteX4" fmla="*/ 886411 w 1328811"/>
              <a:gd name="connsiteY4" fmla="*/ 261306 h 573750"/>
              <a:gd name="connsiteX5" fmla="*/ 1328538 w 1328811"/>
              <a:gd name="connsiteY5" fmla="*/ 572805 h 573750"/>
              <a:gd name="connsiteX6" fmla="*/ 946701 w 1328811"/>
              <a:gd name="connsiteY6" fmla="*/ 351741 h 573750"/>
              <a:gd name="connsiteX7" fmla="*/ 595009 w 1328811"/>
              <a:gd name="connsiteY7" fmla="*/ 170871 h 573750"/>
              <a:gd name="connsiteX8" fmla="*/ 373945 w 1328811"/>
              <a:gd name="connsiteY8" fmla="*/ 60339 h 573750"/>
              <a:gd name="connsiteX9" fmla="*/ 213171 w 1328811"/>
              <a:gd name="connsiteY9" fmla="*/ 170871 h 573750"/>
              <a:gd name="connsiteX10" fmla="*/ 2156 w 1328811"/>
              <a:gd name="connsiteY10" fmla="*/ 49 h 573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811" h="573750">
                <a:moveTo>
                  <a:pt x="2156" y="49"/>
                </a:moveTo>
                <a:cubicBezTo>
                  <a:pt x="25602" y="3398"/>
                  <a:pt x="271787" y="165847"/>
                  <a:pt x="353848" y="190968"/>
                </a:cubicBezTo>
                <a:cubicBezTo>
                  <a:pt x="435909" y="216089"/>
                  <a:pt x="409114" y="132352"/>
                  <a:pt x="494525" y="150774"/>
                </a:cubicBezTo>
                <a:cubicBezTo>
                  <a:pt x="579936" y="169196"/>
                  <a:pt x="801000" y="283078"/>
                  <a:pt x="866314" y="301500"/>
                </a:cubicBezTo>
                <a:cubicBezTo>
                  <a:pt x="931628" y="319922"/>
                  <a:pt x="809374" y="216089"/>
                  <a:pt x="886411" y="261306"/>
                </a:cubicBezTo>
                <a:cubicBezTo>
                  <a:pt x="963448" y="306524"/>
                  <a:pt x="1318490" y="557733"/>
                  <a:pt x="1328538" y="572805"/>
                </a:cubicBezTo>
                <a:cubicBezTo>
                  <a:pt x="1338586" y="587878"/>
                  <a:pt x="1068956" y="418730"/>
                  <a:pt x="946701" y="351741"/>
                </a:cubicBezTo>
                <a:cubicBezTo>
                  <a:pt x="824446" y="284752"/>
                  <a:pt x="595009" y="170871"/>
                  <a:pt x="595009" y="170871"/>
                </a:cubicBezTo>
                <a:cubicBezTo>
                  <a:pt x="499550" y="122304"/>
                  <a:pt x="437585" y="60339"/>
                  <a:pt x="373945" y="60339"/>
                </a:cubicBezTo>
                <a:cubicBezTo>
                  <a:pt x="310305" y="60339"/>
                  <a:pt x="273461" y="177570"/>
                  <a:pt x="213171" y="170871"/>
                </a:cubicBezTo>
                <a:cubicBezTo>
                  <a:pt x="152881" y="164172"/>
                  <a:pt x="-21290" y="-3300"/>
                  <a:pt x="2156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7921DA72-71CB-62B0-B534-2427963DC6FD}"/>
              </a:ext>
            </a:extLst>
          </p:cNvPr>
          <p:cNvSpPr/>
          <p:nvPr/>
        </p:nvSpPr>
        <p:spPr>
          <a:xfrm>
            <a:off x="2521279" y="2026662"/>
            <a:ext cx="2243384" cy="2245695"/>
          </a:xfrm>
          <a:custGeom>
            <a:avLst/>
            <a:gdLst>
              <a:gd name="connsiteX0" fmla="*/ 2241640 w 2243384"/>
              <a:gd name="connsiteY0" fmla="*/ 123685 h 2245695"/>
              <a:gd name="connsiteX1" fmla="*/ 1367433 w 2243384"/>
              <a:gd name="connsiteY1" fmla="*/ 133734 h 2245695"/>
              <a:gd name="connsiteX2" fmla="*/ 1488013 w 2243384"/>
              <a:gd name="connsiteY2" fmla="*/ 143782 h 2245695"/>
              <a:gd name="connsiteX3" fmla="*/ 764532 w 2243384"/>
              <a:gd name="connsiteY3" fmla="*/ 555764 h 2245695"/>
              <a:gd name="connsiteX4" fmla="*/ 854967 w 2243384"/>
              <a:gd name="connsiteY4" fmla="*/ 455281 h 2245695"/>
              <a:gd name="connsiteX5" fmla="*/ 442985 w 2243384"/>
              <a:gd name="connsiteY5" fmla="*/ 1028037 h 2245695"/>
              <a:gd name="connsiteX6" fmla="*/ 453033 w 2243384"/>
              <a:gd name="connsiteY6" fmla="*/ 987843 h 2245695"/>
              <a:gd name="connsiteX7" fmla="*/ 191776 w 2243384"/>
              <a:gd name="connsiteY7" fmla="*/ 1610841 h 2245695"/>
              <a:gd name="connsiteX8" fmla="*/ 211873 w 2243384"/>
              <a:gd name="connsiteY8" fmla="*/ 1429971 h 2245695"/>
              <a:gd name="connsiteX9" fmla="*/ 41051 w 2243384"/>
              <a:gd name="connsiteY9" fmla="*/ 2203694 h 2245695"/>
              <a:gd name="connsiteX10" fmla="*/ 51099 w 2243384"/>
              <a:gd name="connsiteY10" fmla="*/ 1992679 h 2245695"/>
              <a:gd name="connsiteX11" fmla="*/ 593710 w 2243384"/>
              <a:gd name="connsiteY11" fmla="*/ 736635 h 2245695"/>
              <a:gd name="connsiteX12" fmla="*/ 1538255 w 2243384"/>
              <a:gd name="connsiteY12" fmla="*/ 53347 h 2245695"/>
              <a:gd name="connsiteX13" fmla="*/ 1367433 w 2243384"/>
              <a:gd name="connsiteY13" fmla="*/ 143782 h 2245695"/>
              <a:gd name="connsiteX14" fmla="*/ 1829657 w 2243384"/>
              <a:gd name="connsiteY14" fmla="*/ 3105 h 2245695"/>
              <a:gd name="connsiteX15" fmla="*/ 1598545 w 2243384"/>
              <a:gd name="connsiteY15" fmla="*/ 53347 h 2245695"/>
              <a:gd name="connsiteX16" fmla="*/ 2241640 w 2243384"/>
              <a:gd name="connsiteY16" fmla="*/ 123685 h 2245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43384" h="2245695">
                <a:moveTo>
                  <a:pt x="2241640" y="123685"/>
                </a:moveTo>
                <a:cubicBezTo>
                  <a:pt x="2203121" y="137083"/>
                  <a:pt x="1493037" y="130385"/>
                  <a:pt x="1367433" y="133734"/>
                </a:cubicBezTo>
                <a:cubicBezTo>
                  <a:pt x="1241829" y="137083"/>
                  <a:pt x="1588496" y="73444"/>
                  <a:pt x="1488013" y="143782"/>
                </a:cubicBezTo>
                <a:cubicBezTo>
                  <a:pt x="1387530" y="214120"/>
                  <a:pt x="870040" y="503848"/>
                  <a:pt x="764532" y="555764"/>
                </a:cubicBezTo>
                <a:cubicBezTo>
                  <a:pt x="659024" y="607681"/>
                  <a:pt x="908558" y="376569"/>
                  <a:pt x="854967" y="455281"/>
                </a:cubicBezTo>
                <a:cubicBezTo>
                  <a:pt x="801376" y="533993"/>
                  <a:pt x="509974" y="939277"/>
                  <a:pt x="442985" y="1028037"/>
                </a:cubicBezTo>
                <a:cubicBezTo>
                  <a:pt x="375996" y="1116797"/>
                  <a:pt x="494901" y="890709"/>
                  <a:pt x="453033" y="987843"/>
                </a:cubicBezTo>
                <a:cubicBezTo>
                  <a:pt x="411165" y="1084977"/>
                  <a:pt x="231969" y="1537153"/>
                  <a:pt x="191776" y="1610841"/>
                </a:cubicBezTo>
                <a:cubicBezTo>
                  <a:pt x="151583" y="1684529"/>
                  <a:pt x="236994" y="1331162"/>
                  <a:pt x="211873" y="1429971"/>
                </a:cubicBezTo>
                <a:cubicBezTo>
                  <a:pt x="186752" y="1528780"/>
                  <a:pt x="67847" y="2109909"/>
                  <a:pt x="41051" y="2203694"/>
                </a:cubicBezTo>
                <a:cubicBezTo>
                  <a:pt x="14255" y="2297479"/>
                  <a:pt x="-41011" y="2237189"/>
                  <a:pt x="51099" y="1992679"/>
                </a:cubicBezTo>
                <a:cubicBezTo>
                  <a:pt x="143209" y="1748169"/>
                  <a:pt x="345851" y="1059857"/>
                  <a:pt x="593710" y="736635"/>
                </a:cubicBezTo>
                <a:cubicBezTo>
                  <a:pt x="841569" y="413413"/>
                  <a:pt x="1409301" y="152156"/>
                  <a:pt x="1538255" y="53347"/>
                </a:cubicBezTo>
                <a:cubicBezTo>
                  <a:pt x="1667209" y="-45462"/>
                  <a:pt x="1318866" y="152156"/>
                  <a:pt x="1367433" y="143782"/>
                </a:cubicBezTo>
                <a:cubicBezTo>
                  <a:pt x="1416000" y="135408"/>
                  <a:pt x="1791138" y="18177"/>
                  <a:pt x="1829657" y="3105"/>
                </a:cubicBezTo>
                <a:cubicBezTo>
                  <a:pt x="1868176" y="-11967"/>
                  <a:pt x="1528206" y="31575"/>
                  <a:pt x="1598545" y="53347"/>
                </a:cubicBezTo>
                <a:cubicBezTo>
                  <a:pt x="1668884" y="75119"/>
                  <a:pt x="2280159" y="110287"/>
                  <a:pt x="2241640" y="123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D6815096-C250-10CE-CA27-4A85046F5BD7}"/>
              </a:ext>
            </a:extLst>
          </p:cNvPr>
          <p:cNvSpPr/>
          <p:nvPr/>
        </p:nvSpPr>
        <p:spPr>
          <a:xfrm>
            <a:off x="2421561" y="635394"/>
            <a:ext cx="2855091" cy="3193877"/>
          </a:xfrm>
          <a:custGeom>
            <a:avLst/>
            <a:gdLst>
              <a:gd name="connsiteX0" fmla="*/ 2853824 w 2855091"/>
              <a:gd name="connsiteY0" fmla="*/ 178522 h 3193877"/>
              <a:gd name="connsiteX1" fmla="*/ 2612663 w 2855091"/>
              <a:gd name="connsiteY1" fmla="*/ 7701 h 3193877"/>
              <a:gd name="connsiteX2" fmla="*/ 2652857 w 2855091"/>
              <a:gd name="connsiteY2" fmla="*/ 57942 h 3193877"/>
              <a:gd name="connsiteX3" fmla="*/ 1497296 w 2855091"/>
              <a:gd name="connsiteY3" fmla="*/ 309151 h 3193877"/>
              <a:gd name="connsiteX4" fmla="*/ 1658070 w 2855091"/>
              <a:gd name="connsiteY4" fmla="*/ 238813 h 3193877"/>
              <a:gd name="connsiteX5" fmla="*/ 713525 w 2855091"/>
              <a:gd name="connsiteY5" fmla="*/ 841714 h 3193877"/>
              <a:gd name="connsiteX6" fmla="*/ 844153 w 2855091"/>
              <a:gd name="connsiteY6" fmla="*/ 831665 h 3193877"/>
              <a:gd name="connsiteX7" fmla="*/ 613041 w 2855091"/>
              <a:gd name="connsiteY7" fmla="*/ 1123068 h 3193877"/>
              <a:gd name="connsiteX8" fmla="*/ 633138 w 2855091"/>
              <a:gd name="connsiteY8" fmla="*/ 1072826 h 3193877"/>
              <a:gd name="connsiteX9" fmla="*/ 271397 w 2855091"/>
              <a:gd name="connsiteY9" fmla="*/ 1766162 h 3193877"/>
              <a:gd name="connsiteX10" fmla="*/ 331687 w 2855091"/>
              <a:gd name="connsiteY10" fmla="*/ 1585292 h 3193877"/>
              <a:gd name="connsiteX11" fmla="*/ 170914 w 2855091"/>
              <a:gd name="connsiteY11" fmla="*/ 2288676 h 3193877"/>
              <a:gd name="connsiteX12" fmla="*/ 150817 w 2855091"/>
              <a:gd name="connsiteY12" fmla="*/ 2198241 h 3193877"/>
              <a:gd name="connsiteX13" fmla="*/ 130720 w 2855091"/>
              <a:gd name="connsiteY13" fmla="*/ 2740852 h 3193877"/>
              <a:gd name="connsiteX14" fmla="*/ 92 w 2855091"/>
              <a:gd name="connsiteY14" fmla="*/ 2600175 h 3193877"/>
              <a:gd name="connsiteX15" fmla="*/ 110624 w 2855091"/>
              <a:gd name="connsiteY15" fmla="*/ 2750901 h 3193877"/>
              <a:gd name="connsiteX16" fmla="*/ 150817 w 2855091"/>
              <a:gd name="connsiteY16" fmla="*/ 3062399 h 3193877"/>
              <a:gd name="connsiteX17" fmla="*/ 180962 w 2855091"/>
              <a:gd name="connsiteY17" fmla="*/ 2951868 h 3193877"/>
              <a:gd name="connsiteX18" fmla="*/ 150817 w 2855091"/>
              <a:gd name="connsiteY18" fmla="*/ 3193028 h 3193877"/>
              <a:gd name="connsiteX19" fmla="*/ 160865 w 2855091"/>
              <a:gd name="connsiteY19" fmla="*/ 2851384 h 3193877"/>
              <a:gd name="connsiteX20" fmla="*/ 110624 w 2855091"/>
              <a:gd name="connsiteY20" fmla="*/ 2037468 h 3193877"/>
              <a:gd name="connsiteX21" fmla="*/ 170914 w 2855091"/>
              <a:gd name="connsiteY21" fmla="*/ 2087709 h 3193877"/>
              <a:gd name="connsiteX22" fmla="*/ 663283 w 2855091"/>
              <a:gd name="connsiteY22" fmla="*/ 871859 h 3193877"/>
              <a:gd name="connsiteX23" fmla="*/ 1296329 w 2855091"/>
              <a:gd name="connsiteY23" fmla="*/ 520166 h 3193877"/>
              <a:gd name="connsiteX24" fmla="*/ 1859037 w 2855091"/>
              <a:gd name="connsiteY24" fmla="*/ 248861 h 3193877"/>
              <a:gd name="connsiteX25" fmla="*/ 1879134 w 2855091"/>
              <a:gd name="connsiteY25" fmla="*/ 289054 h 3193877"/>
              <a:gd name="connsiteX26" fmla="*/ 2391599 w 2855091"/>
              <a:gd name="connsiteY26" fmla="*/ 188571 h 3193877"/>
              <a:gd name="connsiteX27" fmla="*/ 2693050 w 2855091"/>
              <a:gd name="connsiteY27" fmla="*/ 78039 h 3193877"/>
              <a:gd name="connsiteX28" fmla="*/ 2853824 w 2855091"/>
              <a:gd name="connsiteY28" fmla="*/ 178522 h 3193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855091" h="3193877">
                <a:moveTo>
                  <a:pt x="2853824" y="178522"/>
                </a:moveTo>
                <a:cubicBezTo>
                  <a:pt x="2840426" y="166799"/>
                  <a:pt x="2612663" y="7701"/>
                  <a:pt x="2612663" y="7701"/>
                </a:cubicBezTo>
                <a:cubicBezTo>
                  <a:pt x="2579168" y="-12396"/>
                  <a:pt x="2838751" y="7700"/>
                  <a:pt x="2652857" y="57942"/>
                </a:cubicBezTo>
                <a:cubicBezTo>
                  <a:pt x="2466963" y="108184"/>
                  <a:pt x="1663094" y="279006"/>
                  <a:pt x="1497296" y="309151"/>
                </a:cubicBezTo>
                <a:cubicBezTo>
                  <a:pt x="1331498" y="339296"/>
                  <a:pt x="1788698" y="150053"/>
                  <a:pt x="1658070" y="238813"/>
                </a:cubicBezTo>
                <a:cubicBezTo>
                  <a:pt x="1527442" y="327573"/>
                  <a:pt x="849178" y="742905"/>
                  <a:pt x="713525" y="841714"/>
                </a:cubicBezTo>
                <a:cubicBezTo>
                  <a:pt x="577872" y="940523"/>
                  <a:pt x="860900" y="784773"/>
                  <a:pt x="844153" y="831665"/>
                </a:cubicBezTo>
                <a:cubicBezTo>
                  <a:pt x="827406" y="878557"/>
                  <a:pt x="648210" y="1082874"/>
                  <a:pt x="613041" y="1123068"/>
                </a:cubicBezTo>
                <a:cubicBezTo>
                  <a:pt x="577872" y="1163262"/>
                  <a:pt x="690079" y="965644"/>
                  <a:pt x="633138" y="1072826"/>
                </a:cubicBezTo>
                <a:cubicBezTo>
                  <a:pt x="576197" y="1180008"/>
                  <a:pt x="321639" y="1680751"/>
                  <a:pt x="271397" y="1766162"/>
                </a:cubicBezTo>
                <a:cubicBezTo>
                  <a:pt x="221155" y="1851573"/>
                  <a:pt x="348434" y="1498206"/>
                  <a:pt x="331687" y="1585292"/>
                </a:cubicBezTo>
                <a:cubicBezTo>
                  <a:pt x="314940" y="1672378"/>
                  <a:pt x="201059" y="2186518"/>
                  <a:pt x="170914" y="2288676"/>
                </a:cubicBezTo>
                <a:cubicBezTo>
                  <a:pt x="140769" y="2390834"/>
                  <a:pt x="157516" y="2122878"/>
                  <a:pt x="150817" y="2198241"/>
                </a:cubicBezTo>
                <a:cubicBezTo>
                  <a:pt x="144118" y="2273604"/>
                  <a:pt x="155841" y="2673863"/>
                  <a:pt x="130720" y="2740852"/>
                </a:cubicBezTo>
                <a:cubicBezTo>
                  <a:pt x="105599" y="2807841"/>
                  <a:pt x="3441" y="2598500"/>
                  <a:pt x="92" y="2600175"/>
                </a:cubicBezTo>
                <a:cubicBezTo>
                  <a:pt x="-3257" y="2601850"/>
                  <a:pt x="85503" y="2673864"/>
                  <a:pt x="110624" y="2750901"/>
                </a:cubicBezTo>
                <a:cubicBezTo>
                  <a:pt x="135745" y="2827938"/>
                  <a:pt x="139094" y="3028905"/>
                  <a:pt x="150817" y="3062399"/>
                </a:cubicBezTo>
                <a:cubicBezTo>
                  <a:pt x="162540" y="3095893"/>
                  <a:pt x="180962" y="2930097"/>
                  <a:pt x="180962" y="2951868"/>
                </a:cubicBezTo>
                <a:cubicBezTo>
                  <a:pt x="180962" y="2973639"/>
                  <a:pt x="154166" y="3209775"/>
                  <a:pt x="150817" y="3193028"/>
                </a:cubicBezTo>
                <a:cubicBezTo>
                  <a:pt x="147468" y="3176281"/>
                  <a:pt x="167564" y="3043977"/>
                  <a:pt x="160865" y="2851384"/>
                </a:cubicBezTo>
                <a:cubicBezTo>
                  <a:pt x="154166" y="2658791"/>
                  <a:pt x="108949" y="2164747"/>
                  <a:pt x="110624" y="2037468"/>
                </a:cubicBezTo>
                <a:cubicBezTo>
                  <a:pt x="112299" y="1910189"/>
                  <a:pt x="78804" y="2281977"/>
                  <a:pt x="170914" y="2087709"/>
                </a:cubicBezTo>
                <a:cubicBezTo>
                  <a:pt x="263024" y="1893441"/>
                  <a:pt x="475714" y="1133116"/>
                  <a:pt x="663283" y="871859"/>
                </a:cubicBezTo>
                <a:cubicBezTo>
                  <a:pt x="850852" y="610602"/>
                  <a:pt x="1097037" y="623999"/>
                  <a:pt x="1296329" y="520166"/>
                </a:cubicBezTo>
                <a:cubicBezTo>
                  <a:pt x="1495621" y="416333"/>
                  <a:pt x="1761903" y="287380"/>
                  <a:pt x="1859037" y="248861"/>
                </a:cubicBezTo>
                <a:cubicBezTo>
                  <a:pt x="1956171" y="210342"/>
                  <a:pt x="1790374" y="299102"/>
                  <a:pt x="1879134" y="289054"/>
                </a:cubicBezTo>
                <a:cubicBezTo>
                  <a:pt x="1967894" y="279006"/>
                  <a:pt x="2255946" y="223740"/>
                  <a:pt x="2391599" y="188571"/>
                </a:cubicBezTo>
                <a:cubicBezTo>
                  <a:pt x="2527252" y="153402"/>
                  <a:pt x="2614338" y="78039"/>
                  <a:pt x="2693050" y="78039"/>
                </a:cubicBezTo>
                <a:cubicBezTo>
                  <a:pt x="2771762" y="78039"/>
                  <a:pt x="2867222" y="190245"/>
                  <a:pt x="2853824" y="1785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B21D3C6B-D6AE-A60A-50E4-A2C8B2D9CC23}"/>
              </a:ext>
            </a:extLst>
          </p:cNvPr>
          <p:cNvSpPr/>
          <p:nvPr/>
        </p:nvSpPr>
        <p:spPr>
          <a:xfrm>
            <a:off x="4785387" y="2261978"/>
            <a:ext cx="1787069" cy="1216038"/>
          </a:xfrm>
          <a:custGeom>
            <a:avLst/>
            <a:gdLst>
              <a:gd name="connsiteX0" fmla="*/ 7677 w 1787069"/>
              <a:gd name="connsiteY0" fmla="*/ 89336 h 1216038"/>
              <a:gd name="connsiteX1" fmla="*/ 138305 w 1787069"/>
              <a:gd name="connsiteY1" fmla="*/ 119481 h 1216038"/>
              <a:gd name="connsiteX2" fmla="*/ 500046 w 1787069"/>
              <a:gd name="connsiteY2" fmla="*/ 49143 h 1216038"/>
              <a:gd name="connsiteX3" fmla="*/ 841690 w 1787069"/>
              <a:gd name="connsiteY3" fmla="*/ 320448 h 1216038"/>
              <a:gd name="connsiteX4" fmla="*/ 932125 w 1787069"/>
              <a:gd name="connsiteY4" fmla="*/ 320448 h 1216038"/>
              <a:gd name="connsiteX5" fmla="*/ 1404398 w 1787069"/>
              <a:gd name="connsiteY5" fmla="*/ 792721 h 1216038"/>
              <a:gd name="connsiteX6" fmla="*/ 1404398 w 1787069"/>
              <a:gd name="connsiteY6" fmla="*/ 672141 h 1216038"/>
              <a:gd name="connsiteX7" fmla="*/ 1786235 w 1787069"/>
              <a:gd name="connsiteY7" fmla="*/ 1214752 h 1216038"/>
              <a:gd name="connsiteX8" fmla="*/ 1494833 w 1787069"/>
              <a:gd name="connsiteY8" fmla="*/ 812818 h 1216038"/>
              <a:gd name="connsiteX9" fmla="*/ 1102947 w 1787069"/>
              <a:gd name="connsiteY9" fmla="*/ 481222 h 1216038"/>
              <a:gd name="connsiteX10" fmla="*/ 912028 w 1787069"/>
              <a:gd name="connsiteY10" fmla="*/ 159675 h 1216038"/>
              <a:gd name="connsiteX11" fmla="*/ 962270 w 1787069"/>
              <a:gd name="connsiteY11" fmla="*/ 260158 h 1216038"/>
              <a:gd name="connsiteX12" fmla="*/ 620626 w 1787069"/>
              <a:gd name="connsiteY12" fmla="*/ 8949 h 1216038"/>
              <a:gd name="connsiteX13" fmla="*/ 339272 w 1787069"/>
              <a:gd name="connsiteY13" fmla="*/ 59191 h 1216038"/>
              <a:gd name="connsiteX14" fmla="*/ 7677 w 1787069"/>
              <a:gd name="connsiteY14" fmla="*/ 89336 h 1216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87069" h="1216038">
                <a:moveTo>
                  <a:pt x="7677" y="89336"/>
                </a:moveTo>
                <a:cubicBezTo>
                  <a:pt x="-25817" y="99384"/>
                  <a:pt x="56244" y="126180"/>
                  <a:pt x="138305" y="119481"/>
                </a:cubicBezTo>
                <a:cubicBezTo>
                  <a:pt x="220366" y="112782"/>
                  <a:pt x="382815" y="15649"/>
                  <a:pt x="500046" y="49143"/>
                </a:cubicBezTo>
                <a:cubicBezTo>
                  <a:pt x="617277" y="82637"/>
                  <a:pt x="769677" y="275231"/>
                  <a:pt x="841690" y="320448"/>
                </a:cubicBezTo>
                <a:cubicBezTo>
                  <a:pt x="913703" y="365665"/>
                  <a:pt x="838340" y="241736"/>
                  <a:pt x="932125" y="320448"/>
                </a:cubicBezTo>
                <a:cubicBezTo>
                  <a:pt x="1025910" y="399160"/>
                  <a:pt x="1325686" y="734106"/>
                  <a:pt x="1404398" y="792721"/>
                </a:cubicBezTo>
                <a:cubicBezTo>
                  <a:pt x="1483110" y="851336"/>
                  <a:pt x="1340759" y="601803"/>
                  <a:pt x="1404398" y="672141"/>
                </a:cubicBezTo>
                <a:cubicBezTo>
                  <a:pt x="1468037" y="742479"/>
                  <a:pt x="1771163" y="1191306"/>
                  <a:pt x="1786235" y="1214752"/>
                </a:cubicBezTo>
                <a:cubicBezTo>
                  <a:pt x="1801307" y="1238198"/>
                  <a:pt x="1608714" y="935073"/>
                  <a:pt x="1494833" y="812818"/>
                </a:cubicBezTo>
                <a:cubicBezTo>
                  <a:pt x="1380952" y="690563"/>
                  <a:pt x="1200081" y="590079"/>
                  <a:pt x="1102947" y="481222"/>
                </a:cubicBezTo>
                <a:cubicBezTo>
                  <a:pt x="1005813" y="372365"/>
                  <a:pt x="935474" y="196519"/>
                  <a:pt x="912028" y="159675"/>
                </a:cubicBezTo>
                <a:cubicBezTo>
                  <a:pt x="888582" y="122831"/>
                  <a:pt x="1010837" y="285279"/>
                  <a:pt x="962270" y="260158"/>
                </a:cubicBezTo>
                <a:cubicBezTo>
                  <a:pt x="913703" y="235037"/>
                  <a:pt x="724459" y="42443"/>
                  <a:pt x="620626" y="8949"/>
                </a:cubicBezTo>
                <a:cubicBezTo>
                  <a:pt x="516793" y="-24545"/>
                  <a:pt x="438081" y="45793"/>
                  <a:pt x="339272" y="59191"/>
                </a:cubicBezTo>
                <a:cubicBezTo>
                  <a:pt x="240463" y="72589"/>
                  <a:pt x="41171" y="79288"/>
                  <a:pt x="7677" y="893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52EEA030-DA76-5119-3A89-ABACC3C57314}"/>
              </a:ext>
            </a:extLst>
          </p:cNvPr>
          <p:cNvSpPr/>
          <p:nvPr/>
        </p:nvSpPr>
        <p:spPr>
          <a:xfrm>
            <a:off x="6434946" y="3223921"/>
            <a:ext cx="337662" cy="1036776"/>
          </a:xfrm>
          <a:custGeom>
            <a:avLst/>
            <a:gdLst>
              <a:gd name="connsiteX0" fmla="*/ 6047 w 337662"/>
              <a:gd name="connsiteY0" fmla="*/ 51842 h 1036776"/>
              <a:gd name="connsiteX1" fmla="*/ 126628 w 337662"/>
              <a:gd name="connsiteY1" fmla="*/ 664791 h 1036776"/>
              <a:gd name="connsiteX2" fmla="*/ 196966 w 337662"/>
              <a:gd name="connsiteY2" fmla="*/ 614549 h 1036776"/>
              <a:gd name="connsiteX3" fmla="*/ 337643 w 337662"/>
              <a:gd name="connsiteY3" fmla="*/ 1036580 h 1036776"/>
              <a:gd name="connsiteX4" fmla="*/ 186918 w 337662"/>
              <a:gd name="connsiteY4" fmla="*/ 664791 h 1036776"/>
              <a:gd name="connsiteX5" fmla="*/ 207014 w 337662"/>
              <a:gd name="connsiteY5" fmla="*/ 323147 h 1036776"/>
              <a:gd name="connsiteX6" fmla="*/ 126628 w 337662"/>
              <a:gd name="connsiteY6" fmla="*/ 664791 h 1036776"/>
              <a:gd name="connsiteX7" fmla="*/ 26144 w 337662"/>
              <a:gd name="connsiteY7" fmla="*/ 102083 h 1036776"/>
              <a:gd name="connsiteX8" fmla="*/ 6047 w 337662"/>
              <a:gd name="connsiteY8" fmla="*/ 51842 h 1036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7662" h="1036776">
                <a:moveTo>
                  <a:pt x="6047" y="51842"/>
                </a:moveTo>
                <a:cubicBezTo>
                  <a:pt x="22794" y="145627"/>
                  <a:pt x="94808" y="571007"/>
                  <a:pt x="126628" y="664791"/>
                </a:cubicBezTo>
                <a:cubicBezTo>
                  <a:pt x="158448" y="758575"/>
                  <a:pt x="161797" y="552584"/>
                  <a:pt x="196966" y="614549"/>
                </a:cubicBezTo>
                <a:cubicBezTo>
                  <a:pt x="232135" y="676514"/>
                  <a:pt x="339318" y="1028206"/>
                  <a:pt x="337643" y="1036580"/>
                </a:cubicBezTo>
                <a:cubicBezTo>
                  <a:pt x="335968" y="1044954"/>
                  <a:pt x="208690" y="783697"/>
                  <a:pt x="186918" y="664791"/>
                </a:cubicBezTo>
                <a:cubicBezTo>
                  <a:pt x="165147" y="545886"/>
                  <a:pt x="217062" y="323147"/>
                  <a:pt x="207014" y="323147"/>
                </a:cubicBezTo>
                <a:cubicBezTo>
                  <a:pt x="196966" y="323147"/>
                  <a:pt x="156773" y="701635"/>
                  <a:pt x="126628" y="664791"/>
                </a:cubicBezTo>
                <a:cubicBezTo>
                  <a:pt x="96483" y="627947"/>
                  <a:pt x="41217" y="202566"/>
                  <a:pt x="26144" y="102083"/>
                </a:cubicBezTo>
                <a:cubicBezTo>
                  <a:pt x="11071" y="1600"/>
                  <a:pt x="-10700" y="-41943"/>
                  <a:pt x="6047" y="518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71082157-7EF1-83AE-FCDC-5A6EA28549AB}"/>
              </a:ext>
            </a:extLst>
          </p:cNvPr>
          <p:cNvSpPr/>
          <p:nvPr/>
        </p:nvSpPr>
        <p:spPr>
          <a:xfrm>
            <a:off x="6595657" y="3968725"/>
            <a:ext cx="237348" cy="734144"/>
          </a:xfrm>
          <a:custGeom>
            <a:avLst/>
            <a:gdLst>
              <a:gd name="connsiteX0" fmla="*/ 96545 w 237348"/>
              <a:gd name="connsiteY0" fmla="*/ 374 h 734144"/>
              <a:gd name="connsiteX1" fmla="*/ 46303 w 237348"/>
              <a:gd name="connsiteY1" fmla="*/ 372163 h 734144"/>
              <a:gd name="connsiteX2" fmla="*/ 96545 w 237348"/>
              <a:gd name="connsiteY2" fmla="*/ 703759 h 734144"/>
              <a:gd name="connsiteX3" fmla="*/ 86497 w 237348"/>
              <a:gd name="connsiteY3" fmla="*/ 633420 h 734144"/>
              <a:gd name="connsiteX4" fmla="*/ 146787 w 237348"/>
              <a:gd name="connsiteY4" fmla="*/ 733904 h 734144"/>
              <a:gd name="connsiteX5" fmla="*/ 186980 w 237348"/>
              <a:gd name="connsiteY5" fmla="*/ 653517 h 734144"/>
              <a:gd name="connsiteX6" fmla="*/ 237222 w 237348"/>
              <a:gd name="connsiteY6" fmla="*/ 422405 h 734144"/>
              <a:gd name="connsiteX7" fmla="*/ 197029 w 237348"/>
              <a:gd name="connsiteY7" fmla="*/ 653517 h 734144"/>
              <a:gd name="connsiteX8" fmla="*/ 76448 w 237348"/>
              <a:gd name="connsiteY8" fmla="*/ 673613 h 734144"/>
              <a:gd name="connsiteX9" fmla="*/ 6110 w 237348"/>
              <a:gd name="connsiteY9" fmla="*/ 321921 h 734144"/>
              <a:gd name="connsiteX10" fmla="*/ 16158 w 237348"/>
              <a:gd name="connsiteY10" fmla="*/ 442501 h 734144"/>
              <a:gd name="connsiteX11" fmla="*/ 96545 w 237348"/>
              <a:gd name="connsiteY11" fmla="*/ 374 h 734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7348" h="734144">
                <a:moveTo>
                  <a:pt x="96545" y="374"/>
                </a:moveTo>
                <a:cubicBezTo>
                  <a:pt x="101569" y="-11349"/>
                  <a:pt x="46303" y="254932"/>
                  <a:pt x="46303" y="372163"/>
                </a:cubicBezTo>
                <a:cubicBezTo>
                  <a:pt x="46303" y="489394"/>
                  <a:pt x="89846" y="660216"/>
                  <a:pt x="96545" y="703759"/>
                </a:cubicBezTo>
                <a:cubicBezTo>
                  <a:pt x="103244" y="747302"/>
                  <a:pt x="78123" y="628396"/>
                  <a:pt x="86497" y="633420"/>
                </a:cubicBezTo>
                <a:cubicBezTo>
                  <a:pt x="94871" y="638444"/>
                  <a:pt x="130040" y="730555"/>
                  <a:pt x="146787" y="733904"/>
                </a:cubicBezTo>
                <a:cubicBezTo>
                  <a:pt x="163534" y="737253"/>
                  <a:pt x="171907" y="705434"/>
                  <a:pt x="186980" y="653517"/>
                </a:cubicBezTo>
                <a:cubicBezTo>
                  <a:pt x="202053" y="601600"/>
                  <a:pt x="235547" y="422405"/>
                  <a:pt x="237222" y="422405"/>
                </a:cubicBezTo>
                <a:cubicBezTo>
                  <a:pt x="238897" y="422405"/>
                  <a:pt x="223825" y="611649"/>
                  <a:pt x="197029" y="653517"/>
                </a:cubicBezTo>
                <a:cubicBezTo>
                  <a:pt x="170233" y="695385"/>
                  <a:pt x="108268" y="728879"/>
                  <a:pt x="76448" y="673613"/>
                </a:cubicBezTo>
                <a:cubicBezTo>
                  <a:pt x="44628" y="618347"/>
                  <a:pt x="16158" y="360440"/>
                  <a:pt x="6110" y="321921"/>
                </a:cubicBezTo>
                <a:cubicBezTo>
                  <a:pt x="-3938" y="283402"/>
                  <a:pt x="-2264" y="494417"/>
                  <a:pt x="16158" y="442501"/>
                </a:cubicBezTo>
                <a:cubicBezTo>
                  <a:pt x="34580" y="390585"/>
                  <a:pt x="91521" y="12097"/>
                  <a:pt x="96545" y="3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8C29C216-A70B-C67B-06CF-FAAC7B4790FD}"/>
              </a:ext>
            </a:extLst>
          </p:cNvPr>
          <p:cNvSpPr/>
          <p:nvPr/>
        </p:nvSpPr>
        <p:spPr>
          <a:xfrm>
            <a:off x="5222747" y="825142"/>
            <a:ext cx="1100470" cy="554162"/>
          </a:xfrm>
          <a:custGeom>
            <a:avLst/>
            <a:gdLst>
              <a:gd name="connsiteX0" fmla="*/ 2396 w 1100470"/>
              <a:gd name="connsiteY0" fmla="*/ 49065 h 554162"/>
              <a:gd name="connsiteX1" fmla="*/ 293798 w 1100470"/>
              <a:gd name="connsiteY1" fmla="*/ 8871 h 554162"/>
              <a:gd name="connsiteX2" fmla="*/ 685684 w 1100470"/>
              <a:gd name="connsiteY2" fmla="*/ 250032 h 554162"/>
              <a:gd name="connsiteX3" fmla="*/ 715829 w 1100470"/>
              <a:gd name="connsiteY3" fmla="*/ 209838 h 554162"/>
              <a:gd name="connsiteX4" fmla="*/ 1097666 w 1100470"/>
              <a:gd name="connsiteY4" fmla="*/ 551482 h 554162"/>
              <a:gd name="connsiteX5" fmla="*/ 866554 w 1100470"/>
              <a:gd name="connsiteY5" fmla="*/ 350515 h 554162"/>
              <a:gd name="connsiteX6" fmla="*/ 454572 w 1100470"/>
              <a:gd name="connsiteY6" fmla="*/ 18920 h 554162"/>
              <a:gd name="connsiteX7" fmla="*/ 2396 w 1100470"/>
              <a:gd name="connsiteY7" fmla="*/ 49065 h 554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0470" h="554162">
                <a:moveTo>
                  <a:pt x="2396" y="49065"/>
                </a:moveTo>
                <a:cubicBezTo>
                  <a:pt x="-24400" y="47390"/>
                  <a:pt x="179917" y="-24623"/>
                  <a:pt x="293798" y="8871"/>
                </a:cubicBezTo>
                <a:cubicBezTo>
                  <a:pt x="407679" y="42365"/>
                  <a:pt x="685684" y="250032"/>
                  <a:pt x="685684" y="250032"/>
                </a:cubicBezTo>
                <a:cubicBezTo>
                  <a:pt x="756022" y="283526"/>
                  <a:pt x="647165" y="159596"/>
                  <a:pt x="715829" y="209838"/>
                </a:cubicBezTo>
                <a:cubicBezTo>
                  <a:pt x="784493" y="260080"/>
                  <a:pt x="1072545" y="528036"/>
                  <a:pt x="1097666" y="551482"/>
                </a:cubicBezTo>
                <a:cubicBezTo>
                  <a:pt x="1122787" y="574928"/>
                  <a:pt x="973736" y="439275"/>
                  <a:pt x="866554" y="350515"/>
                </a:cubicBezTo>
                <a:cubicBezTo>
                  <a:pt x="759372" y="261755"/>
                  <a:pt x="595249" y="67487"/>
                  <a:pt x="454572" y="18920"/>
                </a:cubicBezTo>
                <a:cubicBezTo>
                  <a:pt x="313895" y="-29647"/>
                  <a:pt x="29192" y="50740"/>
                  <a:pt x="2396" y="490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85C6149C-7A28-965B-23C8-CBA12ACF5382}"/>
              </a:ext>
            </a:extLst>
          </p:cNvPr>
          <p:cNvSpPr/>
          <p:nvPr/>
        </p:nvSpPr>
        <p:spPr>
          <a:xfrm>
            <a:off x="5990585" y="999501"/>
            <a:ext cx="751875" cy="840321"/>
          </a:xfrm>
          <a:custGeom>
            <a:avLst/>
            <a:gdLst>
              <a:gd name="connsiteX0" fmla="*/ 28378 w 751875"/>
              <a:gd name="connsiteY0" fmla="*/ 45528 h 840321"/>
              <a:gd name="connsiteX1" fmla="*/ 108764 w 751875"/>
              <a:gd name="connsiteY1" fmla="*/ 95769 h 840321"/>
              <a:gd name="connsiteX2" fmla="*/ 611182 w 751875"/>
              <a:gd name="connsiteY2" fmla="*/ 698670 h 840321"/>
              <a:gd name="connsiteX3" fmla="*/ 601134 w 751875"/>
              <a:gd name="connsiteY3" fmla="*/ 628332 h 840321"/>
              <a:gd name="connsiteX4" fmla="*/ 751859 w 751875"/>
              <a:gd name="connsiteY4" fmla="*/ 839347 h 840321"/>
              <a:gd name="connsiteX5" fmla="*/ 591085 w 751875"/>
              <a:gd name="connsiteY5" fmla="*/ 527848 h 840321"/>
              <a:gd name="connsiteX6" fmla="*/ 370022 w 751875"/>
              <a:gd name="connsiteY6" fmla="*/ 367075 h 840321"/>
              <a:gd name="connsiteX7" fmla="*/ 480553 w 751875"/>
              <a:gd name="connsiteY7" fmla="*/ 537897 h 840321"/>
              <a:gd name="connsiteX8" fmla="*/ 28378 w 751875"/>
              <a:gd name="connsiteY8" fmla="*/ 45528 h 840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1875" h="840321">
                <a:moveTo>
                  <a:pt x="28378" y="45528"/>
                </a:moveTo>
                <a:cubicBezTo>
                  <a:pt x="-33587" y="-28160"/>
                  <a:pt x="11630" y="-13088"/>
                  <a:pt x="108764" y="95769"/>
                </a:cubicBezTo>
                <a:cubicBezTo>
                  <a:pt x="205898" y="204626"/>
                  <a:pt x="529120" y="609910"/>
                  <a:pt x="611182" y="698670"/>
                </a:cubicBezTo>
                <a:cubicBezTo>
                  <a:pt x="693244" y="787430"/>
                  <a:pt x="577688" y="604886"/>
                  <a:pt x="601134" y="628332"/>
                </a:cubicBezTo>
                <a:cubicBezTo>
                  <a:pt x="624580" y="651778"/>
                  <a:pt x="753534" y="856094"/>
                  <a:pt x="751859" y="839347"/>
                </a:cubicBezTo>
                <a:cubicBezTo>
                  <a:pt x="750184" y="822600"/>
                  <a:pt x="654724" y="606560"/>
                  <a:pt x="591085" y="527848"/>
                </a:cubicBezTo>
                <a:cubicBezTo>
                  <a:pt x="527446" y="449136"/>
                  <a:pt x="388444" y="365400"/>
                  <a:pt x="370022" y="367075"/>
                </a:cubicBezTo>
                <a:cubicBezTo>
                  <a:pt x="351600" y="368750"/>
                  <a:pt x="530795" y="593163"/>
                  <a:pt x="480553" y="537897"/>
                </a:cubicBezTo>
                <a:cubicBezTo>
                  <a:pt x="430311" y="482631"/>
                  <a:pt x="90343" y="119216"/>
                  <a:pt x="28378" y="45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EBD79445-A274-9A81-7CFA-8B2C3A97FBA4}"/>
              </a:ext>
            </a:extLst>
          </p:cNvPr>
          <p:cNvSpPr/>
          <p:nvPr/>
        </p:nvSpPr>
        <p:spPr>
          <a:xfrm>
            <a:off x="6702213" y="1795342"/>
            <a:ext cx="384784" cy="1742549"/>
          </a:xfrm>
          <a:custGeom>
            <a:avLst/>
            <a:gdLst>
              <a:gd name="connsiteX0" fmla="*/ 38 w 384784"/>
              <a:gd name="connsiteY0" fmla="*/ 3313 h 1742549"/>
              <a:gd name="connsiteX1" fmla="*/ 271343 w 384784"/>
              <a:gd name="connsiteY1" fmla="*/ 596166 h 1742549"/>
              <a:gd name="connsiteX2" fmla="*/ 271343 w 384784"/>
              <a:gd name="connsiteY2" fmla="*/ 545924 h 1742549"/>
              <a:gd name="connsiteX3" fmla="*/ 381875 w 384784"/>
              <a:gd name="connsiteY3" fmla="*/ 1249309 h 1742549"/>
              <a:gd name="connsiteX4" fmla="*/ 351730 w 384784"/>
              <a:gd name="connsiteY4" fmla="*/ 1158873 h 1742549"/>
              <a:gd name="connsiteX5" fmla="*/ 341682 w 384784"/>
              <a:gd name="connsiteY5" fmla="*/ 1741678 h 1742549"/>
              <a:gd name="connsiteX6" fmla="*/ 311536 w 384784"/>
              <a:gd name="connsiteY6" fmla="*/ 1008148 h 1742549"/>
              <a:gd name="connsiteX7" fmla="*/ 241198 w 384784"/>
              <a:gd name="connsiteY7" fmla="*/ 515779 h 1742549"/>
              <a:gd name="connsiteX8" fmla="*/ 251246 w 384784"/>
              <a:gd name="connsiteY8" fmla="*/ 365054 h 1742549"/>
              <a:gd name="connsiteX9" fmla="*/ 38 w 384784"/>
              <a:gd name="connsiteY9" fmla="*/ 3313 h 1742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4784" h="1742549">
                <a:moveTo>
                  <a:pt x="38" y="3313"/>
                </a:moveTo>
                <a:cubicBezTo>
                  <a:pt x="3387" y="41832"/>
                  <a:pt x="271343" y="596166"/>
                  <a:pt x="271343" y="596166"/>
                </a:cubicBezTo>
                <a:cubicBezTo>
                  <a:pt x="316561" y="686601"/>
                  <a:pt x="252921" y="437067"/>
                  <a:pt x="271343" y="545924"/>
                </a:cubicBezTo>
                <a:cubicBezTo>
                  <a:pt x="289765" y="654781"/>
                  <a:pt x="368477" y="1147151"/>
                  <a:pt x="381875" y="1249309"/>
                </a:cubicBezTo>
                <a:cubicBezTo>
                  <a:pt x="395273" y="1351467"/>
                  <a:pt x="358429" y="1076812"/>
                  <a:pt x="351730" y="1158873"/>
                </a:cubicBezTo>
                <a:cubicBezTo>
                  <a:pt x="345031" y="1240934"/>
                  <a:pt x="348381" y="1766799"/>
                  <a:pt x="341682" y="1741678"/>
                </a:cubicBezTo>
                <a:cubicBezTo>
                  <a:pt x="334983" y="1716557"/>
                  <a:pt x="328283" y="1212464"/>
                  <a:pt x="311536" y="1008148"/>
                </a:cubicBezTo>
                <a:cubicBezTo>
                  <a:pt x="294789" y="803832"/>
                  <a:pt x="251246" y="622961"/>
                  <a:pt x="241198" y="515779"/>
                </a:cubicBezTo>
                <a:cubicBezTo>
                  <a:pt x="231150" y="408597"/>
                  <a:pt x="289765" y="457164"/>
                  <a:pt x="251246" y="365054"/>
                </a:cubicBezTo>
                <a:cubicBezTo>
                  <a:pt x="212727" y="272944"/>
                  <a:pt x="-3311" y="-35206"/>
                  <a:pt x="38" y="33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6277CEB7-7D0B-4DE2-E8F5-D548D41C74D5}"/>
              </a:ext>
            </a:extLst>
          </p:cNvPr>
          <p:cNvSpPr/>
          <p:nvPr/>
        </p:nvSpPr>
        <p:spPr>
          <a:xfrm>
            <a:off x="6791176" y="3615872"/>
            <a:ext cx="266034" cy="909570"/>
          </a:xfrm>
          <a:custGeom>
            <a:avLst/>
            <a:gdLst>
              <a:gd name="connsiteX0" fmla="*/ 262767 w 266034"/>
              <a:gd name="connsiteY0" fmla="*/ 1535 h 909570"/>
              <a:gd name="connsiteX1" fmla="*/ 192428 w 266034"/>
              <a:gd name="connsiteY1" fmla="*/ 252743 h 909570"/>
              <a:gd name="connsiteX2" fmla="*/ 192428 w 266034"/>
              <a:gd name="connsiteY2" fmla="*/ 343179 h 909570"/>
              <a:gd name="connsiteX3" fmla="*/ 182380 w 266034"/>
              <a:gd name="connsiteY3" fmla="*/ 222598 h 909570"/>
              <a:gd name="connsiteX4" fmla="*/ 41703 w 266034"/>
              <a:gd name="connsiteY4" fmla="*/ 534097 h 909570"/>
              <a:gd name="connsiteX5" fmla="*/ 31655 w 266034"/>
              <a:gd name="connsiteY5" fmla="*/ 413517 h 909570"/>
              <a:gd name="connsiteX6" fmla="*/ 1510 w 266034"/>
              <a:gd name="connsiteY6" fmla="*/ 905886 h 909570"/>
              <a:gd name="connsiteX7" fmla="*/ 31655 w 266034"/>
              <a:gd name="connsiteY7" fmla="*/ 614484 h 909570"/>
              <a:gd name="connsiteX8" fmla="*/ 252719 w 266034"/>
              <a:gd name="connsiteY8" fmla="*/ 172357 h 909570"/>
              <a:gd name="connsiteX9" fmla="*/ 71848 w 266034"/>
              <a:gd name="connsiteY9" fmla="*/ 383372 h 909570"/>
              <a:gd name="connsiteX10" fmla="*/ 262767 w 266034"/>
              <a:gd name="connsiteY10" fmla="*/ 1535 h 90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6034" h="909570">
                <a:moveTo>
                  <a:pt x="262767" y="1535"/>
                </a:moveTo>
                <a:cubicBezTo>
                  <a:pt x="282864" y="-20237"/>
                  <a:pt x="204151" y="195803"/>
                  <a:pt x="192428" y="252743"/>
                </a:cubicBezTo>
                <a:cubicBezTo>
                  <a:pt x="180705" y="309683"/>
                  <a:pt x="194103" y="348203"/>
                  <a:pt x="192428" y="343179"/>
                </a:cubicBezTo>
                <a:cubicBezTo>
                  <a:pt x="190753" y="338155"/>
                  <a:pt x="207501" y="190778"/>
                  <a:pt x="182380" y="222598"/>
                </a:cubicBezTo>
                <a:cubicBezTo>
                  <a:pt x="157259" y="254418"/>
                  <a:pt x="66824" y="502277"/>
                  <a:pt x="41703" y="534097"/>
                </a:cubicBezTo>
                <a:cubicBezTo>
                  <a:pt x="16582" y="565917"/>
                  <a:pt x="38354" y="351552"/>
                  <a:pt x="31655" y="413517"/>
                </a:cubicBezTo>
                <a:cubicBezTo>
                  <a:pt x="24956" y="475482"/>
                  <a:pt x="1510" y="872392"/>
                  <a:pt x="1510" y="905886"/>
                </a:cubicBezTo>
                <a:cubicBezTo>
                  <a:pt x="1510" y="939380"/>
                  <a:pt x="-10213" y="736739"/>
                  <a:pt x="31655" y="614484"/>
                </a:cubicBezTo>
                <a:cubicBezTo>
                  <a:pt x="73523" y="492229"/>
                  <a:pt x="246020" y="210876"/>
                  <a:pt x="252719" y="172357"/>
                </a:cubicBezTo>
                <a:cubicBezTo>
                  <a:pt x="259418" y="133838"/>
                  <a:pt x="65149" y="410168"/>
                  <a:pt x="71848" y="383372"/>
                </a:cubicBezTo>
                <a:cubicBezTo>
                  <a:pt x="78547" y="356576"/>
                  <a:pt x="242670" y="23307"/>
                  <a:pt x="262767" y="1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BF195AC7-12C6-B323-34E0-DE1C2B76E890}"/>
              </a:ext>
            </a:extLst>
          </p:cNvPr>
          <p:cNvSpPr/>
          <p:nvPr/>
        </p:nvSpPr>
        <p:spPr>
          <a:xfrm>
            <a:off x="2644498" y="4187283"/>
            <a:ext cx="111786" cy="1345668"/>
          </a:xfrm>
          <a:custGeom>
            <a:avLst/>
            <a:gdLst>
              <a:gd name="connsiteX0" fmla="*/ 111765 w 111786"/>
              <a:gd name="connsiteY0" fmla="*/ 1540 h 1345668"/>
              <a:gd name="connsiteX1" fmla="*/ 20325 w 111786"/>
              <a:gd name="connsiteY1" fmla="*/ 772248 h 1345668"/>
              <a:gd name="connsiteX2" fmla="*/ 46451 w 111786"/>
              <a:gd name="connsiteY2" fmla="*/ 659037 h 1345668"/>
              <a:gd name="connsiteX3" fmla="*/ 2908 w 111786"/>
              <a:gd name="connsiteY3" fmla="*/ 1329597 h 1345668"/>
              <a:gd name="connsiteX4" fmla="*/ 7262 w 111786"/>
              <a:gd name="connsiteY4" fmla="*/ 1072694 h 1345668"/>
              <a:gd name="connsiteX5" fmla="*/ 33388 w 111786"/>
              <a:gd name="connsiteY5" fmla="*/ 367300 h 1345668"/>
              <a:gd name="connsiteX6" fmla="*/ 29033 w 111786"/>
              <a:gd name="connsiteY6" fmla="*/ 567597 h 1345668"/>
              <a:gd name="connsiteX7" fmla="*/ 111765 w 111786"/>
              <a:gd name="connsiteY7" fmla="*/ 1540 h 1345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786" h="1345668">
                <a:moveTo>
                  <a:pt x="111765" y="1540"/>
                </a:moveTo>
                <a:cubicBezTo>
                  <a:pt x="110314" y="35648"/>
                  <a:pt x="31211" y="662665"/>
                  <a:pt x="20325" y="772248"/>
                </a:cubicBezTo>
                <a:cubicBezTo>
                  <a:pt x="9439" y="881831"/>
                  <a:pt x="49354" y="566146"/>
                  <a:pt x="46451" y="659037"/>
                </a:cubicBezTo>
                <a:cubicBezTo>
                  <a:pt x="43548" y="751928"/>
                  <a:pt x="9439" y="1260654"/>
                  <a:pt x="2908" y="1329597"/>
                </a:cubicBezTo>
                <a:cubicBezTo>
                  <a:pt x="-3624" y="1398540"/>
                  <a:pt x="2182" y="1233077"/>
                  <a:pt x="7262" y="1072694"/>
                </a:cubicBezTo>
                <a:cubicBezTo>
                  <a:pt x="12342" y="912311"/>
                  <a:pt x="29760" y="451483"/>
                  <a:pt x="33388" y="367300"/>
                </a:cubicBezTo>
                <a:cubicBezTo>
                  <a:pt x="37016" y="283117"/>
                  <a:pt x="18873" y="624928"/>
                  <a:pt x="29033" y="567597"/>
                </a:cubicBezTo>
                <a:cubicBezTo>
                  <a:pt x="39193" y="510266"/>
                  <a:pt x="113216" y="-32568"/>
                  <a:pt x="111765" y="1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AE4FC069-BC18-4ADD-AB7E-F2783EF0A486}"/>
              </a:ext>
            </a:extLst>
          </p:cNvPr>
          <p:cNvSpPr/>
          <p:nvPr/>
        </p:nvSpPr>
        <p:spPr>
          <a:xfrm>
            <a:off x="2671999" y="5571149"/>
            <a:ext cx="356857" cy="1206247"/>
          </a:xfrm>
          <a:custGeom>
            <a:avLst/>
            <a:gdLst>
              <a:gd name="connsiteX0" fmla="*/ 1532 w 356857"/>
              <a:gd name="connsiteY0" fmla="*/ 2337 h 1206247"/>
              <a:gd name="connsiteX1" fmla="*/ 197475 w 356857"/>
              <a:gd name="connsiteY1" fmla="*/ 803525 h 1206247"/>
              <a:gd name="connsiteX2" fmla="*/ 197475 w 356857"/>
              <a:gd name="connsiteY2" fmla="*/ 694668 h 1206247"/>
              <a:gd name="connsiteX3" fmla="*/ 354230 w 356857"/>
              <a:gd name="connsiteY3" fmla="*/ 1199765 h 1206247"/>
              <a:gd name="connsiteX4" fmla="*/ 280207 w 356857"/>
              <a:gd name="connsiteY4" fmla="*/ 947217 h 1206247"/>
              <a:gd name="connsiteX5" fmla="*/ 84264 w 356857"/>
              <a:gd name="connsiteY5" fmla="*/ 463891 h 1206247"/>
              <a:gd name="connsiteX6" fmla="*/ 106035 w 356857"/>
              <a:gd name="connsiteY6" fmla="*/ 555331 h 1206247"/>
              <a:gd name="connsiteX7" fmla="*/ 1532 w 356857"/>
              <a:gd name="connsiteY7" fmla="*/ 2337 h 1206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6857" h="1206247">
                <a:moveTo>
                  <a:pt x="1532" y="2337"/>
                </a:moveTo>
                <a:cubicBezTo>
                  <a:pt x="16772" y="43703"/>
                  <a:pt x="164818" y="688136"/>
                  <a:pt x="197475" y="803525"/>
                </a:cubicBezTo>
                <a:cubicBezTo>
                  <a:pt x="230132" y="918914"/>
                  <a:pt x="171349" y="628628"/>
                  <a:pt x="197475" y="694668"/>
                </a:cubicBezTo>
                <a:cubicBezTo>
                  <a:pt x="223601" y="760708"/>
                  <a:pt x="340441" y="1157674"/>
                  <a:pt x="354230" y="1199765"/>
                </a:cubicBezTo>
                <a:cubicBezTo>
                  <a:pt x="368019" y="1241856"/>
                  <a:pt x="325201" y="1069863"/>
                  <a:pt x="280207" y="947217"/>
                </a:cubicBezTo>
                <a:cubicBezTo>
                  <a:pt x="235213" y="824571"/>
                  <a:pt x="113293" y="529205"/>
                  <a:pt x="84264" y="463891"/>
                </a:cubicBezTo>
                <a:cubicBezTo>
                  <a:pt x="55235" y="398577"/>
                  <a:pt x="122726" y="629354"/>
                  <a:pt x="106035" y="555331"/>
                </a:cubicBezTo>
                <a:cubicBezTo>
                  <a:pt x="89344" y="481308"/>
                  <a:pt x="-13708" y="-39029"/>
                  <a:pt x="1532" y="2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79A27A75-20F0-417B-C10C-C7CFEE425140}"/>
              </a:ext>
            </a:extLst>
          </p:cNvPr>
          <p:cNvSpPr/>
          <p:nvPr/>
        </p:nvSpPr>
        <p:spPr>
          <a:xfrm>
            <a:off x="3086862" y="6796072"/>
            <a:ext cx="828287" cy="772030"/>
          </a:xfrm>
          <a:custGeom>
            <a:avLst/>
            <a:gdLst>
              <a:gd name="connsiteX0" fmla="*/ 327 w 828287"/>
              <a:gd name="connsiteY0" fmla="*/ 968 h 772030"/>
              <a:gd name="connsiteX1" fmla="*/ 339961 w 828287"/>
              <a:gd name="connsiteY1" fmla="*/ 453814 h 772030"/>
              <a:gd name="connsiteX2" fmla="*/ 305127 w 828287"/>
              <a:gd name="connsiteY2" fmla="*/ 371082 h 772030"/>
              <a:gd name="connsiteX3" fmla="*/ 579447 w 828287"/>
              <a:gd name="connsiteY3" fmla="*/ 671528 h 772030"/>
              <a:gd name="connsiteX4" fmla="*/ 562029 w 828287"/>
              <a:gd name="connsiteY4" fmla="*/ 606214 h 772030"/>
              <a:gd name="connsiteX5" fmla="*/ 827641 w 828287"/>
              <a:gd name="connsiteY5" fmla="*/ 771677 h 772030"/>
              <a:gd name="connsiteX6" fmla="*/ 627344 w 828287"/>
              <a:gd name="connsiteY6" fmla="*/ 645402 h 772030"/>
              <a:gd name="connsiteX7" fmla="*/ 335607 w 828287"/>
              <a:gd name="connsiteY7" fmla="*/ 488648 h 772030"/>
              <a:gd name="connsiteX8" fmla="*/ 383504 w 828287"/>
              <a:gd name="connsiteY8" fmla="*/ 527837 h 772030"/>
              <a:gd name="connsiteX9" fmla="*/ 209332 w 828287"/>
              <a:gd name="connsiteY9" fmla="*/ 327539 h 772030"/>
              <a:gd name="connsiteX10" fmla="*/ 257229 w 828287"/>
              <a:gd name="connsiteY10" fmla="*/ 375437 h 772030"/>
              <a:gd name="connsiteX11" fmla="*/ 117892 w 828287"/>
              <a:gd name="connsiteY11" fmla="*/ 153368 h 772030"/>
              <a:gd name="connsiteX12" fmla="*/ 274647 w 828287"/>
              <a:gd name="connsiteY12" fmla="*/ 327539 h 772030"/>
              <a:gd name="connsiteX13" fmla="*/ 327 w 828287"/>
              <a:gd name="connsiteY13" fmla="*/ 968 h 772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8287" h="772030">
                <a:moveTo>
                  <a:pt x="327" y="968"/>
                </a:moveTo>
                <a:cubicBezTo>
                  <a:pt x="11213" y="22014"/>
                  <a:pt x="289161" y="392128"/>
                  <a:pt x="339961" y="453814"/>
                </a:cubicBezTo>
                <a:cubicBezTo>
                  <a:pt x="390761" y="515500"/>
                  <a:pt x="265213" y="334796"/>
                  <a:pt x="305127" y="371082"/>
                </a:cubicBezTo>
                <a:cubicBezTo>
                  <a:pt x="345041" y="407368"/>
                  <a:pt x="536630" y="632339"/>
                  <a:pt x="579447" y="671528"/>
                </a:cubicBezTo>
                <a:cubicBezTo>
                  <a:pt x="622264" y="710717"/>
                  <a:pt x="520663" y="589523"/>
                  <a:pt x="562029" y="606214"/>
                </a:cubicBezTo>
                <a:cubicBezTo>
                  <a:pt x="603395" y="622905"/>
                  <a:pt x="816755" y="765146"/>
                  <a:pt x="827641" y="771677"/>
                </a:cubicBezTo>
                <a:cubicBezTo>
                  <a:pt x="838527" y="778208"/>
                  <a:pt x="709350" y="692574"/>
                  <a:pt x="627344" y="645402"/>
                </a:cubicBezTo>
                <a:cubicBezTo>
                  <a:pt x="545338" y="598231"/>
                  <a:pt x="376247" y="508242"/>
                  <a:pt x="335607" y="488648"/>
                </a:cubicBezTo>
                <a:cubicBezTo>
                  <a:pt x="294967" y="469054"/>
                  <a:pt x="404550" y="554689"/>
                  <a:pt x="383504" y="527837"/>
                </a:cubicBezTo>
                <a:cubicBezTo>
                  <a:pt x="362458" y="500986"/>
                  <a:pt x="230378" y="352939"/>
                  <a:pt x="209332" y="327539"/>
                </a:cubicBezTo>
                <a:cubicBezTo>
                  <a:pt x="188286" y="302139"/>
                  <a:pt x="272469" y="404466"/>
                  <a:pt x="257229" y="375437"/>
                </a:cubicBezTo>
                <a:cubicBezTo>
                  <a:pt x="241989" y="346409"/>
                  <a:pt x="114989" y="161351"/>
                  <a:pt x="117892" y="153368"/>
                </a:cubicBezTo>
                <a:cubicBezTo>
                  <a:pt x="120795" y="145385"/>
                  <a:pt x="295693" y="346407"/>
                  <a:pt x="274647" y="327539"/>
                </a:cubicBezTo>
                <a:cubicBezTo>
                  <a:pt x="253601" y="308671"/>
                  <a:pt x="-10559" y="-20078"/>
                  <a:pt x="327" y="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28814C2A-EA95-7C54-8B3B-68457D19A672}"/>
              </a:ext>
            </a:extLst>
          </p:cNvPr>
          <p:cNvSpPr/>
          <p:nvPr/>
        </p:nvSpPr>
        <p:spPr>
          <a:xfrm>
            <a:off x="4678828" y="6133735"/>
            <a:ext cx="1478552" cy="1454858"/>
          </a:xfrm>
          <a:custGeom>
            <a:avLst/>
            <a:gdLst>
              <a:gd name="connsiteX0" fmla="*/ 1469423 w 1478552"/>
              <a:gd name="connsiteY0" fmla="*/ 14516 h 1454858"/>
              <a:gd name="connsiteX1" fmla="*/ 607275 w 1478552"/>
              <a:gd name="connsiteY1" fmla="*/ 1016002 h 1454858"/>
              <a:gd name="connsiteX2" fmla="*/ 1108018 w 1478552"/>
              <a:gd name="connsiteY2" fmla="*/ 589282 h 1454858"/>
              <a:gd name="connsiteX3" fmla="*/ 263286 w 1478552"/>
              <a:gd name="connsiteY3" fmla="*/ 1277259 h 1454858"/>
              <a:gd name="connsiteX4" fmla="*/ 41218 w 1478552"/>
              <a:gd name="connsiteY4" fmla="*/ 1412242 h 1454858"/>
              <a:gd name="connsiteX5" fmla="*/ 986098 w 1478552"/>
              <a:gd name="connsiteY5" fmla="*/ 654596 h 1454858"/>
              <a:gd name="connsiteX6" fmla="*/ 790155 w 1478552"/>
              <a:gd name="connsiteY6" fmla="*/ 776516 h 1454858"/>
              <a:gd name="connsiteX7" fmla="*/ 1142852 w 1478552"/>
              <a:gd name="connsiteY7" fmla="*/ 441236 h 1454858"/>
              <a:gd name="connsiteX8" fmla="*/ 864178 w 1478552"/>
              <a:gd name="connsiteY8" fmla="*/ 663305 h 1454858"/>
              <a:gd name="connsiteX9" fmla="*/ 1216875 w 1478552"/>
              <a:gd name="connsiteY9" fmla="*/ 293191 h 1454858"/>
              <a:gd name="connsiteX10" fmla="*/ 1068829 w 1478552"/>
              <a:gd name="connsiteY10" fmla="*/ 410756 h 1454858"/>
              <a:gd name="connsiteX11" fmla="*/ 1469423 w 1478552"/>
              <a:gd name="connsiteY11" fmla="*/ 14516 h 1454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8552" h="1454858">
                <a:moveTo>
                  <a:pt x="1469423" y="14516"/>
                </a:moveTo>
                <a:cubicBezTo>
                  <a:pt x="1392497" y="115390"/>
                  <a:pt x="667509" y="920208"/>
                  <a:pt x="607275" y="1016002"/>
                </a:cubicBezTo>
                <a:cubicBezTo>
                  <a:pt x="547041" y="1111796"/>
                  <a:pt x="1165349" y="545739"/>
                  <a:pt x="1108018" y="589282"/>
                </a:cubicBezTo>
                <a:cubicBezTo>
                  <a:pt x="1050687" y="632825"/>
                  <a:pt x="441086" y="1140099"/>
                  <a:pt x="263286" y="1277259"/>
                </a:cubicBezTo>
                <a:cubicBezTo>
                  <a:pt x="85486" y="1414419"/>
                  <a:pt x="-79251" y="1516019"/>
                  <a:pt x="41218" y="1412242"/>
                </a:cubicBezTo>
                <a:cubicBezTo>
                  <a:pt x="161687" y="1308465"/>
                  <a:pt x="861275" y="760550"/>
                  <a:pt x="986098" y="654596"/>
                </a:cubicBezTo>
                <a:cubicBezTo>
                  <a:pt x="1110921" y="548642"/>
                  <a:pt x="764029" y="812076"/>
                  <a:pt x="790155" y="776516"/>
                </a:cubicBezTo>
                <a:cubicBezTo>
                  <a:pt x="816281" y="740956"/>
                  <a:pt x="1130515" y="460105"/>
                  <a:pt x="1142852" y="441236"/>
                </a:cubicBezTo>
                <a:cubicBezTo>
                  <a:pt x="1155189" y="422368"/>
                  <a:pt x="851841" y="687979"/>
                  <a:pt x="864178" y="663305"/>
                </a:cubicBezTo>
                <a:cubicBezTo>
                  <a:pt x="876515" y="638631"/>
                  <a:pt x="1182767" y="335282"/>
                  <a:pt x="1216875" y="293191"/>
                </a:cubicBezTo>
                <a:cubicBezTo>
                  <a:pt x="1250983" y="251100"/>
                  <a:pt x="1024561" y="451396"/>
                  <a:pt x="1068829" y="410756"/>
                </a:cubicBezTo>
                <a:cubicBezTo>
                  <a:pt x="1113097" y="370116"/>
                  <a:pt x="1546349" y="-86358"/>
                  <a:pt x="1469423" y="14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4E50837E-0E69-A473-5EFC-0BFD3E4599D0}"/>
              </a:ext>
            </a:extLst>
          </p:cNvPr>
          <p:cNvSpPr/>
          <p:nvPr/>
        </p:nvSpPr>
        <p:spPr>
          <a:xfrm>
            <a:off x="3776956" y="7344491"/>
            <a:ext cx="1144418" cy="319806"/>
          </a:xfrm>
          <a:custGeom>
            <a:avLst/>
            <a:gdLst>
              <a:gd name="connsiteX0" fmla="*/ 11273 w 1144418"/>
              <a:gd name="connsiteY0" fmla="*/ 149235 h 319806"/>
              <a:gd name="connsiteX1" fmla="*/ 485890 w 1144418"/>
              <a:gd name="connsiteY1" fmla="*/ 310343 h 319806"/>
              <a:gd name="connsiteX2" fmla="*/ 429284 w 1144418"/>
              <a:gd name="connsiteY2" fmla="*/ 279863 h 319806"/>
              <a:gd name="connsiteX3" fmla="*/ 838587 w 1144418"/>
              <a:gd name="connsiteY3" fmla="*/ 105692 h 319806"/>
              <a:gd name="connsiteX4" fmla="*/ 594747 w 1144418"/>
              <a:gd name="connsiteY4" fmla="*/ 231966 h 319806"/>
              <a:gd name="connsiteX5" fmla="*/ 1143387 w 1144418"/>
              <a:gd name="connsiteY5" fmla="*/ 1189 h 319806"/>
              <a:gd name="connsiteX6" fmla="*/ 725375 w 1144418"/>
              <a:gd name="connsiteY6" fmla="*/ 149235 h 319806"/>
              <a:gd name="connsiteX7" fmla="*/ 477181 w 1144418"/>
              <a:gd name="connsiteY7" fmla="*/ 314698 h 319806"/>
              <a:gd name="connsiteX8" fmla="*/ 533787 w 1144418"/>
              <a:gd name="connsiteY8" fmla="*/ 214549 h 319806"/>
              <a:gd name="connsiteX9" fmla="*/ 289947 w 1144418"/>
              <a:gd name="connsiteY9" fmla="*/ 262446 h 319806"/>
              <a:gd name="connsiteX10" fmla="*/ 85295 w 1144418"/>
              <a:gd name="connsiteY10" fmla="*/ 253738 h 319806"/>
              <a:gd name="connsiteX11" fmla="*/ 255113 w 1144418"/>
              <a:gd name="connsiteY11" fmla="*/ 249383 h 319806"/>
              <a:gd name="connsiteX12" fmla="*/ 154964 w 1144418"/>
              <a:gd name="connsiteY12" fmla="*/ 205840 h 319806"/>
              <a:gd name="connsiteX13" fmla="*/ 11273 w 1144418"/>
              <a:gd name="connsiteY13" fmla="*/ 149235 h 319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44418" h="319806">
                <a:moveTo>
                  <a:pt x="11273" y="149235"/>
                </a:moveTo>
                <a:cubicBezTo>
                  <a:pt x="66427" y="166652"/>
                  <a:pt x="416221" y="288572"/>
                  <a:pt x="485890" y="310343"/>
                </a:cubicBezTo>
                <a:cubicBezTo>
                  <a:pt x="555559" y="332114"/>
                  <a:pt x="370501" y="313971"/>
                  <a:pt x="429284" y="279863"/>
                </a:cubicBezTo>
                <a:cubicBezTo>
                  <a:pt x="488067" y="245755"/>
                  <a:pt x="811010" y="113675"/>
                  <a:pt x="838587" y="105692"/>
                </a:cubicBezTo>
                <a:cubicBezTo>
                  <a:pt x="866164" y="97709"/>
                  <a:pt x="543947" y="249383"/>
                  <a:pt x="594747" y="231966"/>
                </a:cubicBezTo>
                <a:cubicBezTo>
                  <a:pt x="645547" y="214549"/>
                  <a:pt x="1121616" y="14977"/>
                  <a:pt x="1143387" y="1189"/>
                </a:cubicBezTo>
                <a:cubicBezTo>
                  <a:pt x="1165158" y="-12599"/>
                  <a:pt x="836409" y="96984"/>
                  <a:pt x="725375" y="149235"/>
                </a:cubicBezTo>
                <a:cubicBezTo>
                  <a:pt x="614341" y="201486"/>
                  <a:pt x="509112" y="303812"/>
                  <a:pt x="477181" y="314698"/>
                </a:cubicBezTo>
                <a:cubicBezTo>
                  <a:pt x="445250" y="325584"/>
                  <a:pt x="564993" y="223258"/>
                  <a:pt x="533787" y="214549"/>
                </a:cubicBezTo>
                <a:cubicBezTo>
                  <a:pt x="502581" y="205840"/>
                  <a:pt x="364696" y="255915"/>
                  <a:pt x="289947" y="262446"/>
                </a:cubicBezTo>
                <a:cubicBezTo>
                  <a:pt x="215198" y="268977"/>
                  <a:pt x="91101" y="255915"/>
                  <a:pt x="85295" y="253738"/>
                </a:cubicBezTo>
                <a:cubicBezTo>
                  <a:pt x="79489" y="251561"/>
                  <a:pt x="243502" y="257366"/>
                  <a:pt x="255113" y="249383"/>
                </a:cubicBezTo>
                <a:cubicBezTo>
                  <a:pt x="266725" y="241400"/>
                  <a:pt x="190524" y="219628"/>
                  <a:pt x="154964" y="205840"/>
                </a:cubicBezTo>
                <a:cubicBezTo>
                  <a:pt x="119404" y="192052"/>
                  <a:pt x="-43881" y="131818"/>
                  <a:pt x="11273" y="149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66FC9E66-1B31-594D-F44C-67D7831E1C3C}"/>
              </a:ext>
            </a:extLst>
          </p:cNvPr>
          <p:cNvSpPr/>
          <p:nvPr/>
        </p:nvSpPr>
        <p:spPr>
          <a:xfrm>
            <a:off x="4299835" y="2925758"/>
            <a:ext cx="80413" cy="437462"/>
          </a:xfrm>
          <a:custGeom>
            <a:avLst/>
            <a:gdLst>
              <a:gd name="connsiteX0" fmla="*/ 80364 w 80413"/>
              <a:gd name="connsiteY0" fmla="*/ 322 h 437462"/>
              <a:gd name="connsiteX1" fmla="*/ 40220 w 80413"/>
              <a:gd name="connsiteY1" fmla="*/ 89532 h 437462"/>
              <a:gd name="connsiteX2" fmla="*/ 26838 w 80413"/>
              <a:gd name="connsiteY2" fmla="*/ 308096 h 437462"/>
              <a:gd name="connsiteX3" fmla="*/ 17917 w 80413"/>
              <a:gd name="connsiteY3" fmla="*/ 241188 h 437462"/>
              <a:gd name="connsiteX4" fmla="*/ 22378 w 80413"/>
              <a:gd name="connsiteY4" fmla="*/ 437450 h 437462"/>
              <a:gd name="connsiteX5" fmla="*/ 75 w 80413"/>
              <a:gd name="connsiteY5" fmla="*/ 250109 h 437462"/>
              <a:gd name="connsiteX6" fmla="*/ 31299 w 80413"/>
              <a:gd name="connsiteY6" fmla="*/ 116295 h 437462"/>
              <a:gd name="connsiteX7" fmla="*/ 80364 w 80413"/>
              <a:gd name="connsiteY7" fmla="*/ 322 h 43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413" h="437462">
                <a:moveTo>
                  <a:pt x="80364" y="322"/>
                </a:moveTo>
                <a:cubicBezTo>
                  <a:pt x="81851" y="-4138"/>
                  <a:pt x="49141" y="38236"/>
                  <a:pt x="40220" y="89532"/>
                </a:cubicBezTo>
                <a:cubicBezTo>
                  <a:pt x="31299" y="140828"/>
                  <a:pt x="30555" y="282820"/>
                  <a:pt x="26838" y="308096"/>
                </a:cubicBezTo>
                <a:cubicBezTo>
                  <a:pt x="23121" y="333372"/>
                  <a:pt x="18660" y="219629"/>
                  <a:pt x="17917" y="241188"/>
                </a:cubicBezTo>
                <a:cubicBezTo>
                  <a:pt x="17174" y="262747"/>
                  <a:pt x="25352" y="435963"/>
                  <a:pt x="22378" y="437450"/>
                </a:cubicBezTo>
                <a:cubicBezTo>
                  <a:pt x="19404" y="438937"/>
                  <a:pt x="-1412" y="303635"/>
                  <a:pt x="75" y="250109"/>
                </a:cubicBezTo>
                <a:cubicBezTo>
                  <a:pt x="1562" y="196583"/>
                  <a:pt x="20891" y="151235"/>
                  <a:pt x="31299" y="116295"/>
                </a:cubicBezTo>
                <a:cubicBezTo>
                  <a:pt x="41707" y="81355"/>
                  <a:pt x="78877" y="4782"/>
                  <a:pt x="80364" y="322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72A48A4E-9DF1-0CDE-FE3A-CAA40AF181F0}"/>
              </a:ext>
            </a:extLst>
          </p:cNvPr>
          <p:cNvSpPr/>
          <p:nvPr/>
        </p:nvSpPr>
        <p:spPr>
          <a:xfrm>
            <a:off x="4897534" y="3179593"/>
            <a:ext cx="99442" cy="336628"/>
          </a:xfrm>
          <a:custGeom>
            <a:avLst/>
            <a:gdLst>
              <a:gd name="connsiteX0" fmla="*/ 82 w 99442"/>
              <a:gd name="connsiteY0" fmla="*/ 735 h 336628"/>
              <a:gd name="connsiteX1" fmla="*/ 66989 w 99442"/>
              <a:gd name="connsiteY1" fmla="*/ 205917 h 336628"/>
              <a:gd name="connsiteX2" fmla="*/ 40226 w 99442"/>
              <a:gd name="connsiteY2" fmla="*/ 335271 h 336628"/>
              <a:gd name="connsiteX3" fmla="*/ 66989 w 99442"/>
              <a:gd name="connsiteY3" fmla="*/ 268364 h 336628"/>
              <a:gd name="connsiteX4" fmla="*/ 98212 w 99442"/>
              <a:gd name="connsiteY4" fmla="*/ 183615 h 336628"/>
              <a:gd name="connsiteX5" fmla="*/ 89291 w 99442"/>
              <a:gd name="connsiteY5" fmla="*/ 201457 h 336628"/>
              <a:gd name="connsiteX6" fmla="*/ 53607 w 99442"/>
              <a:gd name="connsiteY6" fmla="*/ 139010 h 336628"/>
              <a:gd name="connsiteX7" fmla="*/ 82 w 99442"/>
              <a:gd name="connsiteY7" fmla="*/ 735 h 336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442" h="336628">
                <a:moveTo>
                  <a:pt x="82" y="735"/>
                </a:moveTo>
                <a:cubicBezTo>
                  <a:pt x="2312" y="11886"/>
                  <a:pt x="60298" y="150161"/>
                  <a:pt x="66989" y="205917"/>
                </a:cubicBezTo>
                <a:cubicBezTo>
                  <a:pt x="73680" y="261673"/>
                  <a:pt x="40226" y="324863"/>
                  <a:pt x="40226" y="335271"/>
                </a:cubicBezTo>
                <a:cubicBezTo>
                  <a:pt x="40226" y="345679"/>
                  <a:pt x="57325" y="293640"/>
                  <a:pt x="66989" y="268364"/>
                </a:cubicBezTo>
                <a:cubicBezTo>
                  <a:pt x="76653" y="243088"/>
                  <a:pt x="98212" y="183615"/>
                  <a:pt x="98212" y="183615"/>
                </a:cubicBezTo>
                <a:cubicBezTo>
                  <a:pt x="101929" y="172464"/>
                  <a:pt x="96725" y="208891"/>
                  <a:pt x="89291" y="201457"/>
                </a:cubicBezTo>
                <a:cubicBezTo>
                  <a:pt x="81857" y="194023"/>
                  <a:pt x="65502" y="169490"/>
                  <a:pt x="53607" y="139010"/>
                </a:cubicBezTo>
                <a:cubicBezTo>
                  <a:pt x="41713" y="108530"/>
                  <a:pt x="-2148" y="-10416"/>
                  <a:pt x="82" y="735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8AECAA8D-5E71-2A25-2BC2-21109BB76A5E}"/>
              </a:ext>
            </a:extLst>
          </p:cNvPr>
          <p:cNvSpPr/>
          <p:nvPr/>
        </p:nvSpPr>
        <p:spPr>
          <a:xfrm>
            <a:off x="3769108" y="3447952"/>
            <a:ext cx="500197" cy="193243"/>
          </a:xfrm>
          <a:custGeom>
            <a:avLst/>
            <a:gdLst>
              <a:gd name="connsiteX0" fmla="*/ 4 w 500197"/>
              <a:gd name="connsiteY0" fmla="*/ 5 h 193243"/>
              <a:gd name="connsiteX1" fmla="*/ 365764 w 500197"/>
              <a:gd name="connsiteY1" fmla="*/ 93675 h 193243"/>
              <a:gd name="connsiteX2" fmla="*/ 365764 w 500197"/>
              <a:gd name="connsiteY2" fmla="*/ 53531 h 193243"/>
              <a:gd name="connsiteX3" fmla="*/ 441592 w 500197"/>
              <a:gd name="connsiteY3" fmla="*/ 138280 h 193243"/>
              <a:gd name="connsiteX4" fmla="*/ 432672 w 500197"/>
              <a:gd name="connsiteY4" fmla="*/ 35689 h 193243"/>
              <a:gd name="connsiteX5" fmla="*/ 499579 w 500197"/>
              <a:gd name="connsiteY5" fmla="*/ 191806 h 193243"/>
              <a:gd name="connsiteX6" fmla="*/ 463895 w 500197"/>
              <a:gd name="connsiteY6" fmla="*/ 111517 h 193243"/>
              <a:gd name="connsiteX7" fmla="*/ 428211 w 500197"/>
              <a:gd name="connsiteY7" fmla="*/ 80294 h 193243"/>
              <a:gd name="connsiteX8" fmla="*/ 428211 w 500197"/>
              <a:gd name="connsiteY8" fmla="*/ 102596 h 193243"/>
              <a:gd name="connsiteX9" fmla="*/ 294396 w 500197"/>
              <a:gd name="connsiteY9" fmla="*/ 71373 h 193243"/>
              <a:gd name="connsiteX10" fmla="*/ 165042 w 500197"/>
              <a:gd name="connsiteY10" fmla="*/ 62452 h 193243"/>
              <a:gd name="connsiteX11" fmla="*/ 356843 w 500197"/>
              <a:gd name="connsiteY11" fmla="*/ 89215 h 193243"/>
              <a:gd name="connsiteX12" fmla="*/ 4 w 500197"/>
              <a:gd name="connsiteY12" fmla="*/ 5 h 193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0197" h="193243">
                <a:moveTo>
                  <a:pt x="4" y="5"/>
                </a:moveTo>
                <a:cubicBezTo>
                  <a:pt x="1491" y="748"/>
                  <a:pt x="304804" y="84754"/>
                  <a:pt x="365764" y="93675"/>
                </a:cubicBezTo>
                <a:cubicBezTo>
                  <a:pt x="426724" y="102596"/>
                  <a:pt x="353126" y="46097"/>
                  <a:pt x="365764" y="53531"/>
                </a:cubicBezTo>
                <a:cubicBezTo>
                  <a:pt x="378402" y="60965"/>
                  <a:pt x="430441" y="141254"/>
                  <a:pt x="441592" y="138280"/>
                </a:cubicBezTo>
                <a:cubicBezTo>
                  <a:pt x="452743" y="135306"/>
                  <a:pt x="423007" y="26768"/>
                  <a:pt x="432672" y="35689"/>
                </a:cubicBezTo>
                <a:cubicBezTo>
                  <a:pt x="442337" y="44610"/>
                  <a:pt x="494375" y="179168"/>
                  <a:pt x="499579" y="191806"/>
                </a:cubicBezTo>
                <a:cubicBezTo>
                  <a:pt x="504783" y="204444"/>
                  <a:pt x="475790" y="130102"/>
                  <a:pt x="463895" y="111517"/>
                </a:cubicBezTo>
                <a:cubicBezTo>
                  <a:pt x="452000" y="92932"/>
                  <a:pt x="434158" y="81781"/>
                  <a:pt x="428211" y="80294"/>
                </a:cubicBezTo>
                <a:cubicBezTo>
                  <a:pt x="422264" y="78807"/>
                  <a:pt x="450513" y="104083"/>
                  <a:pt x="428211" y="102596"/>
                </a:cubicBezTo>
                <a:cubicBezTo>
                  <a:pt x="405909" y="101109"/>
                  <a:pt x="338257" y="78064"/>
                  <a:pt x="294396" y="71373"/>
                </a:cubicBezTo>
                <a:cubicBezTo>
                  <a:pt x="250535" y="64682"/>
                  <a:pt x="154634" y="59478"/>
                  <a:pt x="165042" y="62452"/>
                </a:cubicBezTo>
                <a:cubicBezTo>
                  <a:pt x="175450" y="65426"/>
                  <a:pt x="381376" y="101110"/>
                  <a:pt x="356843" y="89215"/>
                </a:cubicBezTo>
                <a:cubicBezTo>
                  <a:pt x="332310" y="77320"/>
                  <a:pt x="-1483" y="-738"/>
                  <a:pt x="4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46B133FF-7E8A-5135-242F-BA8FAB93253B}"/>
              </a:ext>
            </a:extLst>
          </p:cNvPr>
          <p:cNvSpPr/>
          <p:nvPr/>
        </p:nvSpPr>
        <p:spPr>
          <a:xfrm>
            <a:off x="5026953" y="3635033"/>
            <a:ext cx="550278" cy="138544"/>
          </a:xfrm>
          <a:custGeom>
            <a:avLst/>
            <a:gdLst>
              <a:gd name="connsiteX0" fmla="*/ 17 w 550278"/>
              <a:gd name="connsiteY0" fmla="*/ 138540 h 138544"/>
              <a:gd name="connsiteX1" fmla="*/ 245344 w 550278"/>
              <a:gd name="connsiteY1" fmla="*/ 40409 h 138544"/>
              <a:gd name="connsiteX2" fmla="*/ 200739 w 550278"/>
              <a:gd name="connsiteY2" fmla="*/ 89474 h 138544"/>
              <a:gd name="connsiteX3" fmla="*/ 517433 w 550278"/>
              <a:gd name="connsiteY3" fmla="*/ 18107 h 138544"/>
              <a:gd name="connsiteX4" fmla="*/ 414842 w 550278"/>
              <a:gd name="connsiteY4" fmla="*/ 35948 h 138544"/>
              <a:gd name="connsiteX5" fmla="*/ 548657 w 550278"/>
              <a:gd name="connsiteY5" fmla="*/ 265 h 138544"/>
              <a:gd name="connsiteX6" fmla="*/ 303330 w 550278"/>
              <a:gd name="connsiteY6" fmla="*/ 58251 h 138544"/>
              <a:gd name="connsiteX7" fmla="*/ 165055 w 550278"/>
              <a:gd name="connsiteY7" fmla="*/ 71632 h 138544"/>
              <a:gd name="connsiteX8" fmla="*/ 258725 w 550278"/>
              <a:gd name="connsiteY8" fmla="*/ 44869 h 138544"/>
              <a:gd name="connsiteX9" fmla="*/ 17 w 550278"/>
              <a:gd name="connsiteY9" fmla="*/ 138540 h 138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0278" h="138544">
                <a:moveTo>
                  <a:pt x="17" y="138540"/>
                </a:moveTo>
                <a:cubicBezTo>
                  <a:pt x="-2213" y="137797"/>
                  <a:pt x="211890" y="48587"/>
                  <a:pt x="245344" y="40409"/>
                </a:cubicBezTo>
                <a:cubicBezTo>
                  <a:pt x="278798" y="32231"/>
                  <a:pt x="155391" y="93191"/>
                  <a:pt x="200739" y="89474"/>
                </a:cubicBezTo>
                <a:cubicBezTo>
                  <a:pt x="246087" y="85757"/>
                  <a:pt x="481749" y="27028"/>
                  <a:pt x="517433" y="18107"/>
                </a:cubicBezTo>
                <a:cubicBezTo>
                  <a:pt x="553117" y="9186"/>
                  <a:pt x="409638" y="38922"/>
                  <a:pt x="414842" y="35948"/>
                </a:cubicBezTo>
                <a:cubicBezTo>
                  <a:pt x="420046" y="32974"/>
                  <a:pt x="567242" y="-3452"/>
                  <a:pt x="548657" y="265"/>
                </a:cubicBezTo>
                <a:cubicBezTo>
                  <a:pt x="530072" y="3982"/>
                  <a:pt x="367264" y="46356"/>
                  <a:pt x="303330" y="58251"/>
                </a:cubicBezTo>
                <a:cubicBezTo>
                  <a:pt x="239396" y="70146"/>
                  <a:pt x="172489" y="73862"/>
                  <a:pt x="165055" y="71632"/>
                </a:cubicBezTo>
                <a:cubicBezTo>
                  <a:pt x="157621" y="69402"/>
                  <a:pt x="291435" y="34461"/>
                  <a:pt x="258725" y="44869"/>
                </a:cubicBezTo>
                <a:cubicBezTo>
                  <a:pt x="226015" y="55277"/>
                  <a:pt x="2247" y="139283"/>
                  <a:pt x="17" y="138540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4062684F-876A-E387-78B7-F3278D337185}"/>
              </a:ext>
            </a:extLst>
          </p:cNvPr>
          <p:cNvSpPr/>
          <p:nvPr/>
        </p:nvSpPr>
        <p:spPr>
          <a:xfrm>
            <a:off x="4447096" y="3857589"/>
            <a:ext cx="160588" cy="385772"/>
          </a:xfrm>
          <a:custGeom>
            <a:avLst/>
            <a:gdLst>
              <a:gd name="connsiteX0" fmla="*/ 160588 w 160588"/>
              <a:gd name="connsiteY0" fmla="*/ 733 h 385772"/>
              <a:gd name="connsiteX1" fmla="*/ 84760 w 160588"/>
              <a:gd name="connsiteY1" fmla="*/ 165771 h 385772"/>
              <a:gd name="connsiteX2" fmla="*/ 102602 w 160588"/>
              <a:gd name="connsiteY2" fmla="*/ 219297 h 385772"/>
              <a:gd name="connsiteX3" fmla="*/ 71378 w 160588"/>
              <a:gd name="connsiteY3" fmla="*/ 156850 h 385772"/>
              <a:gd name="connsiteX4" fmla="*/ 111523 w 160588"/>
              <a:gd name="connsiteY4" fmla="*/ 384335 h 385772"/>
              <a:gd name="connsiteX5" fmla="*/ 80299 w 160588"/>
              <a:gd name="connsiteY5" fmla="*/ 250520 h 385772"/>
              <a:gd name="connsiteX6" fmla="*/ 57997 w 160588"/>
              <a:gd name="connsiteY6" fmla="*/ 183613 h 385772"/>
              <a:gd name="connsiteX7" fmla="*/ 10 w 160588"/>
              <a:gd name="connsiteY7" fmla="*/ 76561 h 385772"/>
              <a:gd name="connsiteX8" fmla="*/ 53536 w 160588"/>
              <a:gd name="connsiteY8" fmla="*/ 165771 h 385772"/>
              <a:gd name="connsiteX9" fmla="*/ 84760 w 160588"/>
              <a:gd name="connsiteY9" fmla="*/ 107785 h 385772"/>
              <a:gd name="connsiteX10" fmla="*/ 160588 w 160588"/>
              <a:gd name="connsiteY10" fmla="*/ 733 h 385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0588" h="385772">
                <a:moveTo>
                  <a:pt x="160588" y="733"/>
                </a:moveTo>
                <a:cubicBezTo>
                  <a:pt x="160588" y="10397"/>
                  <a:pt x="94424" y="129344"/>
                  <a:pt x="84760" y="165771"/>
                </a:cubicBezTo>
                <a:cubicBezTo>
                  <a:pt x="75096" y="202198"/>
                  <a:pt x="104832" y="220784"/>
                  <a:pt x="102602" y="219297"/>
                </a:cubicBezTo>
                <a:cubicBezTo>
                  <a:pt x="100372" y="217810"/>
                  <a:pt x="69891" y="129344"/>
                  <a:pt x="71378" y="156850"/>
                </a:cubicBezTo>
                <a:cubicBezTo>
                  <a:pt x="72865" y="184356"/>
                  <a:pt x="110036" y="368723"/>
                  <a:pt x="111523" y="384335"/>
                </a:cubicBezTo>
                <a:cubicBezTo>
                  <a:pt x="113010" y="399947"/>
                  <a:pt x="89220" y="283974"/>
                  <a:pt x="80299" y="250520"/>
                </a:cubicBezTo>
                <a:cubicBezTo>
                  <a:pt x="71378" y="217066"/>
                  <a:pt x="71378" y="212606"/>
                  <a:pt x="57997" y="183613"/>
                </a:cubicBezTo>
                <a:cubicBezTo>
                  <a:pt x="44615" y="154620"/>
                  <a:pt x="754" y="79535"/>
                  <a:pt x="10" y="76561"/>
                </a:cubicBezTo>
                <a:cubicBezTo>
                  <a:pt x="-734" y="73587"/>
                  <a:pt x="39411" y="160567"/>
                  <a:pt x="53536" y="165771"/>
                </a:cubicBezTo>
                <a:cubicBezTo>
                  <a:pt x="67661" y="170975"/>
                  <a:pt x="66918" y="136035"/>
                  <a:pt x="84760" y="107785"/>
                </a:cubicBezTo>
                <a:cubicBezTo>
                  <a:pt x="102602" y="79535"/>
                  <a:pt x="160588" y="-8931"/>
                  <a:pt x="160588" y="733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F5B5559E-9CB2-1E88-3469-B1771808B97C}"/>
              </a:ext>
            </a:extLst>
          </p:cNvPr>
          <p:cNvSpPr/>
          <p:nvPr/>
        </p:nvSpPr>
        <p:spPr>
          <a:xfrm>
            <a:off x="4608805" y="3719956"/>
            <a:ext cx="137170" cy="620880"/>
          </a:xfrm>
          <a:custGeom>
            <a:avLst/>
            <a:gdLst>
              <a:gd name="connsiteX0" fmla="*/ 137154 w 137170"/>
              <a:gd name="connsiteY0" fmla="*/ 91 h 620880"/>
              <a:gd name="connsiteX1" fmla="*/ 16721 w 137170"/>
              <a:gd name="connsiteY1" fmla="*/ 254339 h 620880"/>
              <a:gd name="connsiteX2" fmla="*/ 16721 w 137170"/>
              <a:gd name="connsiteY2" fmla="*/ 441679 h 620880"/>
              <a:gd name="connsiteX3" fmla="*/ 21181 w 137170"/>
              <a:gd name="connsiteY3" fmla="*/ 388153 h 620880"/>
              <a:gd name="connsiteX4" fmla="*/ 25642 w 137170"/>
              <a:gd name="connsiteY4" fmla="*/ 620099 h 620880"/>
              <a:gd name="connsiteX5" fmla="*/ 12260 w 137170"/>
              <a:gd name="connsiteY5" fmla="*/ 455061 h 620880"/>
              <a:gd name="connsiteX6" fmla="*/ 7800 w 137170"/>
              <a:gd name="connsiteY6" fmla="*/ 227576 h 620880"/>
              <a:gd name="connsiteX7" fmla="*/ 137154 w 137170"/>
              <a:gd name="connsiteY7" fmla="*/ 91 h 620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170" h="620880">
                <a:moveTo>
                  <a:pt x="137154" y="91"/>
                </a:moveTo>
                <a:cubicBezTo>
                  <a:pt x="138641" y="4551"/>
                  <a:pt x="36793" y="180741"/>
                  <a:pt x="16721" y="254339"/>
                </a:cubicBezTo>
                <a:cubicBezTo>
                  <a:pt x="-3351" y="327937"/>
                  <a:pt x="15978" y="419377"/>
                  <a:pt x="16721" y="441679"/>
                </a:cubicBezTo>
                <a:cubicBezTo>
                  <a:pt x="17464" y="463981"/>
                  <a:pt x="19694" y="358417"/>
                  <a:pt x="21181" y="388153"/>
                </a:cubicBezTo>
                <a:cubicBezTo>
                  <a:pt x="22668" y="417889"/>
                  <a:pt x="27129" y="608948"/>
                  <a:pt x="25642" y="620099"/>
                </a:cubicBezTo>
                <a:cubicBezTo>
                  <a:pt x="24155" y="631250"/>
                  <a:pt x="15234" y="520481"/>
                  <a:pt x="12260" y="455061"/>
                </a:cubicBezTo>
                <a:cubicBezTo>
                  <a:pt x="9286" y="389641"/>
                  <a:pt x="-10785" y="299687"/>
                  <a:pt x="7800" y="227576"/>
                </a:cubicBezTo>
                <a:cubicBezTo>
                  <a:pt x="26385" y="155465"/>
                  <a:pt x="135667" y="-4369"/>
                  <a:pt x="137154" y="91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87522933-5D19-9D91-122B-5194594E01BB}"/>
              </a:ext>
            </a:extLst>
          </p:cNvPr>
          <p:cNvSpPr/>
          <p:nvPr/>
        </p:nvSpPr>
        <p:spPr>
          <a:xfrm>
            <a:off x="4660636" y="3866605"/>
            <a:ext cx="85384" cy="212206"/>
          </a:xfrm>
          <a:custGeom>
            <a:avLst/>
            <a:gdLst>
              <a:gd name="connsiteX0" fmla="*/ 85323 w 85384"/>
              <a:gd name="connsiteY0" fmla="*/ 638 h 212206"/>
              <a:gd name="connsiteX1" fmla="*/ 5034 w 85384"/>
              <a:gd name="connsiteY1" fmla="*/ 161215 h 212206"/>
              <a:gd name="connsiteX2" fmla="*/ 9495 w 85384"/>
              <a:gd name="connsiteY2" fmla="*/ 210281 h 212206"/>
              <a:gd name="connsiteX3" fmla="*/ 18416 w 85384"/>
              <a:gd name="connsiteY3" fmla="*/ 107690 h 212206"/>
              <a:gd name="connsiteX4" fmla="*/ 85323 w 85384"/>
              <a:gd name="connsiteY4" fmla="*/ 638 h 212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384" h="212206">
                <a:moveTo>
                  <a:pt x="85323" y="638"/>
                </a:moveTo>
                <a:cubicBezTo>
                  <a:pt x="83093" y="9559"/>
                  <a:pt x="17672" y="126275"/>
                  <a:pt x="5034" y="161215"/>
                </a:cubicBezTo>
                <a:cubicBezTo>
                  <a:pt x="-7604" y="196155"/>
                  <a:pt x="7265" y="219202"/>
                  <a:pt x="9495" y="210281"/>
                </a:cubicBezTo>
                <a:cubicBezTo>
                  <a:pt x="11725" y="201360"/>
                  <a:pt x="8752" y="136683"/>
                  <a:pt x="18416" y="107690"/>
                </a:cubicBezTo>
                <a:cubicBezTo>
                  <a:pt x="28080" y="78697"/>
                  <a:pt x="87553" y="-8283"/>
                  <a:pt x="85323" y="638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A1990AE9-9CB3-E8ED-07CD-2A6AA5C24F7D}"/>
              </a:ext>
            </a:extLst>
          </p:cNvPr>
          <p:cNvSpPr/>
          <p:nvPr/>
        </p:nvSpPr>
        <p:spPr>
          <a:xfrm>
            <a:off x="4687423" y="3821433"/>
            <a:ext cx="379716" cy="474610"/>
          </a:xfrm>
          <a:custGeom>
            <a:avLst/>
            <a:gdLst>
              <a:gd name="connsiteX0" fmla="*/ 550 w 379716"/>
              <a:gd name="connsiteY0" fmla="*/ 474017 h 474610"/>
              <a:gd name="connsiteX1" fmla="*/ 143285 w 379716"/>
              <a:gd name="connsiteY1" fmla="*/ 228690 h 474610"/>
              <a:gd name="connsiteX2" fmla="*/ 192351 w 379716"/>
              <a:gd name="connsiteY2" fmla="*/ 81494 h 474610"/>
              <a:gd name="connsiteX3" fmla="*/ 170048 w 379716"/>
              <a:gd name="connsiteY3" fmla="*/ 161783 h 474610"/>
              <a:gd name="connsiteX4" fmla="*/ 254797 w 379716"/>
              <a:gd name="connsiteY4" fmla="*/ 1205 h 474610"/>
              <a:gd name="connsiteX5" fmla="*/ 219114 w 379716"/>
              <a:gd name="connsiteY5" fmla="*/ 90415 h 474610"/>
              <a:gd name="connsiteX6" fmla="*/ 379691 w 379716"/>
              <a:gd name="connsiteY6" fmla="*/ 130559 h 474610"/>
              <a:gd name="connsiteX7" fmla="*/ 205732 w 379716"/>
              <a:gd name="connsiteY7" fmla="*/ 99336 h 474610"/>
              <a:gd name="connsiteX8" fmla="*/ 201272 w 379716"/>
              <a:gd name="connsiteY8" fmla="*/ 152862 h 474610"/>
              <a:gd name="connsiteX9" fmla="*/ 550 w 379716"/>
              <a:gd name="connsiteY9" fmla="*/ 474017 h 474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9716" h="474610">
                <a:moveTo>
                  <a:pt x="550" y="474017"/>
                </a:moveTo>
                <a:cubicBezTo>
                  <a:pt x="-9115" y="486655"/>
                  <a:pt x="111318" y="294110"/>
                  <a:pt x="143285" y="228690"/>
                </a:cubicBezTo>
                <a:cubicBezTo>
                  <a:pt x="175252" y="163269"/>
                  <a:pt x="187891" y="92645"/>
                  <a:pt x="192351" y="81494"/>
                </a:cubicBezTo>
                <a:cubicBezTo>
                  <a:pt x="196812" y="70343"/>
                  <a:pt x="159640" y="175164"/>
                  <a:pt x="170048" y="161783"/>
                </a:cubicBezTo>
                <a:cubicBezTo>
                  <a:pt x="180456" y="148402"/>
                  <a:pt x="246619" y="13100"/>
                  <a:pt x="254797" y="1205"/>
                </a:cubicBezTo>
                <a:cubicBezTo>
                  <a:pt x="262975" y="-10690"/>
                  <a:pt x="198298" y="68856"/>
                  <a:pt x="219114" y="90415"/>
                </a:cubicBezTo>
                <a:cubicBezTo>
                  <a:pt x="239930" y="111974"/>
                  <a:pt x="381921" y="129072"/>
                  <a:pt x="379691" y="130559"/>
                </a:cubicBezTo>
                <a:cubicBezTo>
                  <a:pt x="377461" y="132046"/>
                  <a:pt x="235468" y="95619"/>
                  <a:pt x="205732" y="99336"/>
                </a:cubicBezTo>
                <a:cubicBezTo>
                  <a:pt x="175996" y="103053"/>
                  <a:pt x="231752" y="92645"/>
                  <a:pt x="201272" y="152862"/>
                </a:cubicBezTo>
                <a:cubicBezTo>
                  <a:pt x="170792" y="213078"/>
                  <a:pt x="10215" y="461379"/>
                  <a:pt x="550" y="4740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21594EF2-A04F-FB8F-81D7-24144CF6E1CF}"/>
              </a:ext>
            </a:extLst>
          </p:cNvPr>
          <p:cNvSpPr/>
          <p:nvPr/>
        </p:nvSpPr>
        <p:spPr>
          <a:xfrm>
            <a:off x="4536253" y="4071025"/>
            <a:ext cx="375225" cy="434988"/>
          </a:xfrm>
          <a:custGeom>
            <a:avLst/>
            <a:gdLst>
              <a:gd name="connsiteX0" fmla="*/ 374744 w 375225"/>
              <a:gd name="connsiteY0" fmla="*/ 1400 h 434988"/>
              <a:gd name="connsiteX1" fmla="*/ 124957 w 375225"/>
              <a:gd name="connsiteY1" fmla="*/ 420686 h 434988"/>
              <a:gd name="connsiteX2" fmla="*/ 98194 w 375225"/>
              <a:gd name="connsiteY2" fmla="*/ 344858 h 434988"/>
              <a:gd name="connsiteX3" fmla="*/ 116036 w 375225"/>
              <a:gd name="connsiteY3" fmla="*/ 420686 h 434988"/>
              <a:gd name="connsiteX4" fmla="*/ 63 w 375225"/>
              <a:gd name="connsiteY4" fmla="*/ 233346 h 434988"/>
              <a:gd name="connsiteX5" fmla="*/ 133878 w 375225"/>
              <a:gd name="connsiteY5" fmla="*/ 411765 h 434988"/>
              <a:gd name="connsiteX6" fmla="*/ 129417 w 375225"/>
              <a:gd name="connsiteY6" fmla="*/ 277951 h 434988"/>
              <a:gd name="connsiteX7" fmla="*/ 133878 w 375225"/>
              <a:gd name="connsiteY7" fmla="*/ 385002 h 434988"/>
              <a:gd name="connsiteX8" fmla="*/ 187404 w 375225"/>
              <a:gd name="connsiteY8" fmla="*/ 286872 h 434988"/>
              <a:gd name="connsiteX9" fmla="*/ 374744 w 375225"/>
              <a:gd name="connsiteY9" fmla="*/ 1400 h 434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225" h="434988">
                <a:moveTo>
                  <a:pt x="374744" y="1400"/>
                </a:moveTo>
                <a:cubicBezTo>
                  <a:pt x="364336" y="23702"/>
                  <a:pt x="171049" y="363443"/>
                  <a:pt x="124957" y="420686"/>
                </a:cubicBezTo>
                <a:cubicBezTo>
                  <a:pt x="78865" y="477929"/>
                  <a:pt x="99681" y="344858"/>
                  <a:pt x="98194" y="344858"/>
                </a:cubicBezTo>
                <a:cubicBezTo>
                  <a:pt x="96707" y="344858"/>
                  <a:pt x="132391" y="439271"/>
                  <a:pt x="116036" y="420686"/>
                </a:cubicBezTo>
                <a:cubicBezTo>
                  <a:pt x="99681" y="402101"/>
                  <a:pt x="-2911" y="234833"/>
                  <a:pt x="63" y="233346"/>
                </a:cubicBezTo>
                <a:cubicBezTo>
                  <a:pt x="3037" y="231859"/>
                  <a:pt x="112319" y="404331"/>
                  <a:pt x="133878" y="411765"/>
                </a:cubicBezTo>
                <a:cubicBezTo>
                  <a:pt x="155437" y="419199"/>
                  <a:pt x="129417" y="282411"/>
                  <a:pt x="129417" y="277951"/>
                </a:cubicBezTo>
                <a:cubicBezTo>
                  <a:pt x="129417" y="273491"/>
                  <a:pt x="124213" y="383515"/>
                  <a:pt x="133878" y="385002"/>
                </a:cubicBezTo>
                <a:cubicBezTo>
                  <a:pt x="143542" y="386489"/>
                  <a:pt x="150977" y="344115"/>
                  <a:pt x="187404" y="286872"/>
                </a:cubicBezTo>
                <a:cubicBezTo>
                  <a:pt x="223831" y="229629"/>
                  <a:pt x="385152" y="-20902"/>
                  <a:pt x="374744" y="1400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6A9CF3DE-9CDC-297D-EDAF-C555D510AD3C}"/>
              </a:ext>
            </a:extLst>
          </p:cNvPr>
          <p:cNvSpPr/>
          <p:nvPr/>
        </p:nvSpPr>
        <p:spPr>
          <a:xfrm>
            <a:off x="4281539" y="4326356"/>
            <a:ext cx="165584" cy="634349"/>
          </a:xfrm>
          <a:custGeom>
            <a:avLst/>
            <a:gdLst>
              <a:gd name="connsiteX0" fmla="*/ 165567 w 165584"/>
              <a:gd name="connsiteY0" fmla="*/ 317 h 634349"/>
              <a:gd name="connsiteX1" fmla="*/ 125423 w 165584"/>
              <a:gd name="connsiteY1" fmla="*/ 174276 h 634349"/>
              <a:gd name="connsiteX2" fmla="*/ 103121 w 165584"/>
              <a:gd name="connsiteY2" fmla="*/ 339314 h 634349"/>
              <a:gd name="connsiteX3" fmla="*/ 103121 w 165584"/>
              <a:gd name="connsiteY3" fmla="*/ 241184 h 634349"/>
              <a:gd name="connsiteX4" fmla="*/ 94200 w 165584"/>
              <a:gd name="connsiteY4" fmla="*/ 428524 h 634349"/>
              <a:gd name="connsiteX5" fmla="*/ 103121 w 165584"/>
              <a:gd name="connsiteY5" fmla="*/ 401761 h 634349"/>
              <a:gd name="connsiteX6" fmla="*/ 529 w 165584"/>
              <a:gd name="connsiteY6" fmla="*/ 633706 h 634349"/>
              <a:gd name="connsiteX7" fmla="*/ 62976 w 165584"/>
              <a:gd name="connsiteY7" fmla="*/ 473129 h 634349"/>
              <a:gd name="connsiteX8" fmla="*/ 62976 w 165584"/>
              <a:gd name="connsiteY8" fmla="*/ 540036 h 634349"/>
              <a:gd name="connsiteX9" fmla="*/ 129883 w 165584"/>
              <a:gd name="connsiteY9" fmla="*/ 218881 h 634349"/>
              <a:gd name="connsiteX10" fmla="*/ 165567 w 165584"/>
              <a:gd name="connsiteY10" fmla="*/ 317 h 634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5584" h="634349">
                <a:moveTo>
                  <a:pt x="165567" y="317"/>
                </a:moveTo>
                <a:cubicBezTo>
                  <a:pt x="164824" y="-7117"/>
                  <a:pt x="135831" y="117777"/>
                  <a:pt x="125423" y="174276"/>
                </a:cubicBezTo>
                <a:cubicBezTo>
                  <a:pt x="115015" y="230775"/>
                  <a:pt x="106838" y="328163"/>
                  <a:pt x="103121" y="339314"/>
                </a:cubicBezTo>
                <a:cubicBezTo>
                  <a:pt x="99404" y="350465"/>
                  <a:pt x="104608" y="226316"/>
                  <a:pt x="103121" y="241184"/>
                </a:cubicBezTo>
                <a:cubicBezTo>
                  <a:pt x="101634" y="256052"/>
                  <a:pt x="94200" y="401761"/>
                  <a:pt x="94200" y="428524"/>
                </a:cubicBezTo>
                <a:cubicBezTo>
                  <a:pt x="94200" y="455287"/>
                  <a:pt x="118733" y="367564"/>
                  <a:pt x="103121" y="401761"/>
                </a:cubicBezTo>
                <a:cubicBezTo>
                  <a:pt x="87509" y="435958"/>
                  <a:pt x="7220" y="621812"/>
                  <a:pt x="529" y="633706"/>
                </a:cubicBezTo>
                <a:cubicBezTo>
                  <a:pt x="-6162" y="645600"/>
                  <a:pt x="52568" y="488741"/>
                  <a:pt x="62976" y="473129"/>
                </a:cubicBezTo>
                <a:cubicBezTo>
                  <a:pt x="73384" y="457517"/>
                  <a:pt x="51825" y="582411"/>
                  <a:pt x="62976" y="540036"/>
                </a:cubicBezTo>
                <a:cubicBezTo>
                  <a:pt x="74127" y="497661"/>
                  <a:pt x="116502" y="301400"/>
                  <a:pt x="129883" y="218881"/>
                </a:cubicBezTo>
                <a:cubicBezTo>
                  <a:pt x="143264" y="136362"/>
                  <a:pt x="166310" y="7751"/>
                  <a:pt x="165567" y="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98E4F85D-C1E6-E89B-B874-4411FB1CD211}"/>
              </a:ext>
            </a:extLst>
          </p:cNvPr>
          <p:cNvSpPr/>
          <p:nvPr/>
        </p:nvSpPr>
        <p:spPr>
          <a:xfrm>
            <a:off x="4639057" y="4317742"/>
            <a:ext cx="205036" cy="551446"/>
          </a:xfrm>
          <a:custGeom>
            <a:avLst/>
            <a:gdLst>
              <a:gd name="connsiteX0" fmla="*/ 205033 w 205036"/>
              <a:gd name="connsiteY0" fmla="*/ 10 h 551446"/>
              <a:gd name="connsiteX1" fmla="*/ 62297 w 205036"/>
              <a:gd name="connsiteY1" fmla="*/ 383612 h 551446"/>
              <a:gd name="connsiteX2" fmla="*/ 4311 w 205036"/>
              <a:gd name="connsiteY2" fmla="*/ 548650 h 551446"/>
              <a:gd name="connsiteX3" fmla="*/ 13232 w 205036"/>
              <a:gd name="connsiteY3" fmla="*/ 463901 h 551446"/>
              <a:gd name="connsiteX4" fmla="*/ 84600 w 205036"/>
              <a:gd name="connsiteY4" fmla="*/ 173969 h 551446"/>
              <a:gd name="connsiteX5" fmla="*/ 57837 w 205036"/>
              <a:gd name="connsiteY5" fmla="*/ 370231 h 551446"/>
              <a:gd name="connsiteX6" fmla="*/ 205033 w 205036"/>
              <a:gd name="connsiteY6" fmla="*/ 10 h 55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5036" h="551446">
                <a:moveTo>
                  <a:pt x="205033" y="10"/>
                </a:moveTo>
                <a:cubicBezTo>
                  <a:pt x="205776" y="2240"/>
                  <a:pt x="95751" y="292172"/>
                  <a:pt x="62297" y="383612"/>
                </a:cubicBezTo>
                <a:cubicBezTo>
                  <a:pt x="28843" y="475052"/>
                  <a:pt x="12488" y="535269"/>
                  <a:pt x="4311" y="548650"/>
                </a:cubicBezTo>
                <a:cubicBezTo>
                  <a:pt x="-3866" y="562031"/>
                  <a:pt x="-150" y="526348"/>
                  <a:pt x="13232" y="463901"/>
                </a:cubicBezTo>
                <a:cubicBezTo>
                  <a:pt x="26613" y="401454"/>
                  <a:pt x="77166" y="189581"/>
                  <a:pt x="84600" y="173969"/>
                </a:cubicBezTo>
                <a:cubicBezTo>
                  <a:pt x="92034" y="158357"/>
                  <a:pt x="37021" y="395507"/>
                  <a:pt x="57837" y="370231"/>
                </a:cubicBezTo>
                <a:cubicBezTo>
                  <a:pt x="78653" y="344955"/>
                  <a:pt x="204290" y="-2220"/>
                  <a:pt x="205033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BCE84DAC-311C-5384-124A-C4FBFFEEF9D6}"/>
              </a:ext>
            </a:extLst>
          </p:cNvPr>
          <p:cNvSpPr/>
          <p:nvPr/>
        </p:nvSpPr>
        <p:spPr>
          <a:xfrm>
            <a:off x="3898311" y="5022247"/>
            <a:ext cx="343717" cy="330647"/>
          </a:xfrm>
          <a:custGeom>
            <a:avLst/>
            <a:gdLst>
              <a:gd name="connsiteX0" fmla="*/ 343613 w 343717"/>
              <a:gd name="connsiteY0" fmla="*/ 262 h 330647"/>
              <a:gd name="connsiteX1" fmla="*/ 98286 w 343717"/>
              <a:gd name="connsiteY1" fmla="*/ 174221 h 330647"/>
              <a:gd name="connsiteX2" fmla="*/ 138430 w 343717"/>
              <a:gd name="connsiteY2" fmla="*/ 156379 h 330647"/>
              <a:gd name="connsiteX3" fmla="*/ 155 w 343717"/>
              <a:gd name="connsiteY3" fmla="*/ 330338 h 330647"/>
              <a:gd name="connsiteX4" fmla="*/ 169654 w 343717"/>
              <a:gd name="connsiteY4" fmla="*/ 107314 h 330647"/>
              <a:gd name="connsiteX5" fmla="*/ 129509 w 343717"/>
              <a:gd name="connsiteY5" fmla="*/ 134077 h 330647"/>
              <a:gd name="connsiteX6" fmla="*/ 343613 w 343717"/>
              <a:gd name="connsiteY6" fmla="*/ 262 h 330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717" h="330647">
                <a:moveTo>
                  <a:pt x="343613" y="262"/>
                </a:moveTo>
                <a:cubicBezTo>
                  <a:pt x="338409" y="6953"/>
                  <a:pt x="132483" y="148201"/>
                  <a:pt x="98286" y="174221"/>
                </a:cubicBezTo>
                <a:cubicBezTo>
                  <a:pt x="64089" y="200241"/>
                  <a:pt x="154785" y="130360"/>
                  <a:pt x="138430" y="156379"/>
                </a:cubicBezTo>
                <a:cubicBezTo>
                  <a:pt x="122075" y="182399"/>
                  <a:pt x="-5049" y="338515"/>
                  <a:pt x="155" y="330338"/>
                </a:cubicBezTo>
                <a:cubicBezTo>
                  <a:pt x="5359" y="322161"/>
                  <a:pt x="148095" y="140024"/>
                  <a:pt x="169654" y="107314"/>
                </a:cubicBezTo>
                <a:cubicBezTo>
                  <a:pt x="191213" y="74604"/>
                  <a:pt x="100516" y="151176"/>
                  <a:pt x="129509" y="134077"/>
                </a:cubicBezTo>
                <a:cubicBezTo>
                  <a:pt x="158502" y="116979"/>
                  <a:pt x="348817" y="-6429"/>
                  <a:pt x="343613" y="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CB824584-140C-4E4A-340A-F227745B1672}"/>
              </a:ext>
            </a:extLst>
          </p:cNvPr>
          <p:cNvSpPr/>
          <p:nvPr/>
        </p:nvSpPr>
        <p:spPr>
          <a:xfrm>
            <a:off x="4629144" y="4683484"/>
            <a:ext cx="125934" cy="722818"/>
          </a:xfrm>
          <a:custGeom>
            <a:avLst/>
            <a:gdLst>
              <a:gd name="connsiteX0" fmla="*/ 125736 w 125934"/>
              <a:gd name="connsiteY0" fmla="*/ 28 h 722818"/>
              <a:gd name="connsiteX1" fmla="*/ 40987 w 125934"/>
              <a:gd name="connsiteY1" fmla="*/ 267657 h 722818"/>
              <a:gd name="connsiteX2" fmla="*/ 23145 w 125934"/>
              <a:gd name="connsiteY2" fmla="*/ 437156 h 722818"/>
              <a:gd name="connsiteX3" fmla="*/ 18684 w 125934"/>
              <a:gd name="connsiteY3" fmla="*/ 379170 h 722818"/>
              <a:gd name="connsiteX4" fmla="*/ 23145 w 125934"/>
              <a:gd name="connsiteY4" fmla="*/ 620036 h 722818"/>
              <a:gd name="connsiteX5" fmla="*/ 18684 w 125934"/>
              <a:gd name="connsiteY5" fmla="*/ 530826 h 722818"/>
              <a:gd name="connsiteX6" fmla="*/ 842 w 125934"/>
              <a:gd name="connsiteY6" fmla="*/ 722627 h 722818"/>
              <a:gd name="connsiteX7" fmla="*/ 5303 w 125934"/>
              <a:gd name="connsiteY7" fmla="*/ 562050 h 722818"/>
              <a:gd name="connsiteX8" fmla="*/ 842 w 125934"/>
              <a:gd name="connsiteY8" fmla="*/ 339025 h 722818"/>
              <a:gd name="connsiteX9" fmla="*/ 5303 w 125934"/>
              <a:gd name="connsiteY9" fmla="*/ 365788 h 722818"/>
              <a:gd name="connsiteX10" fmla="*/ 49908 w 125934"/>
              <a:gd name="connsiteY10" fmla="*/ 191829 h 722818"/>
              <a:gd name="connsiteX11" fmla="*/ 14224 w 125934"/>
              <a:gd name="connsiteY11" fmla="*/ 249816 h 722818"/>
              <a:gd name="connsiteX12" fmla="*/ 125736 w 125934"/>
              <a:gd name="connsiteY12" fmla="*/ 28 h 72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5934" h="722818">
                <a:moveTo>
                  <a:pt x="125736" y="28"/>
                </a:moveTo>
                <a:cubicBezTo>
                  <a:pt x="130197" y="3002"/>
                  <a:pt x="58085" y="194802"/>
                  <a:pt x="40987" y="267657"/>
                </a:cubicBezTo>
                <a:cubicBezTo>
                  <a:pt x="23888" y="340512"/>
                  <a:pt x="26862" y="418571"/>
                  <a:pt x="23145" y="437156"/>
                </a:cubicBezTo>
                <a:cubicBezTo>
                  <a:pt x="19428" y="455742"/>
                  <a:pt x="18684" y="348690"/>
                  <a:pt x="18684" y="379170"/>
                </a:cubicBezTo>
                <a:cubicBezTo>
                  <a:pt x="18684" y="409650"/>
                  <a:pt x="23145" y="594760"/>
                  <a:pt x="23145" y="620036"/>
                </a:cubicBezTo>
                <a:cubicBezTo>
                  <a:pt x="23145" y="645312"/>
                  <a:pt x="22401" y="513728"/>
                  <a:pt x="18684" y="530826"/>
                </a:cubicBezTo>
                <a:cubicBezTo>
                  <a:pt x="14967" y="547925"/>
                  <a:pt x="3072" y="717423"/>
                  <a:pt x="842" y="722627"/>
                </a:cubicBezTo>
                <a:cubicBezTo>
                  <a:pt x="-1388" y="727831"/>
                  <a:pt x="5303" y="625984"/>
                  <a:pt x="5303" y="562050"/>
                </a:cubicBezTo>
                <a:cubicBezTo>
                  <a:pt x="5303" y="498116"/>
                  <a:pt x="842" y="371735"/>
                  <a:pt x="842" y="339025"/>
                </a:cubicBezTo>
                <a:cubicBezTo>
                  <a:pt x="842" y="306315"/>
                  <a:pt x="-2875" y="390321"/>
                  <a:pt x="5303" y="365788"/>
                </a:cubicBezTo>
                <a:cubicBezTo>
                  <a:pt x="13481" y="341255"/>
                  <a:pt x="48421" y="211158"/>
                  <a:pt x="49908" y="191829"/>
                </a:cubicBezTo>
                <a:cubicBezTo>
                  <a:pt x="51395" y="172500"/>
                  <a:pt x="1586" y="275835"/>
                  <a:pt x="14224" y="249816"/>
                </a:cubicBezTo>
                <a:cubicBezTo>
                  <a:pt x="26862" y="223797"/>
                  <a:pt x="121275" y="-2946"/>
                  <a:pt x="125736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5039B051-DD82-01ED-82C1-3F6164F46E24}"/>
              </a:ext>
            </a:extLst>
          </p:cNvPr>
          <p:cNvSpPr/>
          <p:nvPr/>
        </p:nvSpPr>
        <p:spPr>
          <a:xfrm>
            <a:off x="4392567" y="4162239"/>
            <a:ext cx="65211" cy="248377"/>
          </a:xfrm>
          <a:custGeom>
            <a:avLst/>
            <a:gdLst>
              <a:gd name="connsiteX0" fmla="*/ 65133 w 65211"/>
              <a:gd name="connsiteY0" fmla="*/ 186 h 248377"/>
              <a:gd name="connsiteX1" fmla="*/ 17508 w 65211"/>
              <a:gd name="connsiteY1" fmla="*/ 114486 h 248377"/>
              <a:gd name="connsiteX2" fmla="*/ 14333 w 65211"/>
              <a:gd name="connsiteY2" fmla="*/ 225611 h 248377"/>
              <a:gd name="connsiteX3" fmla="*/ 1633 w 65211"/>
              <a:gd name="connsiteY3" fmla="*/ 158936 h 248377"/>
              <a:gd name="connsiteX4" fmla="*/ 1633 w 65211"/>
              <a:gd name="connsiteY4" fmla="*/ 247836 h 248377"/>
              <a:gd name="connsiteX5" fmla="*/ 4808 w 65211"/>
              <a:gd name="connsiteY5" fmla="*/ 108136 h 248377"/>
              <a:gd name="connsiteX6" fmla="*/ 1633 w 65211"/>
              <a:gd name="connsiteY6" fmla="*/ 31936 h 248377"/>
              <a:gd name="connsiteX7" fmla="*/ 4808 w 65211"/>
              <a:gd name="connsiteY7" fmla="*/ 85911 h 248377"/>
              <a:gd name="connsiteX8" fmla="*/ 65133 w 65211"/>
              <a:gd name="connsiteY8" fmla="*/ 186 h 248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211" h="248377">
                <a:moveTo>
                  <a:pt x="65133" y="186"/>
                </a:moveTo>
                <a:cubicBezTo>
                  <a:pt x="67250" y="4948"/>
                  <a:pt x="25975" y="76915"/>
                  <a:pt x="17508" y="114486"/>
                </a:cubicBezTo>
                <a:cubicBezTo>
                  <a:pt x="9041" y="152057"/>
                  <a:pt x="16979" y="218203"/>
                  <a:pt x="14333" y="225611"/>
                </a:cubicBezTo>
                <a:cubicBezTo>
                  <a:pt x="11687" y="233019"/>
                  <a:pt x="3750" y="155232"/>
                  <a:pt x="1633" y="158936"/>
                </a:cubicBezTo>
                <a:cubicBezTo>
                  <a:pt x="-484" y="162640"/>
                  <a:pt x="1104" y="256303"/>
                  <a:pt x="1633" y="247836"/>
                </a:cubicBezTo>
                <a:cubicBezTo>
                  <a:pt x="2162" y="239369"/>
                  <a:pt x="4808" y="144119"/>
                  <a:pt x="4808" y="108136"/>
                </a:cubicBezTo>
                <a:cubicBezTo>
                  <a:pt x="4808" y="72153"/>
                  <a:pt x="1633" y="35640"/>
                  <a:pt x="1633" y="31936"/>
                </a:cubicBezTo>
                <a:cubicBezTo>
                  <a:pt x="1633" y="28232"/>
                  <a:pt x="-3659" y="88557"/>
                  <a:pt x="4808" y="85911"/>
                </a:cubicBezTo>
                <a:cubicBezTo>
                  <a:pt x="13275" y="83265"/>
                  <a:pt x="63016" y="-4576"/>
                  <a:pt x="65133" y="186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74974DFA-7385-9D83-2D2A-07CC9CFE4401}"/>
              </a:ext>
            </a:extLst>
          </p:cNvPr>
          <p:cNvSpPr/>
          <p:nvPr/>
        </p:nvSpPr>
        <p:spPr>
          <a:xfrm>
            <a:off x="3905090" y="4425326"/>
            <a:ext cx="317676" cy="203888"/>
          </a:xfrm>
          <a:custGeom>
            <a:avLst/>
            <a:gdLst>
              <a:gd name="connsiteX0" fmla="*/ 317660 w 317676"/>
              <a:gd name="connsiteY0" fmla="*/ 624 h 203888"/>
              <a:gd name="connsiteX1" fmla="*/ 82710 w 317676"/>
              <a:gd name="connsiteY1" fmla="*/ 149849 h 203888"/>
              <a:gd name="connsiteX2" fmla="*/ 162085 w 317676"/>
              <a:gd name="connsiteY2" fmla="*/ 118099 h 203888"/>
              <a:gd name="connsiteX3" fmla="*/ 160 w 317676"/>
              <a:gd name="connsiteY3" fmla="*/ 203824 h 203888"/>
              <a:gd name="connsiteX4" fmla="*/ 197010 w 317676"/>
              <a:gd name="connsiteY4" fmla="*/ 102224 h 203888"/>
              <a:gd name="connsiteX5" fmla="*/ 127160 w 317676"/>
              <a:gd name="connsiteY5" fmla="*/ 121274 h 203888"/>
              <a:gd name="connsiteX6" fmla="*/ 187485 w 317676"/>
              <a:gd name="connsiteY6" fmla="*/ 76824 h 203888"/>
              <a:gd name="connsiteX7" fmla="*/ 95410 w 317676"/>
              <a:gd name="connsiteY7" fmla="*/ 95874 h 203888"/>
              <a:gd name="connsiteX8" fmla="*/ 317660 w 317676"/>
              <a:gd name="connsiteY8" fmla="*/ 624 h 203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7676" h="203888">
                <a:moveTo>
                  <a:pt x="317660" y="624"/>
                </a:moveTo>
                <a:cubicBezTo>
                  <a:pt x="315543" y="9620"/>
                  <a:pt x="108639" y="130270"/>
                  <a:pt x="82710" y="149849"/>
                </a:cubicBezTo>
                <a:cubicBezTo>
                  <a:pt x="56781" y="169428"/>
                  <a:pt x="175843" y="109103"/>
                  <a:pt x="162085" y="118099"/>
                </a:cubicBezTo>
                <a:cubicBezTo>
                  <a:pt x="148327" y="127095"/>
                  <a:pt x="-5661" y="206470"/>
                  <a:pt x="160" y="203824"/>
                </a:cubicBezTo>
                <a:cubicBezTo>
                  <a:pt x="5981" y="201178"/>
                  <a:pt x="175843" y="115982"/>
                  <a:pt x="197010" y="102224"/>
                </a:cubicBezTo>
                <a:cubicBezTo>
                  <a:pt x="218177" y="88466"/>
                  <a:pt x="128747" y="125507"/>
                  <a:pt x="127160" y="121274"/>
                </a:cubicBezTo>
                <a:cubicBezTo>
                  <a:pt x="125573" y="117041"/>
                  <a:pt x="192777" y="81057"/>
                  <a:pt x="187485" y="76824"/>
                </a:cubicBezTo>
                <a:cubicBezTo>
                  <a:pt x="182193" y="72591"/>
                  <a:pt x="76889" y="109103"/>
                  <a:pt x="95410" y="95874"/>
                </a:cubicBezTo>
                <a:cubicBezTo>
                  <a:pt x="113931" y="82645"/>
                  <a:pt x="319777" y="-8372"/>
                  <a:pt x="317660" y="6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EDCEC9B6-9FDF-C6C0-BC7A-C5995703671A}"/>
              </a:ext>
            </a:extLst>
          </p:cNvPr>
          <p:cNvSpPr/>
          <p:nvPr/>
        </p:nvSpPr>
        <p:spPr>
          <a:xfrm>
            <a:off x="3549650" y="4511675"/>
            <a:ext cx="448124" cy="60742"/>
          </a:xfrm>
          <a:custGeom>
            <a:avLst/>
            <a:gdLst>
              <a:gd name="connsiteX0" fmla="*/ 3175 w 448124"/>
              <a:gd name="connsiteY0" fmla="*/ 28575 h 60742"/>
              <a:gd name="connsiteX1" fmla="*/ 130175 w 448124"/>
              <a:gd name="connsiteY1" fmla="*/ 0 h 60742"/>
              <a:gd name="connsiteX2" fmla="*/ 355600 w 448124"/>
              <a:gd name="connsiteY2" fmla="*/ 28575 h 60742"/>
              <a:gd name="connsiteX3" fmla="*/ 292100 w 448124"/>
              <a:gd name="connsiteY3" fmla="*/ 25400 h 60742"/>
              <a:gd name="connsiteX4" fmla="*/ 447675 w 448124"/>
              <a:gd name="connsiteY4" fmla="*/ 60325 h 60742"/>
              <a:gd name="connsiteX5" fmla="*/ 333375 w 448124"/>
              <a:gd name="connsiteY5" fmla="*/ 44450 h 60742"/>
              <a:gd name="connsiteX6" fmla="*/ 161925 w 448124"/>
              <a:gd name="connsiteY6" fmla="*/ 41275 h 60742"/>
              <a:gd name="connsiteX7" fmla="*/ 257175 w 448124"/>
              <a:gd name="connsiteY7" fmla="*/ 3175 h 60742"/>
              <a:gd name="connsiteX8" fmla="*/ 3175 w 448124"/>
              <a:gd name="connsiteY8" fmla="*/ 28575 h 60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8124" h="60742">
                <a:moveTo>
                  <a:pt x="3175" y="28575"/>
                </a:moveTo>
                <a:cubicBezTo>
                  <a:pt x="-17992" y="28046"/>
                  <a:pt x="71438" y="0"/>
                  <a:pt x="130175" y="0"/>
                </a:cubicBezTo>
                <a:cubicBezTo>
                  <a:pt x="188912" y="0"/>
                  <a:pt x="328613" y="24342"/>
                  <a:pt x="355600" y="28575"/>
                </a:cubicBezTo>
                <a:cubicBezTo>
                  <a:pt x="382588" y="32808"/>
                  <a:pt x="276754" y="20108"/>
                  <a:pt x="292100" y="25400"/>
                </a:cubicBezTo>
                <a:cubicBezTo>
                  <a:pt x="307446" y="30692"/>
                  <a:pt x="440796" y="57150"/>
                  <a:pt x="447675" y="60325"/>
                </a:cubicBezTo>
                <a:cubicBezTo>
                  <a:pt x="454554" y="63500"/>
                  <a:pt x="381000" y="47625"/>
                  <a:pt x="333375" y="44450"/>
                </a:cubicBezTo>
                <a:cubicBezTo>
                  <a:pt x="285750" y="41275"/>
                  <a:pt x="174625" y="48154"/>
                  <a:pt x="161925" y="41275"/>
                </a:cubicBezTo>
                <a:cubicBezTo>
                  <a:pt x="149225" y="34396"/>
                  <a:pt x="276225" y="4762"/>
                  <a:pt x="257175" y="3175"/>
                </a:cubicBezTo>
                <a:cubicBezTo>
                  <a:pt x="238125" y="1588"/>
                  <a:pt x="24342" y="29104"/>
                  <a:pt x="3175" y="285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66540B88-C70D-D26A-4E95-FCD0B57C25E2}"/>
              </a:ext>
            </a:extLst>
          </p:cNvPr>
          <p:cNvSpPr/>
          <p:nvPr/>
        </p:nvSpPr>
        <p:spPr>
          <a:xfrm>
            <a:off x="3180466" y="4351617"/>
            <a:ext cx="305808" cy="172764"/>
          </a:xfrm>
          <a:custGeom>
            <a:avLst/>
            <a:gdLst>
              <a:gd name="connsiteX0" fmla="*/ 4059 w 305808"/>
              <a:gd name="connsiteY0" fmla="*/ 1308 h 172764"/>
              <a:gd name="connsiteX1" fmla="*/ 258059 w 305808"/>
              <a:gd name="connsiteY1" fmla="*/ 131483 h 172764"/>
              <a:gd name="connsiteX2" fmla="*/ 210434 w 305808"/>
              <a:gd name="connsiteY2" fmla="*/ 125133 h 172764"/>
              <a:gd name="connsiteX3" fmla="*/ 305684 w 305808"/>
              <a:gd name="connsiteY3" fmla="*/ 172758 h 172764"/>
              <a:gd name="connsiteX4" fmla="*/ 229484 w 305808"/>
              <a:gd name="connsiteY4" fmla="*/ 128308 h 172764"/>
              <a:gd name="connsiteX5" fmla="*/ 178684 w 305808"/>
              <a:gd name="connsiteY5" fmla="*/ 102908 h 172764"/>
              <a:gd name="connsiteX6" fmla="*/ 105659 w 305808"/>
              <a:gd name="connsiteY6" fmla="*/ 64808 h 172764"/>
              <a:gd name="connsiteX7" fmla="*/ 4059 w 305808"/>
              <a:gd name="connsiteY7" fmla="*/ 1308 h 17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5808" h="172764">
                <a:moveTo>
                  <a:pt x="4059" y="1308"/>
                </a:moveTo>
                <a:cubicBezTo>
                  <a:pt x="29459" y="12420"/>
                  <a:pt x="223663" y="110846"/>
                  <a:pt x="258059" y="131483"/>
                </a:cubicBezTo>
                <a:cubicBezTo>
                  <a:pt x="292455" y="152120"/>
                  <a:pt x="202496" y="118254"/>
                  <a:pt x="210434" y="125133"/>
                </a:cubicBezTo>
                <a:cubicBezTo>
                  <a:pt x="218372" y="132012"/>
                  <a:pt x="302509" y="172229"/>
                  <a:pt x="305684" y="172758"/>
                </a:cubicBezTo>
                <a:cubicBezTo>
                  <a:pt x="308859" y="173287"/>
                  <a:pt x="250651" y="139950"/>
                  <a:pt x="229484" y="128308"/>
                </a:cubicBezTo>
                <a:cubicBezTo>
                  <a:pt x="208317" y="116666"/>
                  <a:pt x="178684" y="102908"/>
                  <a:pt x="178684" y="102908"/>
                </a:cubicBezTo>
                <a:cubicBezTo>
                  <a:pt x="158047" y="92325"/>
                  <a:pt x="131588" y="76450"/>
                  <a:pt x="105659" y="64808"/>
                </a:cubicBezTo>
                <a:cubicBezTo>
                  <a:pt x="79730" y="53166"/>
                  <a:pt x="-21341" y="-9804"/>
                  <a:pt x="4059" y="1308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A2F7D758-D2EF-92A8-E780-C1B29D43291A}"/>
              </a:ext>
            </a:extLst>
          </p:cNvPr>
          <p:cNvSpPr/>
          <p:nvPr/>
        </p:nvSpPr>
        <p:spPr>
          <a:xfrm>
            <a:off x="3415940" y="4554846"/>
            <a:ext cx="412764" cy="42554"/>
          </a:xfrm>
          <a:custGeom>
            <a:avLst/>
            <a:gdLst>
              <a:gd name="connsiteX0" fmla="*/ 360 w 412764"/>
              <a:gd name="connsiteY0" fmla="*/ 42554 h 42554"/>
              <a:gd name="connsiteX1" fmla="*/ 165460 w 412764"/>
              <a:gd name="connsiteY1" fmla="*/ 1279 h 42554"/>
              <a:gd name="connsiteX2" fmla="*/ 409935 w 412764"/>
              <a:gd name="connsiteY2" fmla="*/ 10804 h 42554"/>
              <a:gd name="connsiteX3" fmla="*/ 305160 w 412764"/>
              <a:gd name="connsiteY3" fmla="*/ 13979 h 42554"/>
              <a:gd name="connsiteX4" fmla="*/ 95610 w 412764"/>
              <a:gd name="connsiteY4" fmla="*/ 17154 h 42554"/>
              <a:gd name="connsiteX5" fmla="*/ 121010 w 412764"/>
              <a:gd name="connsiteY5" fmla="*/ 1279 h 42554"/>
              <a:gd name="connsiteX6" fmla="*/ 360 w 412764"/>
              <a:gd name="connsiteY6" fmla="*/ 42554 h 42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2764" h="42554">
                <a:moveTo>
                  <a:pt x="360" y="42554"/>
                </a:moveTo>
                <a:cubicBezTo>
                  <a:pt x="7768" y="42554"/>
                  <a:pt x="97197" y="6571"/>
                  <a:pt x="165460" y="1279"/>
                </a:cubicBezTo>
                <a:cubicBezTo>
                  <a:pt x="233723" y="-4013"/>
                  <a:pt x="386652" y="8687"/>
                  <a:pt x="409935" y="10804"/>
                </a:cubicBezTo>
                <a:cubicBezTo>
                  <a:pt x="433218" y="12921"/>
                  <a:pt x="305160" y="13979"/>
                  <a:pt x="305160" y="13979"/>
                </a:cubicBezTo>
                <a:cubicBezTo>
                  <a:pt x="252773" y="15037"/>
                  <a:pt x="126302" y="19271"/>
                  <a:pt x="95610" y="17154"/>
                </a:cubicBezTo>
                <a:cubicBezTo>
                  <a:pt x="64918" y="15037"/>
                  <a:pt x="140060" y="-5071"/>
                  <a:pt x="121010" y="1279"/>
                </a:cubicBezTo>
                <a:cubicBezTo>
                  <a:pt x="101960" y="7629"/>
                  <a:pt x="-7048" y="42554"/>
                  <a:pt x="360" y="425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3A08D105-327E-1A57-D374-F14A22003B02}"/>
              </a:ext>
            </a:extLst>
          </p:cNvPr>
          <p:cNvSpPr/>
          <p:nvPr/>
        </p:nvSpPr>
        <p:spPr>
          <a:xfrm>
            <a:off x="3908058" y="4657423"/>
            <a:ext cx="92470" cy="99136"/>
          </a:xfrm>
          <a:custGeom>
            <a:avLst/>
            <a:gdLst>
              <a:gd name="connsiteX0" fmla="*/ 92442 w 92470"/>
              <a:gd name="connsiteY0" fmla="*/ 302 h 99136"/>
              <a:gd name="connsiteX1" fmla="*/ 6717 w 92470"/>
              <a:gd name="connsiteY1" fmla="*/ 63802 h 99136"/>
              <a:gd name="connsiteX2" fmla="*/ 6717 w 92470"/>
              <a:gd name="connsiteY2" fmla="*/ 98727 h 99136"/>
              <a:gd name="connsiteX3" fmla="*/ 16242 w 92470"/>
              <a:gd name="connsiteY3" fmla="*/ 41577 h 99136"/>
              <a:gd name="connsiteX4" fmla="*/ 92442 w 92470"/>
              <a:gd name="connsiteY4" fmla="*/ 302 h 99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470" h="99136">
                <a:moveTo>
                  <a:pt x="92442" y="302"/>
                </a:moveTo>
                <a:cubicBezTo>
                  <a:pt x="90855" y="4006"/>
                  <a:pt x="21005" y="47398"/>
                  <a:pt x="6717" y="63802"/>
                </a:cubicBezTo>
                <a:cubicBezTo>
                  <a:pt x="-7571" y="80206"/>
                  <a:pt x="5130" y="102431"/>
                  <a:pt x="6717" y="98727"/>
                </a:cubicBezTo>
                <a:cubicBezTo>
                  <a:pt x="8304" y="95023"/>
                  <a:pt x="2484" y="55335"/>
                  <a:pt x="16242" y="41577"/>
                </a:cubicBezTo>
                <a:cubicBezTo>
                  <a:pt x="30000" y="27819"/>
                  <a:pt x="94029" y="-3402"/>
                  <a:pt x="92442" y="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DC039535-4A00-9858-BD74-FDCB49A126B4}"/>
              </a:ext>
            </a:extLst>
          </p:cNvPr>
          <p:cNvSpPr/>
          <p:nvPr/>
        </p:nvSpPr>
        <p:spPr>
          <a:xfrm>
            <a:off x="4876757" y="4041755"/>
            <a:ext cx="65210" cy="200088"/>
          </a:xfrm>
          <a:custGeom>
            <a:avLst/>
            <a:gdLst>
              <a:gd name="connsiteX0" fmla="*/ 60368 w 65210"/>
              <a:gd name="connsiteY0" fmla="*/ 20 h 200088"/>
              <a:gd name="connsiteX1" fmla="*/ 60368 w 65210"/>
              <a:gd name="connsiteY1" fmla="*/ 123845 h 200088"/>
              <a:gd name="connsiteX2" fmla="*/ 43 w 65210"/>
              <a:gd name="connsiteY2" fmla="*/ 200045 h 200088"/>
              <a:gd name="connsiteX3" fmla="*/ 50843 w 65210"/>
              <a:gd name="connsiteY3" fmla="*/ 133370 h 200088"/>
              <a:gd name="connsiteX4" fmla="*/ 60368 w 65210"/>
              <a:gd name="connsiteY4" fmla="*/ 20 h 200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210" h="200088">
                <a:moveTo>
                  <a:pt x="60368" y="20"/>
                </a:moveTo>
                <a:cubicBezTo>
                  <a:pt x="61955" y="-1567"/>
                  <a:pt x="70422" y="90507"/>
                  <a:pt x="60368" y="123845"/>
                </a:cubicBezTo>
                <a:cubicBezTo>
                  <a:pt x="50314" y="157183"/>
                  <a:pt x="1630" y="198458"/>
                  <a:pt x="43" y="200045"/>
                </a:cubicBezTo>
                <a:cubicBezTo>
                  <a:pt x="-1544" y="201632"/>
                  <a:pt x="40789" y="159299"/>
                  <a:pt x="50843" y="133370"/>
                </a:cubicBezTo>
                <a:cubicBezTo>
                  <a:pt x="60897" y="107441"/>
                  <a:pt x="58781" y="1607"/>
                  <a:pt x="60368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CE34790B-A335-2BE0-5E4D-205A14CC399B}"/>
              </a:ext>
            </a:extLst>
          </p:cNvPr>
          <p:cNvSpPr/>
          <p:nvPr/>
        </p:nvSpPr>
        <p:spPr>
          <a:xfrm>
            <a:off x="4984632" y="4238388"/>
            <a:ext cx="219745" cy="144077"/>
          </a:xfrm>
          <a:custGeom>
            <a:avLst/>
            <a:gdLst>
              <a:gd name="connsiteX0" fmla="*/ 216018 w 219745"/>
              <a:gd name="connsiteY0" fmla="*/ 3412 h 144077"/>
              <a:gd name="connsiteX1" fmla="*/ 6468 w 219745"/>
              <a:gd name="connsiteY1" fmla="*/ 139937 h 144077"/>
              <a:gd name="connsiteX2" fmla="*/ 54093 w 219745"/>
              <a:gd name="connsiteY2" fmla="*/ 105012 h 144077"/>
              <a:gd name="connsiteX3" fmla="*/ 60443 w 219745"/>
              <a:gd name="connsiteY3" fmla="*/ 66912 h 144077"/>
              <a:gd name="connsiteX4" fmla="*/ 82668 w 219745"/>
              <a:gd name="connsiteY4" fmla="*/ 73262 h 144077"/>
              <a:gd name="connsiteX5" fmla="*/ 133468 w 219745"/>
              <a:gd name="connsiteY5" fmla="*/ 44687 h 144077"/>
              <a:gd name="connsiteX6" fmla="*/ 216018 w 219745"/>
              <a:gd name="connsiteY6" fmla="*/ 3412 h 144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745" h="144077">
                <a:moveTo>
                  <a:pt x="216018" y="3412"/>
                </a:moveTo>
                <a:cubicBezTo>
                  <a:pt x="194851" y="19287"/>
                  <a:pt x="33455" y="123004"/>
                  <a:pt x="6468" y="139937"/>
                </a:cubicBezTo>
                <a:cubicBezTo>
                  <a:pt x="-20520" y="156870"/>
                  <a:pt x="45097" y="117183"/>
                  <a:pt x="54093" y="105012"/>
                </a:cubicBezTo>
                <a:cubicBezTo>
                  <a:pt x="63089" y="92841"/>
                  <a:pt x="55680" y="72204"/>
                  <a:pt x="60443" y="66912"/>
                </a:cubicBezTo>
                <a:cubicBezTo>
                  <a:pt x="65205" y="61620"/>
                  <a:pt x="70497" y="76966"/>
                  <a:pt x="82668" y="73262"/>
                </a:cubicBezTo>
                <a:cubicBezTo>
                  <a:pt x="94839" y="69558"/>
                  <a:pt x="104364" y="57916"/>
                  <a:pt x="133468" y="44687"/>
                </a:cubicBezTo>
                <a:cubicBezTo>
                  <a:pt x="162572" y="31458"/>
                  <a:pt x="237185" y="-12463"/>
                  <a:pt x="216018" y="34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6D6419AE-AC9F-662E-D7C7-4CFD3CB62BFD}"/>
              </a:ext>
            </a:extLst>
          </p:cNvPr>
          <p:cNvSpPr/>
          <p:nvPr/>
        </p:nvSpPr>
        <p:spPr>
          <a:xfrm>
            <a:off x="5527657" y="4159245"/>
            <a:ext cx="318793" cy="44559"/>
          </a:xfrm>
          <a:custGeom>
            <a:avLst/>
            <a:gdLst>
              <a:gd name="connsiteX0" fmla="*/ 18 w 318793"/>
              <a:gd name="connsiteY0" fmla="*/ 44455 h 44559"/>
              <a:gd name="connsiteX1" fmla="*/ 152418 w 318793"/>
              <a:gd name="connsiteY1" fmla="*/ 5 h 44559"/>
              <a:gd name="connsiteX2" fmla="*/ 317518 w 318793"/>
              <a:gd name="connsiteY2" fmla="*/ 41280 h 44559"/>
              <a:gd name="connsiteX3" fmla="*/ 225443 w 318793"/>
              <a:gd name="connsiteY3" fmla="*/ 19055 h 44559"/>
              <a:gd name="connsiteX4" fmla="*/ 161943 w 318793"/>
              <a:gd name="connsiteY4" fmla="*/ 12705 h 44559"/>
              <a:gd name="connsiteX5" fmla="*/ 18 w 318793"/>
              <a:gd name="connsiteY5" fmla="*/ 44455 h 44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8793" h="44559">
                <a:moveTo>
                  <a:pt x="18" y="44455"/>
                </a:moveTo>
                <a:cubicBezTo>
                  <a:pt x="-1570" y="42338"/>
                  <a:pt x="99501" y="534"/>
                  <a:pt x="152418" y="5"/>
                </a:cubicBezTo>
                <a:cubicBezTo>
                  <a:pt x="205335" y="-524"/>
                  <a:pt x="305347" y="38105"/>
                  <a:pt x="317518" y="41280"/>
                </a:cubicBezTo>
                <a:cubicBezTo>
                  <a:pt x="329689" y="44455"/>
                  <a:pt x="251372" y="23817"/>
                  <a:pt x="225443" y="19055"/>
                </a:cubicBezTo>
                <a:cubicBezTo>
                  <a:pt x="199514" y="14293"/>
                  <a:pt x="194751" y="9530"/>
                  <a:pt x="161943" y="12705"/>
                </a:cubicBezTo>
                <a:cubicBezTo>
                  <a:pt x="129135" y="15880"/>
                  <a:pt x="1606" y="46572"/>
                  <a:pt x="18" y="44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E999E66F-E0C4-FFFC-2680-C7D57965EA03}"/>
              </a:ext>
            </a:extLst>
          </p:cNvPr>
          <p:cNvSpPr/>
          <p:nvPr/>
        </p:nvSpPr>
        <p:spPr>
          <a:xfrm>
            <a:off x="6146658" y="4437308"/>
            <a:ext cx="59152" cy="90859"/>
          </a:xfrm>
          <a:custGeom>
            <a:avLst/>
            <a:gdLst>
              <a:gd name="connsiteX0" fmla="*/ 142 w 59152"/>
              <a:gd name="connsiteY0" fmla="*/ 1342 h 90859"/>
              <a:gd name="connsiteX1" fmla="*/ 57292 w 59152"/>
              <a:gd name="connsiteY1" fmla="*/ 90242 h 90859"/>
              <a:gd name="connsiteX2" fmla="*/ 41417 w 59152"/>
              <a:gd name="connsiteY2" fmla="*/ 39442 h 90859"/>
              <a:gd name="connsiteX3" fmla="*/ 142 w 59152"/>
              <a:gd name="connsiteY3" fmla="*/ 1342 h 9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152" h="90859">
                <a:moveTo>
                  <a:pt x="142" y="1342"/>
                </a:moveTo>
                <a:cubicBezTo>
                  <a:pt x="2788" y="9809"/>
                  <a:pt x="50413" y="83892"/>
                  <a:pt x="57292" y="90242"/>
                </a:cubicBezTo>
                <a:cubicBezTo>
                  <a:pt x="64171" y="96592"/>
                  <a:pt x="50413" y="52142"/>
                  <a:pt x="41417" y="39442"/>
                </a:cubicBezTo>
                <a:cubicBezTo>
                  <a:pt x="32421" y="26742"/>
                  <a:pt x="-2504" y="-7125"/>
                  <a:pt x="142" y="1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0B3B596B-85B0-C288-143F-FC8DDF51DB42}"/>
              </a:ext>
            </a:extLst>
          </p:cNvPr>
          <p:cNvSpPr/>
          <p:nvPr/>
        </p:nvSpPr>
        <p:spPr>
          <a:xfrm>
            <a:off x="5178250" y="4644880"/>
            <a:ext cx="532821" cy="171599"/>
          </a:xfrm>
          <a:custGeom>
            <a:avLst/>
            <a:gdLst>
              <a:gd name="connsiteX0" fmla="*/ 175 w 532821"/>
              <a:gd name="connsiteY0" fmla="*/ 35070 h 171599"/>
              <a:gd name="connsiteX1" fmla="*/ 104950 w 532821"/>
              <a:gd name="connsiteY1" fmla="*/ 19195 h 171599"/>
              <a:gd name="connsiteX2" fmla="*/ 317675 w 532821"/>
              <a:gd name="connsiteY2" fmla="*/ 108095 h 171599"/>
              <a:gd name="connsiteX3" fmla="*/ 257350 w 532821"/>
              <a:gd name="connsiteY3" fmla="*/ 101745 h 171599"/>
              <a:gd name="connsiteX4" fmla="*/ 400225 w 532821"/>
              <a:gd name="connsiteY4" fmla="*/ 111270 h 171599"/>
              <a:gd name="connsiteX5" fmla="*/ 530400 w 532821"/>
              <a:gd name="connsiteY5" fmla="*/ 171595 h 171599"/>
              <a:gd name="connsiteX6" fmla="*/ 282750 w 532821"/>
              <a:gd name="connsiteY6" fmla="*/ 108095 h 171599"/>
              <a:gd name="connsiteX7" fmla="*/ 212900 w 532821"/>
              <a:gd name="connsiteY7" fmla="*/ 47770 h 171599"/>
              <a:gd name="connsiteX8" fmla="*/ 127175 w 532821"/>
              <a:gd name="connsiteY8" fmla="*/ 145 h 171599"/>
              <a:gd name="connsiteX9" fmla="*/ 175 w 532821"/>
              <a:gd name="connsiteY9" fmla="*/ 35070 h 171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2821" h="171599">
                <a:moveTo>
                  <a:pt x="175" y="35070"/>
                </a:moveTo>
                <a:cubicBezTo>
                  <a:pt x="-3529" y="38245"/>
                  <a:pt x="52033" y="7024"/>
                  <a:pt x="104950" y="19195"/>
                </a:cubicBezTo>
                <a:cubicBezTo>
                  <a:pt x="157867" y="31366"/>
                  <a:pt x="292275" y="94337"/>
                  <a:pt x="317675" y="108095"/>
                </a:cubicBezTo>
                <a:cubicBezTo>
                  <a:pt x="343075" y="121853"/>
                  <a:pt x="243592" y="101216"/>
                  <a:pt x="257350" y="101745"/>
                </a:cubicBezTo>
                <a:cubicBezTo>
                  <a:pt x="271108" y="102274"/>
                  <a:pt x="354717" y="99628"/>
                  <a:pt x="400225" y="111270"/>
                </a:cubicBezTo>
                <a:cubicBezTo>
                  <a:pt x="445733" y="122912"/>
                  <a:pt x="549979" y="172124"/>
                  <a:pt x="530400" y="171595"/>
                </a:cubicBezTo>
                <a:cubicBezTo>
                  <a:pt x="510821" y="171066"/>
                  <a:pt x="335667" y="128733"/>
                  <a:pt x="282750" y="108095"/>
                </a:cubicBezTo>
                <a:cubicBezTo>
                  <a:pt x="229833" y="87458"/>
                  <a:pt x="238829" y="65762"/>
                  <a:pt x="212900" y="47770"/>
                </a:cubicBezTo>
                <a:cubicBezTo>
                  <a:pt x="186971" y="29778"/>
                  <a:pt x="157867" y="2791"/>
                  <a:pt x="127175" y="145"/>
                </a:cubicBezTo>
                <a:cubicBezTo>
                  <a:pt x="96483" y="-2501"/>
                  <a:pt x="3879" y="31895"/>
                  <a:pt x="175" y="350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AC22FD11-FEEE-3AEE-30BA-F07797432FC6}"/>
              </a:ext>
            </a:extLst>
          </p:cNvPr>
          <p:cNvSpPr/>
          <p:nvPr/>
        </p:nvSpPr>
        <p:spPr>
          <a:xfrm>
            <a:off x="5480050" y="4794011"/>
            <a:ext cx="531667" cy="35171"/>
          </a:xfrm>
          <a:custGeom>
            <a:avLst/>
            <a:gdLst>
              <a:gd name="connsiteX0" fmla="*/ 0 w 531667"/>
              <a:gd name="connsiteY0" fmla="*/ 9764 h 35171"/>
              <a:gd name="connsiteX1" fmla="*/ 301625 w 531667"/>
              <a:gd name="connsiteY1" fmla="*/ 19289 h 35171"/>
              <a:gd name="connsiteX2" fmla="*/ 292100 w 531667"/>
              <a:gd name="connsiteY2" fmla="*/ 239 h 35171"/>
              <a:gd name="connsiteX3" fmla="*/ 530225 w 531667"/>
              <a:gd name="connsiteY3" fmla="*/ 35164 h 35171"/>
              <a:gd name="connsiteX4" fmla="*/ 387350 w 531667"/>
              <a:gd name="connsiteY4" fmla="*/ 3414 h 35171"/>
              <a:gd name="connsiteX5" fmla="*/ 295275 w 531667"/>
              <a:gd name="connsiteY5" fmla="*/ 16114 h 35171"/>
              <a:gd name="connsiteX6" fmla="*/ 212725 w 531667"/>
              <a:gd name="connsiteY6" fmla="*/ 19289 h 35171"/>
              <a:gd name="connsiteX7" fmla="*/ 0 w 531667"/>
              <a:gd name="connsiteY7" fmla="*/ 9764 h 35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1667" h="35171">
                <a:moveTo>
                  <a:pt x="0" y="9764"/>
                </a:moveTo>
                <a:cubicBezTo>
                  <a:pt x="126471" y="15320"/>
                  <a:pt x="252942" y="20876"/>
                  <a:pt x="301625" y="19289"/>
                </a:cubicBezTo>
                <a:cubicBezTo>
                  <a:pt x="350308" y="17702"/>
                  <a:pt x="254000" y="-2407"/>
                  <a:pt x="292100" y="239"/>
                </a:cubicBezTo>
                <a:cubicBezTo>
                  <a:pt x="330200" y="2885"/>
                  <a:pt x="514350" y="34635"/>
                  <a:pt x="530225" y="35164"/>
                </a:cubicBezTo>
                <a:cubicBezTo>
                  <a:pt x="546100" y="35693"/>
                  <a:pt x="426508" y="6589"/>
                  <a:pt x="387350" y="3414"/>
                </a:cubicBezTo>
                <a:cubicBezTo>
                  <a:pt x="348192" y="239"/>
                  <a:pt x="324379" y="13468"/>
                  <a:pt x="295275" y="16114"/>
                </a:cubicBezTo>
                <a:cubicBezTo>
                  <a:pt x="266171" y="18760"/>
                  <a:pt x="212725" y="19289"/>
                  <a:pt x="212725" y="19289"/>
                </a:cubicBezTo>
                <a:lnTo>
                  <a:pt x="0" y="9764"/>
                </a:ln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BFB963EF-E259-125C-38B2-617D51385057}"/>
              </a:ext>
            </a:extLst>
          </p:cNvPr>
          <p:cNvSpPr/>
          <p:nvPr/>
        </p:nvSpPr>
        <p:spPr>
          <a:xfrm>
            <a:off x="5273568" y="4771708"/>
            <a:ext cx="769158" cy="109303"/>
          </a:xfrm>
          <a:custGeom>
            <a:avLst/>
            <a:gdLst>
              <a:gd name="connsiteX0" fmla="*/ 107 w 769158"/>
              <a:gd name="connsiteY0" fmla="*/ 317 h 109303"/>
              <a:gd name="connsiteX1" fmla="*/ 295382 w 769158"/>
              <a:gd name="connsiteY1" fmla="*/ 98742 h 109303"/>
              <a:gd name="connsiteX2" fmla="*/ 209657 w 769158"/>
              <a:gd name="connsiteY2" fmla="*/ 66992 h 109303"/>
              <a:gd name="connsiteX3" fmla="*/ 454132 w 769158"/>
              <a:gd name="connsiteY3" fmla="*/ 108267 h 109303"/>
              <a:gd name="connsiteX4" fmla="*/ 609707 w 769158"/>
              <a:gd name="connsiteY4" fmla="*/ 92392 h 109303"/>
              <a:gd name="connsiteX5" fmla="*/ 581132 w 769158"/>
              <a:gd name="connsiteY5" fmla="*/ 101917 h 109303"/>
              <a:gd name="connsiteX6" fmla="*/ 768457 w 769158"/>
              <a:gd name="connsiteY6" fmla="*/ 3492 h 109303"/>
              <a:gd name="connsiteX7" fmla="*/ 635107 w 769158"/>
              <a:gd name="connsiteY7" fmla="*/ 86042 h 109303"/>
              <a:gd name="connsiteX8" fmla="*/ 390632 w 769158"/>
              <a:gd name="connsiteY8" fmla="*/ 108267 h 109303"/>
              <a:gd name="connsiteX9" fmla="*/ 187432 w 769158"/>
              <a:gd name="connsiteY9" fmla="*/ 60642 h 109303"/>
              <a:gd name="connsiteX10" fmla="*/ 260457 w 769158"/>
              <a:gd name="connsiteY10" fmla="*/ 66992 h 109303"/>
              <a:gd name="connsiteX11" fmla="*/ 107 w 769158"/>
              <a:gd name="connsiteY11" fmla="*/ 317 h 109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69158" h="109303">
                <a:moveTo>
                  <a:pt x="107" y="317"/>
                </a:moveTo>
                <a:cubicBezTo>
                  <a:pt x="5928" y="5609"/>
                  <a:pt x="260457" y="87630"/>
                  <a:pt x="295382" y="98742"/>
                </a:cubicBezTo>
                <a:cubicBezTo>
                  <a:pt x="330307" y="109855"/>
                  <a:pt x="183199" y="65405"/>
                  <a:pt x="209657" y="66992"/>
                </a:cubicBezTo>
                <a:cubicBezTo>
                  <a:pt x="236115" y="68580"/>
                  <a:pt x="387457" y="104034"/>
                  <a:pt x="454132" y="108267"/>
                </a:cubicBezTo>
                <a:cubicBezTo>
                  <a:pt x="520807" y="112500"/>
                  <a:pt x="588540" y="93450"/>
                  <a:pt x="609707" y="92392"/>
                </a:cubicBezTo>
                <a:cubicBezTo>
                  <a:pt x="630874" y="91334"/>
                  <a:pt x="554674" y="116734"/>
                  <a:pt x="581132" y="101917"/>
                </a:cubicBezTo>
                <a:cubicBezTo>
                  <a:pt x="607590" y="87100"/>
                  <a:pt x="759461" y="6138"/>
                  <a:pt x="768457" y="3492"/>
                </a:cubicBezTo>
                <a:cubicBezTo>
                  <a:pt x="777453" y="846"/>
                  <a:pt x="698078" y="68580"/>
                  <a:pt x="635107" y="86042"/>
                </a:cubicBezTo>
                <a:cubicBezTo>
                  <a:pt x="572136" y="103505"/>
                  <a:pt x="465244" y="112500"/>
                  <a:pt x="390632" y="108267"/>
                </a:cubicBezTo>
                <a:cubicBezTo>
                  <a:pt x="316020" y="104034"/>
                  <a:pt x="209128" y="67521"/>
                  <a:pt x="187432" y="60642"/>
                </a:cubicBezTo>
                <a:cubicBezTo>
                  <a:pt x="165736" y="53763"/>
                  <a:pt x="293795" y="76517"/>
                  <a:pt x="260457" y="66992"/>
                </a:cubicBezTo>
                <a:cubicBezTo>
                  <a:pt x="227120" y="57467"/>
                  <a:pt x="-5714" y="-4975"/>
                  <a:pt x="107" y="317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0ECCD3D5-8F19-D910-E3AA-0D72866DD93A}"/>
              </a:ext>
            </a:extLst>
          </p:cNvPr>
          <p:cNvSpPr/>
          <p:nvPr/>
        </p:nvSpPr>
        <p:spPr>
          <a:xfrm>
            <a:off x="4204163" y="4396931"/>
            <a:ext cx="168017" cy="638816"/>
          </a:xfrm>
          <a:custGeom>
            <a:avLst/>
            <a:gdLst>
              <a:gd name="connsiteX0" fmla="*/ 167812 w 168017"/>
              <a:gd name="connsiteY0" fmla="*/ 444 h 638816"/>
              <a:gd name="connsiteX1" fmla="*/ 145587 w 168017"/>
              <a:gd name="connsiteY1" fmla="*/ 213169 h 638816"/>
              <a:gd name="connsiteX2" fmla="*/ 148762 w 168017"/>
              <a:gd name="connsiteY2" fmla="*/ 108394 h 638816"/>
              <a:gd name="connsiteX3" fmla="*/ 56687 w 168017"/>
              <a:gd name="connsiteY3" fmla="*/ 397319 h 638816"/>
              <a:gd name="connsiteX4" fmla="*/ 113837 w 168017"/>
              <a:gd name="connsiteY4" fmla="*/ 333819 h 638816"/>
              <a:gd name="connsiteX5" fmla="*/ 2712 w 168017"/>
              <a:gd name="connsiteY5" fmla="*/ 533844 h 638816"/>
              <a:gd name="connsiteX6" fmla="*/ 34462 w 168017"/>
              <a:gd name="connsiteY6" fmla="*/ 543369 h 638816"/>
              <a:gd name="connsiteX7" fmla="*/ 37637 w 168017"/>
              <a:gd name="connsiteY7" fmla="*/ 638619 h 638816"/>
              <a:gd name="connsiteX8" fmla="*/ 50337 w 168017"/>
              <a:gd name="connsiteY8" fmla="*/ 514794 h 638816"/>
              <a:gd name="connsiteX9" fmla="*/ 123362 w 168017"/>
              <a:gd name="connsiteY9" fmla="*/ 149669 h 638816"/>
              <a:gd name="connsiteX10" fmla="*/ 132887 w 168017"/>
              <a:gd name="connsiteY10" fmla="*/ 225869 h 638816"/>
              <a:gd name="connsiteX11" fmla="*/ 155112 w 168017"/>
              <a:gd name="connsiteY11" fmla="*/ 159194 h 638816"/>
              <a:gd name="connsiteX12" fmla="*/ 167812 w 168017"/>
              <a:gd name="connsiteY12" fmla="*/ 444 h 638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8017" h="638816">
                <a:moveTo>
                  <a:pt x="167812" y="444"/>
                </a:moveTo>
                <a:cubicBezTo>
                  <a:pt x="166225" y="9440"/>
                  <a:pt x="148762" y="195177"/>
                  <a:pt x="145587" y="213169"/>
                </a:cubicBezTo>
                <a:cubicBezTo>
                  <a:pt x="142412" y="231161"/>
                  <a:pt x="163579" y="77702"/>
                  <a:pt x="148762" y="108394"/>
                </a:cubicBezTo>
                <a:cubicBezTo>
                  <a:pt x="133945" y="139086"/>
                  <a:pt x="62508" y="359748"/>
                  <a:pt x="56687" y="397319"/>
                </a:cubicBezTo>
                <a:cubicBezTo>
                  <a:pt x="50866" y="434890"/>
                  <a:pt x="122833" y="311065"/>
                  <a:pt x="113837" y="333819"/>
                </a:cubicBezTo>
                <a:cubicBezTo>
                  <a:pt x="104841" y="356573"/>
                  <a:pt x="15941" y="498919"/>
                  <a:pt x="2712" y="533844"/>
                </a:cubicBezTo>
                <a:cubicBezTo>
                  <a:pt x="-10517" y="568769"/>
                  <a:pt x="28641" y="525907"/>
                  <a:pt x="34462" y="543369"/>
                </a:cubicBezTo>
                <a:cubicBezTo>
                  <a:pt x="40283" y="560831"/>
                  <a:pt x="34991" y="643381"/>
                  <a:pt x="37637" y="638619"/>
                </a:cubicBezTo>
                <a:cubicBezTo>
                  <a:pt x="40283" y="633857"/>
                  <a:pt x="36050" y="596286"/>
                  <a:pt x="50337" y="514794"/>
                </a:cubicBezTo>
                <a:cubicBezTo>
                  <a:pt x="64624" y="433302"/>
                  <a:pt x="109604" y="197823"/>
                  <a:pt x="123362" y="149669"/>
                </a:cubicBezTo>
                <a:cubicBezTo>
                  <a:pt x="137120" y="101515"/>
                  <a:pt x="127595" y="224282"/>
                  <a:pt x="132887" y="225869"/>
                </a:cubicBezTo>
                <a:cubicBezTo>
                  <a:pt x="138179" y="227456"/>
                  <a:pt x="148762" y="196765"/>
                  <a:pt x="155112" y="159194"/>
                </a:cubicBezTo>
                <a:cubicBezTo>
                  <a:pt x="161462" y="121623"/>
                  <a:pt x="169399" y="-8552"/>
                  <a:pt x="167812" y="4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E32415AC-F940-DA2D-F44A-98EB4F5C9588}"/>
              </a:ext>
            </a:extLst>
          </p:cNvPr>
          <p:cNvSpPr/>
          <p:nvPr/>
        </p:nvSpPr>
        <p:spPr>
          <a:xfrm>
            <a:off x="3816904" y="5422898"/>
            <a:ext cx="58533" cy="307128"/>
          </a:xfrm>
          <a:custGeom>
            <a:avLst/>
            <a:gdLst>
              <a:gd name="connsiteX0" fmla="*/ 50246 w 58533"/>
              <a:gd name="connsiteY0" fmla="*/ 2 h 307128"/>
              <a:gd name="connsiteX1" fmla="*/ 21671 w 58533"/>
              <a:gd name="connsiteY1" fmla="*/ 111127 h 307128"/>
              <a:gd name="connsiteX2" fmla="*/ 28021 w 58533"/>
              <a:gd name="connsiteY2" fmla="*/ 190502 h 307128"/>
              <a:gd name="connsiteX3" fmla="*/ 5796 w 58533"/>
              <a:gd name="connsiteY3" fmla="*/ 149227 h 307128"/>
              <a:gd name="connsiteX4" fmla="*/ 56596 w 58533"/>
              <a:gd name="connsiteY4" fmla="*/ 301627 h 307128"/>
              <a:gd name="connsiteX5" fmla="*/ 43896 w 58533"/>
              <a:gd name="connsiteY5" fmla="*/ 257177 h 307128"/>
              <a:gd name="connsiteX6" fmla="*/ 5796 w 58533"/>
              <a:gd name="connsiteY6" fmla="*/ 101602 h 307128"/>
              <a:gd name="connsiteX7" fmla="*/ 5796 w 58533"/>
              <a:gd name="connsiteY7" fmla="*/ 114302 h 307128"/>
              <a:gd name="connsiteX8" fmla="*/ 50246 w 58533"/>
              <a:gd name="connsiteY8" fmla="*/ 2 h 30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533" h="307128">
                <a:moveTo>
                  <a:pt x="50246" y="2"/>
                </a:moveTo>
                <a:cubicBezTo>
                  <a:pt x="52892" y="-527"/>
                  <a:pt x="25375" y="79377"/>
                  <a:pt x="21671" y="111127"/>
                </a:cubicBezTo>
                <a:cubicBezTo>
                  <a:pt x="17967" y="142877"/>
                  <a:pt x="30667" y="184152"/>
                  <a:pt x="28021" y="190502"/>
                </a:cubicBezTo>
                <a:cubicBezTo>
                  <a:pt x="25375" y="196852"/>
                  <a:pt x="1033" y="130706"/>
                  <a:pt x="5796" y="149227"/>
                </a:cubicBezTo>
                <a:cubicBezTo>
                  <a:pt x="10559" y="167748"/>
                  <a:pt x="50246" y="283635"/>
                  <a:pt x="56596" y="301627"/>
                </a:cubicBezTo>
                <a:cubicBezTo>
                  <a:pt x="62946" y="319619"/>
                  <a:pt x="52363" y="290514"/>
                  <a:pt x="43896" y="257177"/>
                </a:cubicBezTo>
                <a:cubicBezTo>
                  <a:pt x="35429" y="223840"/>
                  <a:pt x="5796" y="101602"/>
                  <a:pt x="5796" y="101602"/>
                </a:cubicBezTo>
                <a:cubicBezTo>
                  <a:pt x="-554" y="77790"/>
                  <a:pt x="-3200" y="128589"/>
                  <a:pt x="5796" y="114302"/>
                </a:cubicBezTo>
                <a:cubicBezTo>
                  <a:pt x="14792" y="100015"/>
                  <a:pt x="47600" y="531"/>
                  <a:pt x="5024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E05FA320-B422-64D8-8EC4-AD9221FF7F3C}"/>
              </a:ext>
            </a:extLst>
          </p:cNvPr>
          <p:cNvSpPr/>
          <p:nvPr/>
        </p:nvSpPr>
        <p:spPr>
          <a:xfrm>
            <a:off x="4613262" y="5324021"/>
            <a:ext cx="120742" cy="359419"/>
          </a:xfrm>
          <a:custGeom>
            <a:avLst/>
            <a:gdLst>
              <a:gd name="connsiteX0" fmla="*/ 60338 w 120742"/>
              <a:gd name="connsiteY0" fmla="*/ 3629 h 359419"/>
              <a:gd name="connsiteX1" fmla="*/ 73038 w 120742"/>
              <a:gd name="connsiteY1" fmla="*/ 197304 h 359419"/>
              <a:gd name="connsiteX2" fmla="*/ 41288 w 120742"/>
              <a:gd name="connsiteY2" fmla="*/ 257629 h 359419"/>
              <a:gd name="connsiteX3" fmla="*/ 82563 w 120742"/>
              <a:gd name="connsiteY3" fmla="*/ 200479 h 359419"/>
              <a:gd name="connsiteX4" fmla="*/ 13 w 120742"/>
              <a:gd name="connsiteY4" fmla="*/ 359229 h 359419"/>
              <a:gd name="connsiteX5" fmla="*/ 76213 w 120742"/>
              <a:gd name="connsiteY5" fmla="*/ 232229 h 359419"/>
              <a:gd name="connsiteX6" fmla="*/ 92088 w 120742"/>
              <a:gd name="connsiteY6" fmla="*/ 203654 h 359419"/>
              <a:gd name="connsiteX7" fmla="*/ 120663 w 120742"/>
              <a:gd name="connsiteY7" fmla="*/ 108404 h 359419"/>
              <a:gd name="connsiteX8" fmla="*/ 82563 w 120742"/>
              <a:gd name="connsiteY8" fmla="*/ 184604 h 359419"/>
              <a:gd name="connsiteX9" fmla="*/ 82563 w 120742"/>
              <a:gd name="connsiteY9" fmla="*/ 79829 h 359419"/>
              <a:gd name="connsiteX10" fmla="*/ 60338 w 120742"/>
              <a:gd name="connsiteY10" fmla="*/ 3629 h 359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42" h="359419">
                <a:moveTo>
                  <a:pt x="60338" y="3629"/>
                </a:moveTo>
                <a:cubicBezTo>
                  <a:pt x="58751" y="23208"/>
                  <a:pt x="76213" y="154971"/>
                  <a:pt x="73038" y="197304"/>
                </a:cubicBezTo>
                <a:cubicBezTo>
                  <a:pt x="69863" y="239637"/>
                  <a:pt x="39701" y="257100"/>
                  <a:pt x="41288" y="257629"/>
                </a:cubicBezTo>
                <a:cubicBezTo>
                  <a:pt x="42875" y="258158"/>
                  <a:pt x="89442" y="183546"/>
                  <a:pt x="82563" y="200479"/>
                </a:cubicBezTo>
                <a:cubicBezTo>
                  <a:pt x="75684" y="217412"/>
                  <a:pt x="1071" y="353938"/>
                  <a:pt x="13" y="359229"/>
                </a:cubicBezTo>
                <a:cubicBezTo>
                  <a:pt x="-1045" y="364520"/>
                  <a:pt x="60867" y="258158"/>
                  <a:pt x="76213" y="232229"/>
                </a:cubicBezTo>
                <a:cubicBezTo>
                  <a:pt x="91559" y="206300"/>
                  <a:pt x="84680" y="224291"/>
                  <a:pt x="92088" y="203654"/>
                </a:cubicBezTo>
                <a:cubicBezTo>
                  <a:pt x="99496" y="183017"/>
                  <a:pt x="122250" y="111579"/>
                  <a:pt x="120663" y="108404"/>
                </a:cubicBezTo>
                <a:cubicBezTo>
                  <a:pt x="119076" y="105229"/>
                  <a:pt x="88913" y="189366"/>
                  <a:pt x="82563" y="184604"/>
                </a:cubicBezTo>
                <a:cubicBezTo>
                  <a:pt x="76213" y="179842"/>
                  <a:pt x="86267" y="111050"/>
                  <a:pt x="82563" y="79829"/>
                </a:cubicBezTo>
                <a:cubicBezTo>
                  <a:pt x="78859" y="48608"/>
                  <a:pt x="61925" y="-15950"/>
                  <a:pt x="60338" y="36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D5E8F5A9-CDF3-BE0A-C81F-C52EBBF0FD63}"/>
              </a:ext>
            </a:extLst>
          </p:cNvPr>
          <p:cNvSpPr/>
          <p:nvPr/>
        </p:nvSpPr>
        <p:spPr>
          <a:xfrm>
            <a:off x="4733824" y="5390865"/>
            <a:ext cx="166042" cy="288434"/>
          </a:xfrm>
          <a:custGeom>
            <a:avLst/>
            <a:gdLst>
              <a:gd name="connsiteX0" fmla="*/ 101 w 166042"/>
              <a:gd name="connsiteY0" fmla="*/ 285 h 288434"/>
              <a:gd name="connsiteX1" fmla="*/ 98526 w 166042"/>
              <a:gd name="connsiteY1" fmla="*/ 139985 h 288434"/>
              <a:gd name="connsiteX2" fmla="*/ 120751 w 166042"/>
              <a:gd name="connsiteY2" fmla="*/ 155860 h 288434"/>
              <a:gd name="connsiteX3" fmla="*/ 111226 w 166042"/>
              <a:gd name="connsiteY3" fmla="*/ 117760 h 288434"/>
              <a:gd name="connsiteX4" fmla="*/ 165201 w 166042"/>
              <a:gd name="connsiteY4" fmla="*/ 286035 h 288434"/>
              <a:gd name="connsiteX5" fmla="*/ 139801 w 166042"/>
              <a:gd name="connsiteY5" fmla="*/ 206660 h 288434"/>
              <a:gd name="connsiteX6" fmla="*/ 82651 w 166042"/>
              <a:gd name="connsiteY6" fmla="*/ 63785 h 288434"/>
              <a:gd name="connsiteX7" fmla="*/ 79476 w 166042"/>
              <a:gd name="connsiteY7" fmla="*/ 101885 h 288434"/>
              <a:gd name="connsiteX8" fmla="*/ 101 w 166042"/>
              <a:gd name="connsiteY8" fmla="*/ 285 h 288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6042" h="288434">
                <a:moveTo>
                  <a:pt x="101" y="285"/>
                </a:moveTo>
                <a:cubicBezTo>
                  <a:pt x="3276" y="6635"/>
                  <a:pt x="78418" y="114056"/>
                  <a:pt x="98526" y="139985"/>
                </a:cubicBezTo>
                <a:cubicBezTo>
                  <a:pt x="118634" y="165914"/>
                  <a:pt x="118634" y="159564"/>
                  <a:pt x="120751" y="155860"/>
                </a:cubicBezTo>
                <a:cubicBezTo>
                  <a:pt x="122868" y="152156"/>
                  <a:pt x="103818" y="96064"/>
                  <a:pt x="111226" y="117760"/>
                </a:cubicBezTo>
                <a:cubicBezTo>
                  <a:pt x="118634" y="139456"/>
                  <a:pt x="160438" y="271218"/>
                  <a:pt x="165201" y="286035"/>
                </a:cubicBezTo>
                <a:cubicBezTo>
                  <a:pt x="169964" y="300852"/>
                  <a:pt x="153559" y="243702"/>
                  <a:pt x="139801" y="206660"/>
                </a:cubicBezTo>
                <a:cubicBezTo>
                  <a:pt x="126043" y="169618"/>
                  <a:pt x="92705" y="81247"/>
                  <a:pt x="82651" y="63785"/>
                </a:cubicBezTo>
                <a:cubicBezTo>
                  <a:pt x="72597" y="46323"/>
                  <a:pt x="90059" y="108235"/>
                  <a:pt x="79476" y="101885"/>
                </a:cubicBezTo>
                <a:cubicBezTo>
                  <a:pt x="68893" y="95535"/>
                  <a:pt x="-3074" y="-6065"/>
                  <a:pt x="101" y="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B12B1355-580B-BD5C-7242-46C691DAA5DF}"/>
              </a:ext>
            </a:extLst>
          </p:cNvPr>
          <p:cNvSpPr/>
          <p:nvPr/>
        </p:nvSpPr>
        <p:spPr>
          <a:xfrm>
            <a:off x="3009773" y="4702146"/>
            <a:ext cx="65034" cy="163982"/>
          </a:xfrm>
          <a:custGeom>
            <a:avLst/>
            <a:gdLst>
              <a:gd name="connsiteX0" fmla="*/ 25527 w 65034"/>
              <a:gd name="connsiteY0" fmla="*/ 29 h 163982"/>
              <a:gd name="connsiteX1" fmla="*/ 16002 w 65034"/>
              <a:gd name="connsiteY1" fmla="*/ 88929 h 163982"/>
              <a:gd name="connsiteX2" fmla="*/ 63627 w 65034"/>
              <a:gd name="connsiteY2" fmla="*/ 161954 h 163982"/>
              <a:gd name="connsiteX3" fmla="*/ 47752 w 65034"/>
              <a:gd name="connsiteY3" fmla="*/ 139729 h 163982"/>
              <a:gd name="connsiteX4" fmla="*/ 127 w 65034"/>
              <a:gd name="connsiteY4" fmla="*/ 98454 h 163982"/>
              <a:gd name="connsiteX5" fmla="*/ 25527 w 65034"/>
              <a:gd name="connsiteY5" fmla="*/ 29 h 163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034" h="163982">
                <a:moveTo>
                  <a:pt x="25527" y="29"/>
                </a:moveTo>
                <a:cubicBezTo>
                  <a:pt x="28173" y="-1559"/>
                  <a:pt x="9652" y="61942"/>
                  <a:pt x="16002" y="88929"/>
                </a:cubicBezTo>
                <a:cubicBezTo>
                  <a:pt x="22352" y="115916"/>
                  <a:pt x="63627" y="161954"/>
                  <a:pt x="63627" y="161954"/>
                </a:cubicBezTo>
                <a:cubicBezTo>
                  <a:pt x="68919" y="170421"/>
                  <a:pt x="58335" y="150312"/>
                  <a:pt x="47752" y="139729"/>
                </a:cubicBezTo>
                <a:cubicBezTo>
                  <a:pt x="37169" y="129146"/>
                  <a:pt x="2244" y="120679"/>
                  <a:pt x="127" y="98454"/>
                </a:cubicBezTo>
                <a:cubicBezTo>
                  <a:pt x="-1990" y="76229"/>
                  <a:pt x="22881" y="1617"/>
                  <a:pt x="25527" y="29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DED06357-7692-F28A-14E2-3C1402F688DD}"/>
              </a:ext>
            </a:extLst>
          </p:cNvPr>
          <p:cNvSpPr/>
          <p:nvPr/>
        </p:nvSpPr>
        <p:spPr>
          <a:xfrm>
            <a:off x="3270186" y="5371817"/>
            <a:ext cx="70336" cy="245173"/>
          </a:xfrm>
          <a:custGeom>
            <a:avLst/>
            <a:gdLst>
              <a:gd name="connsiteX0" fmla="*/ 64 w 70336"/>
              <a:gd name="connsiteY0" fmla="*/ 283 h 245173"/>
              <a:gd name="connsiteX1" fmla="*/ 54039 w 70336"/>
              <a:gd name="connsiteY1" fmla="*/ 54258 h 245173"/>
              <a:gd name="connsiteX2" fmla="*/ 34989 w 70336"/>
              <a:gd name="connsiteY2" fmla="*/ 146333 h 245173"/>
              <a:gd name="connsiteX3" fmla="*/ 69914 w 70336"/>
              <a:gd name="connsiteY3" fmla="*/ 101883 h 245173"/>
              <a:gd name="connsiteX4" fmla="*/ 6414 w 70336"/>
              <a:gd name="connsiteY4" fmla="*/ 244758 h 245173"/>
              <a:gd name="connsiteX5" fmla="*/ 50864 w 70336"/>
              <a:gd name="connsiteY5" fmla="*/ 143158 h 245173"/>
              <a:gd name="connsiteX6" fmla="*/ 66739 w 70336"/>
              <a:gd name="connsiteY6" fmla="*/ 76483 h 245173"/>
              <a:gd name="connsiteX7" fmla="*/ 64 w 70336"/>
              <a:gd name="connsiteY7" fmla="*/ 283 h 245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336" h="245173">
                <a:moveTo>
                  <a:pt x="64" y="283"/>
                </a:moveTo>
                <a:cubicBezTo>
                  <a:pt x="-2053" y="-3421"/>
                  <a:pt x="48218" y="29916"/>
                  <a:pt x="54039" y="54258"/>
                </a:cubicBezTo>
                <a:cubicBezTo>
                  <a:pt x="59860" y="78600"/>
                  <a:pt x="32343" y="138396"/>
                  <a:pt x="34989" y="146333"/>
                </a:cubicBezTo>
                <a:cubicBezTo>
                  <a:pt x="37635" y="154270"/>
                  <a:pt x="74677" y="85479"/>
                  <a:pt x="69914" y="101883"/>
                </a:cubicBezTo>
                <a:cubicBezTo>
                  <a:pt x="65151" y="118287"/>
                  <a:pt x="9589" y="237879"/>
                  <a:pt x="6414" y="244758"/>
                </a:cubicBezTo>
                <a:cubicBezTo>
                  <a:pt x="3239" y="251637"/>
                  <a:pt x="40810" y="171204"/>
                  <a:pt x="50864" y="143158"/>
                </a:cubicBezTo>
                <a:cubicBezTo>
                  <a:pt x="60918" y="115112"/>
                  <a:pt x="72560" y="98179"/>
                  <a:pt x="66739" y="76483"/>
                </a:cubicBezTo>
                <a:cubicBezTo>
                  <a:pt x="60918" y="54787"/>
                  <a:pt x="2181" y="3987"/>
                  <a:pt x="64" y="283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56EB8CC6-525E-FB31-EFDD-C968B7FBB868}"/>
              </a:ext>
            </a:extLst>
          </p:cNvPr>
          <p:cNvSpPr/>
          <p:nvPr/>
        </p:nvSpPr>
        <p:spPr>
          <a:xfrm>
            <a:off x="5667298" y="5355675"/>
            <a:ext cx="143299" cy="154463"/>
          </a:xfrm>
          <a:custGeom>
            <a:avLst/>
            <a:gdLst>
              <a:gd name="connsiteX0" fmla="*/ 77 w 143299"/>
              <a:gd name="connsiteY0" fmla="*/ 152950 h 154463"/>
              <a:gd name="connsiteX1" fmla="*/ 57227 w 143299"/>
              <a:gd name="connsiteY1" fmla="*/ 57700 h 154463"/>
              <a:gd name="connsiteX2" fmla="*/ 142952 w 143299"/>
              <a:gd name="connsiteY2" fmla="*/ 550 h 154463"/>
              <a:gd name="connsiteX3" fmla="*/ 85802 w 143299"/>
              <a:gd name="connsiteY3" fmla="*/ 29125 h 154463"/>
              <a:gd name="connsiteX4" fmla="*/ 44527 w 143299"/>
              <a:gd name="connsiteY4" fmla="*/ 35475 h 154463"/>
              <a:gd name="connsiteX5" fmla="*/ 44527 w 143299"/>
              <a:gd name="connsiteY5" fmla="*/ 111675 h 154463"/>
              <a:gd name="connsiteX6" fmla="*/ 77 w 143299"/>
              <a:gd name="connsiteY6" fmla="*/ 152950 h 154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299" h="154463">
                <a:moveTo>
                  <a:pt x="77" y="152950"/>
                </a:moveTo>
                <a:cubicBezTo>
                  <a:pt x="2194" y="143954"/>
                  <a:pt x="33415" y="83100"/>
                  <a:pt x="57227" y="57700"/>
                </a:cubicBezTo>
                <a:cubicBezTo>
                  <a:pt x="81040" y="32300"/>
                  <a:pt x="138190" y="5312"/>
                  <a:pt x="142952" y="550"/>
                </a:cubicBezTo>
                <a:cubicBezTo>
                  <a:pt x="147714" y="-4212"/>
                  <a:pt x="102206" y="23304"/>
                  <a:pt x="85802" y="29125"/>
                </a:cubicBezTo>
                <a:cubicBezTo>
                  <a:pt x="69398" y="34946"/>
                  <a:pt x="51406" y="21717"/>
                  <a:pt x="44527" y="35475"/>
                </a:cubicBezTo>
                <a:cubicBezTo>
                  <a:pt x="37648" y="49233"/>
                  <a:pt x="49289" y="94742"/>
                  <a:pt x="44527" y="111675"/>
                </a:cubicBezTo>
                <a:cubicBezTo>
                  <a:pt x="39765" y="128608"/>
                  <a:pt x="-2040" y="161946"/>
                  <a:pt x="77" y="152950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385276AD-B747-5DEC-4090-E3A6C17F2889}"/>
              </a:ext>
            </a:extLst>
          </p:cNvPr>
          <p:cNvSpPr/>
          <p:nvPr/>
        </p:nvSpPr>
        <p:spPr>
          <a:xfrm>
            <a:off x="5316802" y="5883275"/>
            <a:ext cx="81042" cy="118445"/>
          </a:xfrm>
          <a:custGeom>
            <a:avLst/>
            <a:gdLst>
              <a:gd name="connsiteX0" fmla="*/ 80698 w 81042"/>
              <a:gd name="connsiteY0" fmla="*/ 0 h 118445"/>
              <a:gd name="connsiteX1" fmla="*/ 29898 w 81042"/>
              <a:gd name="connsiteY1" fmla="*/ 47625 h 118445"/>
              <a:gd name="connsiteX2" fmla="*/ 23548 w 81042"/>
              <a:gd name="connsiteY2" fmla="*/ 117475 h 118445"/>
              <a:gd name="connsiteX3" fmla="*/ 23548 w 81042"/>
              <a:gd name="connsiteY3" fmla="*/ 85725 h 118445"/>
              <a:gd name="connsiteX4" fmla="*/ 1323 w 81042"/>
              <a:gd name="connsiteY4" fmla="*/ 47625 h 118445"/>
              <a:gd name="connsiteX5" fmla="*/ 80698 w 81042"/>
              <a:gd name="connsiteY5" fmla="*/ 0 h 118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042" h="118445">
                <a:moveTo>
                  <a:pt x="80698" y="0"/>
                </a:moveTo>
                <a:cubicBezTo>
                  <a:pt x="85460" y="0"/>
                  <a:pt x="39423" y="28046"/>
                  <a:pt x="29898" y="47625"/>
                </a:cubicBezTo>
                <a:cubicBezTo>
                  <a:pt x="20373" y="67204"/>
                  <a:pt x="24606" y="111125"/>
                  <a:pt x="23548" y="117475"/>
                </a:cubicBezTo>
                <a:cubicBezTo>
                  <a:pt x="22490" y="123825"/>
                  <a:pt x="27252" y="97367"/>
                  <a:pt x="23548" y="85725"/>
                </a:cubicBezTo>
                <a:cubicBezTo>
                  <a:pt x="19844" y="74083"/>
                  <a:pt x="-6085" y="60854"/>
                  <a:pt x="1323" y="47625"/>
                </a:cubicBezTo>
                <a:cubicBezTo>
                  <a:pt x="8731" y="34396"/>
                  <a:pt x="75936" y="0"/>
                  <a:pt x="80698" y="0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F886FF1F-7736-4EEE-A0DF-5146F6904CE8}"/>
              </a:ext>
            </a:extLst>
          </p:cNvPr>
          <p:cNvSpPr/>
          <p:nvPr/>
        </p:nvSpPr>
        <p:spPr>
          <a:xfrm>
            <a:off x="3592624" y="5210154"/>
            <a:ext cx="92764" cy="111146"/>
          </a:xfrm>
          <a:custGeom>
            <a:avLst/>
            <a:gdLst>
              <a:gd name="connsiteX0" fmla="*/ 1476 w 92764"/>
              <a:gd name="connsiteY0" fmla="*/ 21 h 111146"/>
              <a:gd name="connsiteX1" fmla="*/ 20526 w 92764"/>
              <a:gd name="connsiteY1" fmla="*/ 53996 h 111146"/>
              <a:gd name="connsiteX2" fmla="*/ 90376 w 92764"/>
              <a:gd name="connsiteY2" fmla="*/ 22246 h 111146"/>
              <a:gd name="connsiteX3" fmla="*/ 71326 w 92764"/>
              <a:gd name="connsiteY3" fmla="*/ 47646 h 111146"/>
              <a:gd name="connsiteX4" fmla="*/ 20526 w 92764"/>
              <a:gd name="connsiteY4" fmla="*/ 111146 h 111146"/>
              <a:gd name="connsiteX5" fmla="*/ 52276 w 92764"/>
              <a:gd name="connsiteY5" fmla="*/ 47646 h 111146"/>
              <a:gd name="connsiteX6" fmla="*/ 1476 w 92764"/>
              <a:gd name="connsiteY6" fmla="*/ 21 h 111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764" h="111146">
                <a:moveTo>
                  <a:pt x="1476" y="21"/>
                </a:moveTo>
                <a:cubicBezTo>
                  <a:pt x="-3815" y="1079"/>
                  <a:pt x="5709" y="50292"/>
                  <a:pt x="20526" y="53996"/>
                </a:cubicBezTo>
                <a:cubicBezTo>
                  <a:pt x="35343" y="57700"/>
                  <a:pt x="90376" y="22246"/>
                  <a:pt x="90376" y="22246"/>
                </a:cubicBezTo>
                <a:cubicBezTo>
                  <a:pt x="98843" y="21188"/>
                  <a:pt x="82968" y="32830"/>
                  <a:pt x="71326" y="47646"/>
                </a:cubicBezTo>
                <a:cubicBezTo>
                  <a:pt x="59684" y="62462"/>
                  <a:pt x="23701" y="111146"/>
                  <a:pt x="20526" y="111146"/>
                </a:cubicBezTo>
                <a:cubicBezTo>
                  <a:pt x="17351" y="111146"/>
                  <a:pt x="55980" y="58229"/>
                  <a:pt x="52276" y="47646"/>
                </a:cubicBezTo>
                <a:cubicBezTo>
                  <a:pt x="48572" y="37063"/>
                  <a:pt x="6767" y="-1037"/>
                  <a:pt x="1476" y="21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0E58804D-5257-35F8-4949-069A18AD4101}"/>
              </a:ext>
            </a:extLst>
          </p:cNvPr>
          <p:cNvSpPr/>
          <p:nvPr/>
        </p:nvSpPr>
        <p:spPr>
          <a:xfrm>
            <a:off x="5667168" y="5693281"/>
            <a:ext cx="98911" cy="56698"/>
          </a:xfrm>
          <a:custGeom>
            <a:avLst/>
            <a:gdLst>
              <a:gd name="connsiteX0" fmla="*/ 98632 w 98911"/>
              <a:gd name="connsiteY0" fmla="*/ 2669 h 56698"/>
              <a:gd name="connsiteX1" fmla="*/ 44657 w 98911"/>
              <a:gd name="connsiteY1" fmla="*/ 15369 h 56698"/>
              <a:gd name="connsiteX2" fmla="*/ 19257 w 98911"/>
              <a:gd name="connsiteY2" fmla="*/ 56644 h 56698"/>
              <a:gd name="connsiteX3" fmla="*/ 207 w 98911"/>
              <a:gd name="connsiteY3" fmla="*/ 24894 h 56698"/>
              <a:gd name="connsiteX4" fmla="*/ 9732 w 98911"/>
              <a:gd name="connsiteY4" fmla="*/ 34419 h 56698"/>
              <a:gd name="connsiteX5" fmla="*/ 19257 w 98911"/>
              <a:gd name="connsiteY5" fmla="*/ 2669 h 56698"/>
              <a:gd name="connsiteX6" fmla="*/ 98632 w 98911"/>
              <a:gd name="connsiteY6" fmla="*/ 2669 h 56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911" h="56698">
                <a:moveTo>
                  <a:pt x="98632" y="2669"/>
                </a:moveTo>
                <a:cubicBezTo>
                  <a:pt x="102865" y="4786"/>
                  <a:pt x="57886" y="6373"/>
                  <a:pt x="44657" y="15369"/>
                </a:cubicBezTo>
                <a:cubicBezTo>
                  <a:pt x="31428" y="24365"/>
                  <a:pt x="26665" y="55057"/>
                  <a:pt x="19257" y="56644"/>
                </a:cubicBezTo>
                <a:cubicBezTo>
                  <a:pt x="11849" y="58231"/>
                  <a:pt x="207" y="24894"/>
                  <a:pt x="207" y="24894"/>
                </a:cubicBezTo>
                <a:cubicBezTo>
                  <a:pt x="-1380" y="21190"/>
                  <a:pt x="6557" y="38123"/>
                  <a:pt x="9732" y="34419"/>
                </a:cubicBezTo>
                <a:cubicBezTo>
                  <a:pt x="12907" y="30715"/>
                  <a:pt x="3911" y="7432"/>
                  <a:pt x="19257" y="2669"/>
                </a:cubicBezTo>
                <a:cubicBezTo>
                  <a:pt x="34603" y="-2094"/>
                  <a:pt x="94399" y="552"/>
                  <a:pt x="98632" y="2669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620125D8-1574-A485-D6B4-75ADD76DDEFF}"/>
              </a:ext>
            </a:extLst>
          </p:cNvPr>
          <p:cNvSpPr/>
          <p:nvPr/>
        </p:nvSpPr>
        <p:spPr>
          <a:xfrm>
            <a:off x="3279734" y="5826095"/>
            <a:ext cx="47730" cy="121071"/>
          </a:xfrm>
          <a:custGeom>
            <a:avLst/>
            <a:gdLst>
              <a:gd name="connsiteX0" fmla="*/ 22266 w 47730"/>
              <a:gd name="connsiteY0" fmla="*/ 30 h 121071"/>
              <a:gd name="connsiteX1" fmla="*/ 22266 w 47730"/>
              <a:gd name="connsiteY1" fmla="*/ 79405 h 121071"/>
              <a:gd name="connsiteX2" fmla="*/ 47666 w 47730"/>
              <a:gd name="connsiteY2" fmla="*/ 120680 h 121071"/>
              <a:gd name="connsiteX3" fmla="*/ 28616 w 47730"/>
              <a:gd name="connsiteY3" fmla="*/ 98455 h 121071"/>
              <a:gd name="connsiteX4" fmla="*/ 41 w 47730"/>
              <a:gd name="connsiteY4" fmla="*/ 69880 h 121071"/>
              <a:gd name="connsiteX5" fmla="*/ 22266 w 47730"/>
              <a:gd name="connsiteY5" fmla="*/ 30 h 121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730" h="121071">
                <a:moveTo>
                  <a:pt x="22266" y="30"/>
                </a:moveTo>
                <a:cubicBezTo>
                  <a:pt x="25970" y="1617"/>
                  <a:pt x="18033" y="59297"/>
                  <a:pt x="22266" y="79405"/>
                </a:cubicBezTo>
                <a:cubicBezTo>
                  <a:pt x="26499" y="99513"/>
                  <a:pt x="47666" y="120680"/>
                  <a:pt x="47666" y="120680"/>
                </a:cubicBezTo>
                <a:cubicBezTo>
                  <a:pt x="48724" y="123855"/>
                  <a:pt x="36554" y="106922"/>
                  <a:pt x="28616" y="98455"/>
                </a:cubicBezTo>
                <a:cubicBezTo>
                  <a:pt x="20678" y="89988"/>
                  <a:pt x="1099" y="80992"/>
                  <a:pt x="41" y="69880"/>
                </a:cubicBezTo>
                <a:cubicBezTo>
                  <a:pt x="-1017" y="58768"/>
                  <a:pt x="18562" y="-1557"/>
                  <a:pt x="22266" y="30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B4CBB33F-392E-A525-3C56-AE5C945D4E7C}"/>
              </a:ext>
            </a:extLst>
          </p:cNvPr>
          <p:cNvSpPr/>
          <p:nvPr/>
        </p:nvSpPr>
        <p:spPr>
          <a:xfrm>
            <a:off x="3636417" y="6130782"/>
            <a:ext cx="535537" cy="144007"/>
          </a:xfrm>
          <a:custGeom>
            <a:avLst/>
            <a:gdLst>
              <a:gd name="connsiteX0" fmla="*/ 2133 w 535537"/>
              <a:gd name="connsiteY0" fmla="*/ 143018 h 144007"/>
              <a:gd name="connsiteX1" fmla="*/ 354558 w 535537"/>
              <a:gd name="connsiteY1" fmla="*/ 41418 h 144007"/>
              <a:gd name="connsiteX2" fmla="*/ 310108 w 535537"/>
              <a:gd name="connsiteY2" fmla="*/ 47768 h 144007"/>
              <a:gd name="connsiteX3" fmla="*/ 414883 w 535537"/>
              <a:gd name="connsiteY3" fmla="*/ 22368 h 144007"/>
              <a:gd name="connsiteX4" fmla="*/ 491083 w 535537"/>
              <a:gd name="connsiteY4" fmla="*/ 143 h 144007"/>
              <a:gd name="connsiteX5" fmla="*/ 465683 w 535537"/>
              <a:gd name="connsiteY5" fmla="*/ 16018 h 144007"/>
              <a:gd name="connsiteX6" fmla="*/ 535533 w 535537"/>
              <a:gd name="connsiteY6" fmla="*/ 73168 h 144007"/>
              <a:gd name="connsiteX7" fmla="*/ 468858 w 535537"/>
              <a:gd name="connsiteY7" fmla="*/ 31893 h 144007"/>
              <a:gd name="connsiteX8" fmla="*/ 405358 w 535537"/>
              <a:gd name="connsiteY8" fmla="*/ 50943 h 144007"/>
              <a:gd name="connsiteX9" fmla="*/ 278358 w 535537"/>
              <a:gd name="connsiteY9" fmla="*/ 82693 h 144007"/>
              <a:gd name="connsiteX10" fmla="*/ 364083 w 535537"/>
              <a:gd name="connsiteY10" fmla="*/ 28718 h 144007"/>
              <a:gd name="connsiteX11" fmla="*/ 214858 w 535537"/>
              <a:gd name="connsiteY11" fmla="*/ 89043 h 144007"/>
              <a:gd name="connsiteX12" fmla="*/ 2133 w 535537"/>
              <a:gd name="connsiteY12" fmla="*/ 143018 h 144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5537" h="144007">
                <a:moveTo>
                  <a:pt x="2133" y="143018"/>
                </a:moveTo>
                <a:cubicBezTo>
                  <a:pt x="25416" y="135080"/>
                  <a:pt x="303229" y="57293"/>
                  <a:pt x="354558" y="41418"/>
                </a:cubicBezTo>
                <a:cubicBezTo>
                  <a:pt x="405887" y="25543"/>
                  <a:pt x="300054" y="50943"/>
                  <a:pt x="310108" y="47768"/>
                </a:cubicBezTo>
                <a:cubicBezTo>
                  <a:pt x="320162" y="44593"/>
                  <a:pt x="384720" y="30306"/>
                  <a:pt x="414883" y="22368"/>
                </a:cubicBezTo>
                <a:cubicBezTo>
                  <a:pt x="445046" y="14430"/>
                  <a:pt x="482616" y="1201"/>
                  <a:pt x="491083" y="143"/>
                </a:cubicBezTo>
                <a:cubicBezTo>
                  <a:pt x="499550" y="-915"/>
                  <a:pt x="458275" y="3847"/>
                  <a:pt x="465683" y="16018"/>
                </a:cubicBezTo>
                <a:cubicBezTo>
                  <a:pt x="473091" y="28189"/>
                  <a:pt x="535004" y="70522"/>
                  <a:pt x="535533" y="73168"/>
                </a:cubicBezTo>
                <a:cubicBezTo>
                  <a:pt x="536062" y="75814"/>
                  <a:pt x="490554" y="35597"/>
                  <a:pt x="468858" y="31893"/>
                </a:cubicBezTo>
                <a:cubicBezTo>
                  <a:pt x="447162" y="28189"/>
                  <a:pt x="437108" y="42476"/>
                  <a:pt x="405358" y="50943"/>
                </a:cubicBezTo>
                <a:cubicBezTo>
                  <a:pt x="373608" y="59410"/>
                  <a:pt x="285237" y="86397"/>
                  <a:pt x="278358" y="82693"/>
                </a:cubicBezTo>
                <a:cubicBezTo>
                  <a:pt x="271479" y="78989"/>
                  <a:pt x="374666" y="27660"/>
                  <a:pt x="364083" y="28718"/>
                </a:cubicBezTo>
                <a:cubicBezTo>
                  <a:pt x="353500" y="29776"/>
                  <a:pt x="277300" y="68935"/>
                  <a:pt x="214858" y="89043"/>
                </a:cubicBezTo>
                <a:cubicBezTo>
                  <a:pt x="152416" y="109151"/>
                  <a:pt x="-21150" y="150956"/>
                  <a:pt x="2133" y="14301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5E42B469-AD5D-AD57-6969-AF3CC8CC9BF5}"/>
              </a:ext>
            </a:extLst>
          </p:cNvPr>
          <p:cNvSpPr/>
          <p:nvPr/>
        </p:nvSpPr>
        <p:spPr>
          <a:xfrm>
            <a:off x="4209960" y="6218230"/>
            <a:ext cx="628909" cy="350847"/>
          </a:xfrm>
          <a:custGeom>
            <a:avLst/>
            <a:gdLst>
              <a:gd name="connsiteX0" fmla="*/ 90 w 628909"/>
              <a:gd name="connsiteY0" fmla="*/ 14295 h 350847"/>
              <a:gd name="connsiteX1" fmla="*/ 146140 w 628909"/>
              <a:gd name="connsiteY1" fmla="*/ 1595 h 350847"/>
              <a:gd name="connsiteX2" fmla="*/ 238215 w 628909"/>
              <a:gd name="connsiteY2" fmla="*/ 55570 h 350847"/>
              <a:gd name="connsiteX3" fmla="*/ 215990 w 628909"/>
              <a:gd name="connsiteY3" fmla="*/ 36520 h 350847"/>
              <a:gd name="connsiteX4" fmla="*/ 400140 w 628909"/>
              <a:gd name="connsiteY4" fmla="*/ 188920 h 350847"/>
              <a:gd name="connsiteX5" fmla="*/ 390615 w 628909"/>
              <a:gd name="connsiteY5" fmla="*/ 169870 h 350847"/>
              <a:gd name="connsiteX6" fmla="*/ 489040 w 628909"/>
              <a:gd name="connsiteY6" fmla="*/ 230195 h 350847"/>
              <a:gd name="connsiteX7" fmla="*/ 533490 w 628909"/>
              <a:gd name="connsiteY7" fmla="*/ 233370 h 350847"/>
              <a:gd name="connsiteX8" fmla="*/ 628740 w 628909"/>
              <a:gd name="connsiteY8" fmla="*/ 350845 h 350847"/>
              <a:gd name="connsiteX9" fmla="*/ 508090 w 628909"/>
              <a:gd name="connsiteY9" fmla="*/ 230195 h 350847"/>
              <a:gd name="connsiteX10" fmla="*/ 171540 w 628909"/>
              <a:gd name="connsiteY10" fmla="*/ 17470 h 350847"/>
              <a:gd name="connsiteX11" fmla="*/ 98515 w 628909"/>
              <a:gd name="connsiteY11" fmla="*/ 23820 h 350847"/>
              <a:gd name="connsiteX12" fmla="*/ 123915 w 628909"/>
              <a:gd name="connsiteY12" fmla="*/ 14295 h 350847"/>
              <a:gd name="connsiteX13" fmla="*/ 90 w 628909"/>
              <a:gd name="connsiteY13" fmla="*/ 14295 h 350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8909" h="350847">
                <a:moveTo>
                  <a:pt x="90" y="14295"/>
                </a:moveTo>
                <a:cubicBezTo>
                  <a:pt x="3794" y="12178"/>
                  <a:pt x="106453" y="-5284"/>
                  <a:pt x="146140" y="1595"/>
                </a:cubicBezTo>
                <a:cubicBezTo>
                  <a:pt x="185827" y="8474"/>
                  <a:pt x="226573" y="49749"/>
                  <a:pt x="238215" y="55570"/>
                </a:cubicBezTo>
                <a:cubicBezTo>
                  <a:pt x="249857" y="61391"/>
                  <a:pt x="215990" y="36520"/>
                  <a:pt x="215990" y="36520"/>
                </a:cubicBezTo>
                <a:cubicBezTo>
                  <a:pt x="242977" y="58745"/>
                  <a:pt x="371036" y="166695"/>
                  <a:pt x="400140" y="188920"/>
                </a:cubicBezTo>
                <a:cubicBezTo>
                  <a:pt x="429244" y="211145"/>
                  <a:pt x="375798" y="162991"/>
                  <a:pt x="390615" y="169870"/>
                </a:cubicBezTo>
                <a:cubicBezTo>
                  <a:pt x="405432" y="176749"/>
                  <a:pt x="465228" y="219612"/>
                  <a:pt x="489040" y="230195"/>
                </a:cubicBezTo>
                <a:cubicBezTo>
                  <a:pt x="512852" y="240778"/>
                  <a:pt x="510207" y="213262"/>
                  <a:pt x="533490" y="233370"/>
                </a:cubicBezTo>
                <a:cubicBezTo>
                  <a:pt x="556773" y="253478"/>
                  <a:pt x="632973" y="351374"/>
                  <a:pt x="628740" y="350845"/>
                </a:cubicBezTo>
                <a:cubicBezTo>
                  <a:pt x="624507" y="350316"/>
                  <a:pt x="584290" y="285757"/>
                  <a:pt x="508090" y="230195"/>
                </a:cubicBezTo>
                <a:cubicBezTo>
                  <a:pt x="431890" y="174633"/>
                  <a:pt x="239803" y="51866"/>
                  <a:pt x="171540" y="17470"/>
                </a:cubicBezTo>
                <a:cubicBezTo>
                  <a:pt x="103277" y="-16926"/>
                  <a:pt x="106453" y="24349"/>
                  <a:pt x="98515" y="23820"/>
                </a:cubicBezTo>
                <a:cubicBezTo>
                  <a:pt x="90578" y="23291"/>
                  <a:pt x="140848" y="14824"/>
                  <a:pt x="123915" y="14295"/>
                </a:cubicBezTo>
                <a:cubicBezTo>
                  <a:pt x="106982" y="13766"/>
                  <a:pt x="-3614" y="16412"/>
                  <a:pt x="90" y="142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E126AE53-F7BB-32D4-5F31-982D3B3EF797}"/>
              </a:ext>
            </a:extLst>
          </p:cNvPr>
          <p:cNvSpPr/>
          <p:nvPr/>
        </p:nvSpPr>
        <p:spPr>
          <a:xfrm>
            <a:off x="3571235" y="6435139"/>
            <a:ext cx="143624" cy="391409"/>
          </a:xfrm>
          <a:custGeom>
            <a:avLst/>
            <a:gdLst>
              <a:gd name="connsiteX0" fmla="*/ 640 w 143624"/>
              <a:gd name="connsiteY0" fmla="*/ 3761 h 391409"/>
              <a:gd name="connsiteX1" fmla="*/ 76840 w 143624"/>
              <a:gd name="connsiteY1" fmla="*/ 232361 h 391409"/>
              <a:gd name="connsiteX2" fmla="*/ 67315 w 143624"/>
              <a:gd name="connsiteY2" fmla="*/ 194261 h 391409"/>
              <a:gd name="connsiteX3" fmla="*/ 143515 w 143624"/>
              <a:gd name="connsiteY3" fmla="*/ 391111 h 391409"/>
              <a:gd name="connsiteX4" fmla="*/ 83190 w 143624"/>
              <a:gd name="connsiteY4" fmla="*/ 235536 h 391409"/>
              <a:gd name="connsiteX5" fmla="*/ 41915 w 143624"/>
              <a:gd name="connsiteY5" fmla="*/ 99011 h 391409"/>
              <a:gd name="connsiteX6" fmla="*/ 640 w 143624"/>
              <a:gd name="connsiteY6" fmla="*/ 3761 h 391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624" h="391409">
                <a:moveTo>
                  <a:pt x="640" y="3761"/>
                </a:moveTo>
                <a:cubicBezTo>
                  <a:pt x="6461" y="25986"/>
                  <a:pt x="65728" y="200611"/>
                  <a:pt x="76840" y="232361"/>
                </a:cubicBezTo>
                <a:cubicBezTo>
                  <a:pt x="87952" y="264111"/>
                  <a:pt x="56203" y="167803"/>
                  <a:pt x="67315" y="194261"/>
                </a:cubicBezTo>
                <a:cubicBezTo>
                  <a:pt x="78428" y="220719"/>
                  <a:pt x="140869" y="384232"/>
                  <a:pt x="143515" y="391111"/>
                </a:cubicBezTo>
                <a:cubicBezTo>
                  <a:pt x="146161" y="397990"/>
                  <a:pt x="100123" y="284219"/>
                  <a:pt x="83190" y="235536"/>
                </a:cubicBezTo>
                <a:cubicBezTo>
                  <a:pt x="66257" y="186853"/>
                  <a:pt x="53557" y="134465"/>
                  <a:pt x="41915" y="99011"/>
                </a:cubicBezTo>
                <a:cubicBezTo>
                  <a:pt x="30273" y="63557"/>
                  <a:pt x="-5181" y="-18464"/>
                  <a:pt x="640" y="37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70C4524E-D5C4-A493-A2BA-E2304BB8CA39}"/>
              </a:ext>
            </a:extLst>
          </p:cNvPr>
          <p:cNvSpPr/>
          <p:nvPr/>
        </p:nvSpPr>
        <p:spPr>
          <a:xfrm>
            <a:off x="4260284" y="6715022"/>
            <a:ext cx="550181" cy="279807"/>
          </a:xfrm>
          <a:custGeom>
            <a:avLst/>
            <a:gdLst>
              <a:gd name="connsiteX0" fmla="*/ 566 w 550181"/>
              <a:gd name="connsiteY0" fmla="*/ 279503 h 279807"/>
              <a:gd name="connsiteX1" fmla="*/ 391091 w 550181"/>
              <a:gd name="connsiteY1" fmla="*/ 165203 h 279807"/>
              <a:gd name="connsiteX2" fmla="*/ 330766 w 550181"/>
              <a:gd name="connsiteY2" fmla="*/ 219178 h 279807"/>
              <a:gd name="connsiteX3" fmla="*/ 473641 w 550181"/>
              <a:gd name="connsiteY3" fmla="*/ 101703 h 279807"/>
              <a:gd name="connsiteX4" fmla="*/ 457766 w 550181"/>
              <a:gd name="connsiteY4" fmla="*/ 120753 h 279807"/>
              <a:gd name="connsiteX5" fmla="*/ 549841 w 550181"/>
              <a:gd name="connsiteY5" fmla="*/ 103 h 279807"/>
              <a:gd name="connsiteX6" fmla="*/ 483166 w 550181"/>
              <a:gd name="connsiteY6" fmla="*/ 101703 h 279807"/>
              <a:gd name="connsiteX7" fmla="*/ 340291 w 550181"/>
              <a:gd name="connsiteY7" fmla="*/ 206478 h 279807"/>
              <a:gd name="connsiteX8" fmla="*/ 241866 w 550181"/>
              <a:gd name="connsiteY8" fmla="*/ 231878 h 279807"/>
              <a:gd name="connsiteX9" fmla="*/ 302191 w 550181"/>
              <a:gd name="connsiteY9" fmla="*/ 200128 h 279807"/>
              <a:gd name="connsiteX10" fmla="*/ 566 w 550181"/>
              <a:gd name="connsiteY10" fmla="*/ 279503 h 279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0181" h="279807">
                <a:moveTo>
                  <a:pt x="566" y="279503"/>
                </a:moveTo>
                <a:cubicBezTo>
                  <a:pt x="15383" y="273682"/>
                  <a:pt x="336058" y="175257"/>
                  <a:pt x="391091" y="165203"/>
                </a:cubicBezTo>
                <a:cubicBezTo>
                  <a:pt x="446124" y="155149"/>
                  <a:pt x="317008" y="229761"/>
                  <a:pt x="330766" y="219178"/>
                </a:cubicBezTo>
                <a:cubicBezTo>
                  <a:pt x="344524" y="208595"/>
                  <a:pt x="452474" y="118107"/>
                  <a:pt x="473641" y="101703"/>
                </a:cubicBezTo>
                <a:cubicBezTo>
                  <a:pt x="494808" y="85299"/>
                  <a:pt x="445066" y="137686"/>
                  <a:pt x="457766" y="120753"/>
                </a:cubicBezTo>
                <a:cubicBezTo>
                  <a:pt x="470466" y="103820"/>
                  <a:pt x="545608" y="3278"/>
                  <a:pt x="549841" y="103"/>
                </a:cubicBezTo>
                <a:cubicBezTo>
                  <a:pt x="554074" y="-3072"/>
                  <a:pt x="518091" y="67307"/>
                  <a:pt x="483166" y="101703"/>
                </a:cubicBezTo>
                <a:cubicBezTo>
                  <a:pt x="448241" y="136099"/>
                  <a:pt x="380507" y="184782"/>
                  <a:pt x="340291" y="206478"/>
                </a:cubicBezTo>
                <a:cubicBezTo>
                  <a:pt x="300075" y="228174"/>
                  <a:pt x="248216" y="232936"/>
                  <a:pt x="241866" y="231878"/>
                </a:cubicBezTo>
                <a:cubicBezTo>
                  <a:pt x="235516" y="230820"/>
                  <a:pt x="338174" y="194307"/>
                  <a:pt x="302191" y="200128"/>
                </a:cubicBezTo>
                <a:cubicBezTo>
                  <a:pt x="266208" y="205949"/>
                  <a:pt x="-14251" y="285324"/>
                  <a:pt x="566" y="2795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BB16B71A-CADB-924A-08EE-2A27E837FA48}"/>
              </a:ext>
            </a:extLst>
          </p:cNvPr>
          <p:cNvSpPr/>
          <p:nvPr/>
        </p:nvSpPr>
        <p:spPr>
          <a:xfrm>
            <a:off x="4829066" y="6508634"/>
            <a:ext cx="178681" cy="143110"/>
          </a:xfrm>
          <a:custGeom>
            <a:avLst/>
            <a:gdLst>
              <a:gd name="connsiteX0" fmla="*/ 109 w 178681"/>
              <a:gd name="connsiteY0" fmla="*/ 38216 h 143110"/>
              <a:gd name="connsiteX1" fmla="*/ 79484 w 178681"/>
              <a:gd name="connsiteY1" fmla="*/ 116 h 143110"/>
              <a:gd name="connsiteX2" fmla="*/ 95359 w 178681"/>
              <a:gd name="connsiteY2" fmla="*/ 25516 h 143110"/>
              <a:gd name="connsiteX3" fmla="*/ 177909 w 178681"/>
              <a:gd name="connsiteY3" fmla="*/ 116 h 143110"/>
              <a:gd name="connsiteX4" fmla="*/ 133459 w 178681"/>
              <a:gd name="connsiteY4" fmla="*/ 31866 h 143110"/>
              <a:gd name="connsiteX5" fmla="*/ 79484 w 178681"/>
              <a:gd name="connsiteY5" fmla="*/ 66791 h 143110"/>
              <a:gd name="connsiteX6" fmla="*/ 98534 w 178681"/>
              <a:gd name="connsiteY6" fmla="*/ 142991 h 143110"/>
              <a:gd name="connsiteX7" fmla="*/ 95359 w 178681"/>
              <a:gd name="connsiteY7" fmla="*/ 47741 h 143110"/>
              <a:gd name="connsiteX8" fmla="*/ 98534 w 178681"/>
              <a:gd name="connsiteY8" fmla="*/ 35041 h 143110"/>
              <a:gd name="connsiteX9" fmla="*/ 109 w 178681"/>
              <a:gd name="connsiteY9" fmla="*/ 38216 h 143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8681" h="143110">
                <a:moveTo>
                  <a:pt x="109" y="38216"/>
                </a:moveTo>
                <a:cubicBezTo>
                  <a:pt x="-3066" y="32395"/>
                  <a:pt x="63609" y="2233"/>
                  <a:pt x="79484" y="116"/>
                </a:cubicBezTo>
                <a:cubicBezTo>
                  <a:pt x="95359" y="-2001"/>
                  <a:pt x="78955" y="25516"/>
                  <a:pt x="95359" y="25516"/>
                </a:cubicBezTo>
                <a:cubicBezTo>
                  <a:pt x="111763" y="25516"/>
                  <a:pt x="171559" y="-942"/>
                  <a:pt x="177909" y="116"/>
                </a:cubicBezTo>
                <a:cubicBezTo>
                  <a:pt x="184259" y="1174"/>
                  <a:pt x="149863" y="20754"/>
                  <a:pt x="133459" y="31866"/>
                </a:cubicBezTo>
                <a:cubicBezTo>
                  <a:pt x="117055" y="42978"/>
                  <a:pt x="85305" y="48270"/>
                  <a:pt x="79484" y="66791"/>
                </a:cubicBezTo>
                <a:cubicBezTo>
                  <a:pt x="73663" y="85312"/>
                  <a:pt x="95888" y="146166"/>
                  <a:pt x="98534" y="142991"/>
                </a:cubicBezTo>
                <a:cubicBezTo>
                  <a:pt x="101180" y="139816"/>
                  <a:pt x="95359" y="47741"/>
                  <a:pt x="95359" y="47741"/>
                </a:cubicBezTo>
                <a:cubicBezTo>
                  <a:pt x="95359" y="29749"/>
                  <a:pt x="111234" y="36099"/>
                  <a:pt x="98534" y="35041"/>
                </a:cubicBezTo>
                <a:cubicBezTo>
                  <a:pt x="85834" y="33983"/>
                  <a:pt x="3284" y="44037"/>
                  <a:pt x="109" y="38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66284954-2421-7929-F007-1CEE07FBAE0F}"/>
              </a:ext>
            </a:extLst>
          </p:cNvPr>
          <p:cNvSpPr/>
          <p:nvPr/>
        </p:nvSpPr>
        <p:spPr>
          <a:xfrm>
            <a:off x="3472905" y="6279233"/>
            <a:ext cx="210525" cy="170527"/>
          </a:xfrm>
          <a:custGeom>
            <a:avLst/>
            <a:gdLst>
              <a:gd name="connsiteX0" fmla="*/ 206920 w 210525"/>
              <a:gd name="connsiteY0" fmla="*/ 26317 h 170527"/>
              <a:gd name="connsiteX1" fmla="*/ 137070 w 210525"/>
              <a:gd name="connsiteY1" fmla="*/ 917 h 170527"/>
              <a:gd name="connsiteX2" fmla="*/ 545 w 210525"/>
              <a:gd name="connsiteY2" fmla="*/ 64417 h 170527"/>
              <a:gd name="connsiteX3" fmla="*/ 89445 w 210525"/>
              <a:gd name="connsiteY3" fmla="*/ 35842 h 170527"/>
              <a:gd name="connsiteX4" fmla="*/ 545 w 210525"/>
              <a:gd name="connsiteY4" fmla="*/ 169192 h 170527"/>
              <a:gd name="connsiteX5" fmla="*/ 54520 w 210525"/>
              <a:gd name="connsiteY5" fmla="*/ 102517 h 170527"/>
              <a:gd name="connsiteX6" fmla="*/ 105320 w 210525"/>
              <a:gd name="connsiteY6" fmla="*/ 70767 h 170527"/>
              <a:gd name="connsiteX7" fmla="*/ 133895 w 210525"/>
              <a:gd name="connsiteY7" fmla="*/ 70767 h 170527"/>
              <a:gd name="connsiteX8" fmla="*/ 64045 w 210525"/>
              <a:gd name="connsiteY8" fmla="*/ 89817 h 170527"/>
              <a:gd name="connsiteX9" fmla="*/ 121195 w 210525"/>
              <a:gd name="connsiteY9" fmla="*/ 7267 h 170527"/>
              <a:gd name="connsiteX10" fmla="*/ 29120 w 210525"/>
              <a:gd name="connsiteY10" fmla="*/ 19967 h 170527"/>
              <a:gd name="connsiteX11" fmla="*/ 206920 w 210525"/>
              <a:gd name="connsiteY11" fmla="*/ 26317 h 170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525" h="170527">
                <a:moveTo>
                  <a:pt x="206920" y="26317"/>
                </a:moveTo>
                <a:cubicBezTo>
                  <a:pt x="224912" y="23142"/>
                  <a:pt x="171466" y="-5433"/>
                  <a:pt x="137070" y="917"/>
                </a:cubicBezTo>
                <a:cubicBezTo>
                  <a:pt x="102674" y="7267"/>
                  <a:pt x="8482" y="58596"/>
                  <a:pt x="545" y="64417"/>
                </a:cubicBezTo>
                <a:cubicBezTo>
                  <a:pt x="-7392" y="70238"/>
                  <a:pt x="89445" y="18380"/>
                  <a:pt x="89445" y="35842"/>
                </a:cubicBezTo>
                <a:cubicBezTo>
                  <a:pt x="89445" y="53304"/>
                  <a:pt x="6366" y="158080"/>
                  <a:pt x="545" y="169192"/>
                </a:cubicBezTo>
                <a:cubicBezTo>
                  <a:pt x="-5276" y="180304"/>
                  <a:pt x="37057" y="118921"/>
                  <a:pt x="54520" y="102517"/>
                </a:cubicBezTo>
                <a:cubicBezTo>
                  <a:pt x="71982" y="86113"/>
                  <a:pt x="92091" y="76059"/>
                  <a:pt x="105320" y="70767"/>
                </a:cubicBezTo>
                <a:cubicBezTo>
                  <a:pt x="118549" y="65475"/>
                  <a:pt x="140774" y="67592"/>
                  <a:pt x="133895" y="70767"/>
                </a:cubicBezTo>
                <a:cubicBezTo>
                  <a:pt x="127016" y="73942"/>
                  <a:pt x="66162" y="100400"/>
                  <a:pt x="64045" y="89817"/>
                </a:cubicBezTo>
                <a:cubicBezTo>
                  <a:pt x="61928" y="79234"/>
                  <a:pt x="127016" y="18909"/>
                  <a:pt x="121195" y="7267"/>
                </a:cubicBezTo>
                <a:cubicBezTo>
                  <a:pt x="115374" y="-4375"/>
                  <a:pt x="12716" y="16792"/>
                  <a:pt x="29120" y="19967"/>
                </a:cubicBezTo>
                <a:cubicBezTo>
                  <a:pt x="45524" y="23142"/>
                  <a:pt x="188928" y="29492"/>
                  <a:pt x="206920" y="26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AE1B45AA-75B8-C716-901F-8367172D2CE7}"/>
              </a:ext>
            </a:extLst>
          </p:cNvPr>
          <p:cNvSpPr/>
          <p:nvPr/>
        </p:nvSpPr>
        <p:spPr>
          <a:xfrm>
            <a:off x="3854200" y="6997337"/>
            <a:ext cx="521525" cy="222626"/>
          </a:xfrm>
          <a:custGeom>
            <a:avLst/>
            <a:gdLst>
              <a:gd name="connsiteX0" fmla="*/ 250 w 521525"/>
              <a:gd name="connsiteY0" fmla="*/ 206738 h 222626"/>
              <a:gd name="connsiteX1" fmla="*/ 149475 w 521525"/>
              <a:gd name="connsiteY1" fmla="*/ 133713 h 222626"/>
              <a:gd name="connsiteX2" fmla="*/ 289175 w 521525"/>
              <a:gd name="connsiteY2" fmla="*/ 178163 h 222626"/>
              <a:gd name="connsiteX3" fmla="*/ 254250 w 521525"/>
              <a:gd name="connsiteY3" fmla="*/ 130538 h 222626"/>
              <a:gd name="connsiteX4" fmla="*/ 520950 w 521525"/>
              <a:gd name="connsiteY4" fmla="*/ 222613 h 222626"/>
              <a:gd name="connsiteX5" fmla="*/ 320925 w 521525"/>
              <a:gd name="connsiteY5" fmla="*/ 136888 h 222626"/>
              <a:gd name="connsiteX6" fmla="*/ 171700 w 521525"/>
              <a:gd name="connsiteY6" fmla="*/ 82913 h 222626"/>
              <a:gd name="connsiteX7" fmla="*/ 16125 w 521525"/>
              <a:gd name="connsiteY7" fmla="*/ 363 h 222626"/>
              <a:gd name="connsiteX8" fmla="*/ 247900 w 521525"/>
              <a:gd name="connsiteY8" fmla="*/ 117838 h 222626"/>
              <a:gd name="connsiteX9" fmla="*/ 117725 w 521525"/>
              <a:gd name="connsiteY9" fmla="*/ 146413 h 222626"/>
              <a:gd name="connsiteX10" fmla="*/ 250 w 521525"/>
              <a:gd name="connsiteY10" fmla="*/ 206738 h 22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1525" h="222626">
                <a:moveTo>
                  <a:pt x="250" y="206738"/>
                </a:moveTo>
                <a:cubicBezTo>
                  <a:pt x="5542" y="204621"/>
                  <a:pt x="101321" y="138475"/>
                  <a:pt x="149475" y="133713"/>
                </a:cubicBezTo>
                <a:cubicBezTo>
                  <a:pt x="197629" y="128951"/>
                  <a:pt x="271713" y="178692"/>
                  <a:pt x="289175" y="178163"/>
                </a:cubicBezTo>
                <a:cubicBezTo>
                  <a:pt x="306637" y="177634"/>
                  <a:pt x="215621" y="123130"/>
                  <a:pt x="254250" y="130538"/>
                </a:cubicBezTo>
                <a:cubicBezTo>
                  <a:pt x="292879" y="137946"/>
                  <a:pt x="509838" y="221555"/>
                  <a:pt x="520950" y="222613"/>
                </a:cubicBezTo>
                <a:cubicBezTo>
                  <a:pt x="532062" y="223671"/>
                  <a:pt x="379133" y="160171"/>
                  <a:pt x="320925" y="136888"/>
                </a:cubicBezTo>
                <a:cubicBezTo>
                  <a:pt x="262717" y="113605"/>
                  <a:pt x="222500" y="105667"/>
                  <a:pt x="171700" y="82913"/>
                </a:cubicBezTo>
                <a:cubicBezTo>
                  <a:pt x="120900" y="60159"/>
                  <a:pt x="3425" y="-5458"/>
                  <a:pt x="16125" y="363"/>
                </a:cubicBezTo>
                <a:cubicBezTo>
                  <a:pt x="28825" y="6184"/>
                  <a:pt x="230967" y="93496"/>
                  <a:pt x="247900" y="117838"/>
                </a:cubicBezTo>
                <a:cubicBezTo>
                  <a:pt x="264833" y="142180"/>
                  <a:pt x="160587" y="132655"/>
                  <a:pt x="117725" y="146413"/>
                </a:cubicBezTo>
                <a:cubicBezTo>
                  <a:pt x="74863" y="160171"/>
                  <a:pt x="-5042" y="208855"/>
                  <a:pt x="250" y="2067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7B795FC6-5ED9-AADA-7DBA-8B6F860CC0C7}"/>
              </a:ext>
            </a:extLst>
          </p:cNvPr>
          <p:cNvSpPr/>
          <p:nvPr/>
        </p:nvSpPr>
        <p:spPr>
          <a:xfrm>
            <a:off x="3406377" y="6718300"/>
            <a:ext cx="64527" cy="137666"/>
          </a:xfrm>
          <a:custGeom>
            <a:avLst/>
            <a:gdLst>
              <a:gd name="connsiteX0" fmla="*/ 22623 w 64527"/>
              <a:gd name="connsiteY0" fmla="*/ 0 h 137666"/>
              <a:gd name="connsiteX1" fmla="*/ 16273 w 64527"/>
              <a:gd name="connsiteY1" fmla="*/ 82550 h 137666"/>
              <a:gd name="connsiteX2" fmla="*/ 63898 w 64527"/>
              <a:gd name="connsiteY2" fmla="*/ 136525 h 137666"/>
              <a:gd name="connsiteX3" fmla="*/ 44848 w 64527"/>
              <a:gd name="connsiteY3" fmla="*/ 120650 h 137666"/>
              <a:gd name="connsiteX4" fmla="*/ 398 w 64527"/>
              <a:gd name="connsiteY4" fmla="*/ 82550 h 137666"/>
              <a:gd name="connsiteX5" fmla="*/ 22623 w 64527"/>
              <a:gd name="connsiteY5" fmla="*/ 0 h 137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527" h="137666">
                <a:moveTo>
                  <a:pt x="22623" y="0"/>
                </a:moveTo>
                <a:cubicBezTo>
                  <a:pt x="25269" y="0"/>
                  <a:pt x="9394" y="59796"/>
                  <a:pt x="16273" y="82550"/>
                </a:cubicBezTo>
                <a:cubicBezTo>
                  <a:pt x="23152" y="105304"/>
                  <a:pt x="63898" y="136525"/>
                  <a:pt x="63898" y="136525"/>
                </a:cubicBezTo>
                <a:cubicBezTo>
                  <a:pt x="68660" y="142875"/>
                  <a:pt x="44848" y="120650"/>
                  <a:pt x="44848" y="120650"/>
                </a:cubicBezTo>
                <a:cubicBezTo>
                  <a:pt x="34265" y="111654"/>
                  <a:pt x="4102" y="100012"/>
                  <a:pt x="398" y="82550"/>
                </a:cubicBezTo>
                <a:cubicBezTo>
                  <a:pt x="-3306" y="65088"/>
                  <a:pt x="19977" y="0"/>
                  <a:pt x="2262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BFA24E40-1ADF-9EC5-D80F-D3833002D6B3}"/>
              </a:ext>
            </a:extLst>
          </p:cNvPr>
          <p:cNvSpPr/>
          <p:nvPr/>
        </p:nvSpPr>
        <p:spPr>
          <a:xfrm>
            <a:off x="3601776" y="6978625"/>
            <a:ext cx="567005" cy="332452"/>
          </a:xfrm>
          <a:custGeom>
            <a:avLst/>
            <a:gdLst>
              <a:gd name="connsiteX0" fmla="*/ 5024 w 567005"/>
              <a:gd name="connsiteY0" fmla="*/ 95275 h 332452"/>
              <a:gd name="connsiteX1" fmla="*/ 185999 w 567005"/>
              <a:gd name="connsiteY1" fmla="*/ 222275 h 332452"/>
              <a:gd name="connsiteX2" fmla="*/ 112974 w 567005"/>
              <a:gd name="connsiteY2" fmla="*/ 215925 h 332452"/>
              <a:gd name="connsiteX3" fmla="*/ 360624 w 567005"/>
              <a:gd name="connsiteY3" fmla="*/ 330225 h 332452"/>
              <a:gd name="connsiteX4" fmla="*/ 328874 w 567005"/>
              <a:gd name="connsiteY4" fmla="*/ 292125 h 332452"/>
              <a:gd name="connsiteX5" fmla="*/ 354274 w 567005"/>
              <a:gd name="connsiteY5" fmla="*/ 298475 h 332452"/>
              <a:gd name="connsiteX6" fmla="*/ 389199 w 567005"/>
              <a:gd name="connsiteY6" fmla="*/ 254025 h 332452"/>
              <a:gd name="connsiteX7" fmla="*/ 566999 w 567005"/>
              <a:gd name="connsiteY7" fmla="*/ 269900 h 332452"/>
              <a:gd name="connsiteX8" fmla="*/ 395549 w 567005"/>
              <a:gd name="connsiteY8" fmla="*/ 260375 h 332452"/>
              <a:gd name="connsiteX9" fmla="*/ 249499 w 567005"/>
              <a:gd name="connsiteY9" fmla="*/ 276250 h 332452"/>
              <a:gd name="connsiteX10" fmla="*/ 185999 w 567005"/>
              <a:gd name="connsiteY10" fmla="*/ 206400 h 332452"/>
              <a:gd name="connsiteX11" fmla="*/ 166949 w 567005"/>
              <a:gd name="connsiteY11" fmla="*/ 165125 h 332452"/>
              <a:gd name="connsiteX12" fmla="*/ 52649 w 567005"/>
              <a:gd name="connsiteY12" fmla="*/ 25 h 332452"/>
              <a:gd name="connsiteX13" fmla="*/ 138374 w 567005"/>
              <a:gd name="connsiteY13" fmla="*/ 177825 h 332452"/>
              <a:gd name="connsiteX14" fmla="*/ 55824 w 567005"/>
              <a:gd name="connsiteY14" fmla="*/ 133375 h 332452"/>
              <a:gd name="connsiteX15" fmla="*/ 5024 w 567005"/>
              <a:gd name="connsiteY15" fmla="*/ 95275 h 33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67005" h="332452">
                <a:moveTo>
                  <a:pt x="5024" y="95275"/>
                </a:moveTo>
                <a:cubicBezTo>
                  <a:pt x="26720" y="110092"/>
                  <a:pt x="168007" y="202167"/>
                  <a:pt x="185999" y="222275"/>
                </a:cubicBezTo>
                <a:cubicBezTo>
                  <a:pt x="203991" y="242383"/>
                  <a:pt x="83870" y="197933"/>
                  <a:pt x="112974" y="215925"/>
                </a:cubicBezTo>
                <a:cubicBezTo>
                  <a:pt x="142078" y="233917"/>
                  <a:pt x="324641" y="317525"/>
                  <a:pt x="360624" y="330225"/>
                </a:cubicBezTo>
                <a:cubicBezTo>
                  <a:pt x="396607" y="342925"/>
                  <a:pt x="329932" y="297416"/>
                  <a:pt x="328874" y="292125"/>
                </a:cubicBezTo>
                <a:cubicBezTo>
                  <a:pt x="327816" y="286834"/>
                  <a:pt x="344220" y="304825"/>
                  <a:pt x="354274" y="298475"/>
                </a:cubicBezTo>
                <a:cubicBezTo>
                  <a:pt x="364328" y="292125"/>
                  <a:pt x="353745" y="258787"/>
                  <a:pt x="389199" y="254025"/>
                </a:cubicBezTo>
                <a:cubicBezTo>
                  <a:pt x="424653" y="249263"/>
                  <a:pt x="565941" y="268842"/>
                  <a:pt x="566999" y="269900"/>
                </a:cubicBezTo>
                <a:cubicBezTo>
                  <a:pt x="568057" y="270958"/>
                  <a:pt x="448466" y="259317"/>
                  <a:pt x="395549" y="260375"/>
                </a:cubicBezTo>
                <a:cubicBezTo>
                  <a:pt x="342632" y="261433"/>
                  <a:pt x="284424" y="285246"/>
                  <a:pt x="249499" y="276250"/>
                </a:cubicBezTo>
                <a:cubicBezTo>
                  <a:pt x="214574" y="267254"/>
                  <a:pt x="199757" y="224921"/>
                  <a:pt x="185999" y="206400"/>
                </a:cubicBezTo>
                <a:cubicBezTo>
                  <a:pt x="172241" y="187879"/>
                  <a:pt x="189174" y="199521"/>
                  <a:pt x="166949" y="165125"/>
                </a:cubicBezTo>
                <a:cubicBezTo>
                  <a:pt x="144724" y="130729"/>
                  <a:pt x="57411" y="-2092"/>
                  <a:pt x="52649" y="25"/>
                </a:cubicBezTo>
                <a:cubicBezTo>
                  <a:pt x="47887" y="2142"/>
                  <a:pt x="137845" y="155600"/>
                  <a:pt x="138374" y="177825"/>
                </a:cubicBezTo>
                <a:cubicBezTo>
                  <a:pt x="138903" y="200050"/>
                  <a:pt x="73816" y="142900"/>
                  <a:pt x="55824" y="133375"/>
                </a:cubicBezTo>
                <a:cubicBezTo>
                  <a:pt x="37832" y="123850"/>
                  <a:pt x="-16672" y="80458"/>
                  <a:pt x="5024" y="95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66AAE211-967E-1B28-A875-C4528D740893}"/>
              </a:ext>
            </a:extLst>
          </p:cNvPr>
          <p:cNvSpPr/>
          <p:nvPr/>
        </p:nvSpPr>
        <p:spPr>
          <a:xfrm>
            <a:off x="4150626" y="4441507"/>
            <a:ext cx="167489" cy="508168"/>
          </a:xfrm>
          <a:custGeom>
            <a:avLst/>
            <a:gdLst>
              <a:gd name="connsiteX0" fmla="*/ 167374 w 167489"/>
              <a:gd name="connsiteY0" fmla="*/ 318 h 508168"/>
              <a:gd name="connsiteX1" fmla="*/ 56249 w 167489"/>
              <a:gd name="connsiteY1" fmla="*/ 276543 h 508168"/>
              <a:gd name="connsiteX2" fmla="*/ 103874 w 167489"/>
              <a:gd name="connsiteY2" fmla="*/ 213043 h 508168"/>
              <a:gd name="connsiteX3" fmla="*/ 18149 w 167489"/>
              <a:gd name="connsiteY3" fmla="*/ 467043 h 508168"/>
              <a:gd name="connsiteX4" fmla="*/ 40374 w 167489"/>
              <a:gd name="connsiteY4" fmla="*/ 413068 h 508168"/>
              <a:gd name="connsiteX5" fmla="*/ 2274 w 167489"/>
              <a:gd name="connsiteY5" fmla="*/ 498793 h 508168"/>
              <a:gd name="connsiteX6" fmla="*/ 119749 w 167489"/>
              <a:gd name="connsiteY6" fmla="*/ 149543 h 508168"/>
              <a:gd name="connsiteX7" fmla="*/ 78474 w 167489"/>
              <a:gd name="connsiteY7" fmla="*/ 219393 h 508168"/>
              <a:gd name="connsiteX8" fmla="*/ 167374 w 167489"/>
              <a:gd name="connsiteY8" fmla="*/ 318 h 508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489" h="508168">
                <a:moveTo>
                  <a:pt x="167374" y="318"/>
                </a:moveTo>
                <a:cubicBezTo>
                  <a:pt x="163670" y="9843"/>
                  <a:pt x="66832" y="241089"/>
                  <a:pt x="56249" y="276543"/>
                </a:cubicBezTo>
                <a:cubicBezTo>
                  <a:pt x="45666" y="311997"/>
                  <a:pt x="110224" y="181293"/>
                  <a:pt x="103874" y="213043"/>
                </a:cubicBezTo>
                <a:cubicBezTo>
                  <a:pt x="97524" y="244793"/>
                  <a:pt x="28732" y="433706"/>
                  <a:pt x="18149" y="467043"/>
                </a:cubicBezTo>
                <a:cubicBezTo>
                  <a:pt x="7566" y="500381"/>
                  <a:pt x="43020" y="407776"/>
                  <a:pt x="40374" y="413068"/>
                </a:cubicBezTo>
                <a:cubicBezTo>
                  <a:pt x="37728" y="418360"/>
                  <a:pt x="-10955" y="542714"/>
                  <a:pt x="2274" y="498793"/>
                </a:cubicBezTo>
                <a:cubicBezTo>
                  <a:pt x="15503" y="454872"/>
                  <a:pt x="107049" y="196110"/>
                  <a:pt x="119749" y="149543"/>
                </a:cubicBezTo>
                <a:cubicBezTo>
                  <a:pt x="132449" y="102976"/>
                  <a:pt x="72124" y="240560"/>
                  <a:pt x="78474" y="219393"/>
                </a:cubicBezTo>
                <a:cubicBezTo>
                  <a:pt x="84824" y="198226"/>
                  <a:pt x="171078" y="-9207"/>
                  <a:pt x="167374" y="3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03FC61AD-5F50-519E-40C7-BD5D3EBAD595}"/>
              </a:ext>
            </a:extLst>
          </p:cNvPr>
          <p:cNvSpPr/>
          <p:nvPr/>
        </p:nvSpPr>
        <p:spPr>
          <a:xfrm>
            <a:off x="4272549" y="4384642"/>
            <a:ext cx="83562" cy="188067"/>
          </a:xfrm>
          <a:custGeom>
            <a:avLst/>
            <a:gdLst>
              <a:gd name="connsiteX0" fmla="*/ 83551 w 83562"/>
              <a:gd name="connsiteY0" fmla="*/ 33 h 188067"/>
              <a:gd name="connsiteX1" fmla="*/ 1001 w 83562"/>
              <a:gd name="connsiteY1" fmla="*/ 171483 h 188067"/>
              <a:gd name="connsiteX2" fmla="*/ 35926 w 83562"/>
              <a:gd name="connsiteY2" fmla="*/ 104808 h 188067"/>
              <a:gd name="connsiteX3" fmla="*/ 7351 w 83562"/>
              <a:gd name="connsiteY3" fmla="*/ 187358 h 188067"/>
              <a:gd name="connsiteX4" fmla="*/ 83551 w 83562"/>
              <a:gd name="connsiteY4" fmla="*/ 33 h 18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562" h="188067">
                <a:moveTo>
                  <a:pt x="83551" y="33"/>
                </a:moveTo>
                <a:cubicBezTo>
                  <a:pt x="82493" y="-2613"/>
                  <a:pt x="8938" y="154021"/>
                  <a:pt x="1001" y="171483"/>
                </a:cubicBezTo>
                <a:cubicBezTo>
                  <a:pt x="-6936" y="188945"/>
                  <a:pt x="34868" y="102162"/>
                  <a:pt x="35926" y="104808"/>
                </a:cubicBezTo>
                <a:cubicBezTo>
                  <a:pt x="36984" y="107454"/>
                  <a:pt x="1530" y="196883"/>
                  <a:pt x="7351" y="187358"/>
                </a:cubicBezTo>
                <a:cubicBezTo>
                  <a:pt x="13172" y="177833"/>
                  <a:pt x="84609" y="2679"/>
                  <a:pt x="83551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918B1B96-DA54-94DF-AF0E-9E5CBF0EE873}"/>
              </a:ext>
            </a:extLst>
          </p:cNvPr>
          <p:cNvSpPr/>
          <p:nvPr/>
        </p:nvSpPr>
        <p:spPr>
          <a:xfrm>
            <a:off x="3898889" y="5029200"/>
            <a:ext cx="212736" cy="295892"/>
          </a:xfrm>
          <a:custGeom>
            <a:avLst/>
            <a:gdLst>
              <a:gd name="connsiteX0" fmla="*/ 212736 w 212736"/>
              <a:gd name="connsiteY0" fmla="*/ 0 h 295892"/>
              <a:gd name="connsiteX1" fmla="*/ 53986 w 212736"/>
              <a:gd name="connsiteY1" fmla="*/ 155575 h 295892"/>
              <a:gd name="connsiteX2" fmla="*/ 79386 w 212736"/>
              <a:gd name="connsiteY2" fmla="*/ 123825 h 295892"/>
              <a:gd name="connsiteX3" fmla="*/ 11 w 212736"/>
              <a:gd name="connsiteY3" fmla="*/ 295275 h 295892"/>
              <a:gd name="connsiteX4" fmla="*/ 73036 w 212736"/>
              <a:gd name="connsiteY4" fmla="*/ 184150 h 295892"/>
              <a:gd name="connsiteX5" fmla="*/ 28586 w 212736"/>
              <a:gd name="connsiteY5" fmla="*/ 263525 h 295892"/>
              <a:gd name="connsiteX6" fmla="*/ 92086 w 212736"/>
              <a:gd name="connsiteY6" fmla="*/ 82550 h 295892"/>
              <a:gd name="connsiteX7" fmla="*/ 117486 w 212736"/>
              <a:gd name="connsiteY7" fmla="*/ 73025 h 295892"/>
              <a:gd name="connsiteX8" fmla="*/ 98436 w 212736"/>
              <a:gd name="connsiteY8" fmla="*/ 85725 h 295892"/>
              <a:gd name="connsiteX9" fmla="*/ 212736 w 212736"/>
              <a:gd name="connsiteY9" fmla="*/ 0 h 295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2736" h="295892">
                <a:moveTo>
                  <a:pt x="212736" y="0"/>
                </a:moveTo>
                <a:lnTo>
                  <a:pt x="53986" y="155575"/>
                </a:lnTo>
                <a:cubicBezTo>
                  <a:pt x="31761" y="176212"/>
                  <a:pt x="88382" y="100542"/>
                  <a:pt x="79386" y="123825"/>
                </a:cubicBezTo>
                <a:cubicBezTo>
                  <a:pt x="70390" y="147108"/>
                  <a:pt x="1069" y="285221"/>
                  <a:pt x="11" y="295275"/>
                </a:cubicBezTo>
                <a:cubicBezTo>
                  <a:pt x="-1047" y="305329"/>
                  <a:pt x="68273" y="189442"/>
                  <a:pt x="73036" y="184150"/>
                </a:cubicBezTo>
                <a:cubicBezTo>
                  <a:pt x="77798" y="178858"/>
                  <a:pt x="25411" y="280458"/>
                  <a:pt x="28586" y="263525"/>
                </a:cubicBezTo>
                <a:cubicBezTo>
                  <a:pt x="31761" y="246592"/>
                  <a:pt x="77269" y="114300"/>
                  <a:pt x="92086" y="82550"/>
                </a:cubicBezTo>
                <a:cubicBezTo>
                  <a:pt x="106903" y="50800"/>
                  <a:pt x="116428" y="72496"/>
                  <a:pt x="117486" y="73025"/>
                </a:cubicBezTo>
                <a:cubicBezTo>
                  <a:pt x="118544" y="73554"/>
                  <a:pt x="98436" y="85725"/>
                  <a:pt x="98436" y="85725"/>
                </a:cubicBezTo>
                <a:lnTo>
                  <a:pt x="21273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B0A656A6-0968-B937-7014-1EB73589E7E4}"/>
              </a:ext>
            </a:extLst>
          </p:cNvPr>
          <p:cNvSpPr/>
          <p:nvPr/>
        </p:nvSpPr>
        <p:spPr>
          <a:xfrm>
            <a:off x="4615340" y="4887515"/>
            <a:ext cx="90042" cy="487284"/>
          </a:xfrm>
          <a:custGeom>
            <a:avLst/>
            <a:gdLst>
              <a:gd name="connsiteX0" fmla="*/ 1110 w 90042"/>
              <a:gd name="connsiteY0" fmla="*/ 1985 h 487284"/>
              <a:gd name="connsiteX1" fmla="*/ 70960 w 90042"/>
              <a:gd name="connsiteY1" fmla="*/ 338535 h 487284"/>
              <a:gd name="connsiteX2" fmla="*/ 58260 w 90042"/>
              <a:gd name="connsiteY2" fmla="*/ 284560 h 487284"/>
              <a:gd name="connsiteX3" fmla="*/ 61435 w 90042"/>
              <a:gd name="connsiteY3" fmla="*/ 484585 h 487284"/>
              <a:gd name="connsiteX4" fmla="*/ 61435 w 90042"/>
              <a:gd name="connsiteY4" fmla="*/ 379810 h 487284"/>
              <a:gd name="connsiteX5" fmla="*/ 90010 w 90042"/>
              <a:gd name="connsiteY5" fmla="*/ 100410 h 487284"/>
              <a:gd name="connsiteX6" fmla="*/ 55085 w 90042"/>
              <a:gd name="connsiteY6" fmla="*/ 300435 h 487284"/>
              <a:gd name="connsiteX7" fmla="*/ 29685 w 90042"/>
              <a:gd name="connsiteY7" fmla="*/ 202010 h 487284"/>
              <a:gd name="connsiteX8" fmla="*/ 1110 w 90042"/>
              <a:gd name="connsiteY8" fmla="*/ 1985 h 487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042" h="487284">
                <a:moveTo>
                  <a:pt x="1110" y="1985"/>
                </a:moveTo>
                <a:cubicBezTo>
                  <a:pt x="7989" y="24739"/>
                  <a:pt x="61435" y="291439"/>
                  <a:pt x="70960" y="338535"/>
                </a:cubicBezTo>
                <a:cubicBezTo>
                  <a:pt x="80485" y="385631"/>
                  <a:pt x="59848" y="260218"/>
                  <a:pt x="58260" y="284560"/>
                </a:cubicBezTo>
                <a:cubicBezTo>
                  <a:pt x="56673" y="308902"/>
                  <a:pt x="60906" y="468710"/>
                  <a:pt x="61435" y="484585"/>
                </a:cubicBezTo>
                <a:cubicBezTo>
                  <a:pt x="61964" y="500460"/>
                  <a:pt x="56672" y="443839"/>
                  <a:pt x="61435" y="379810"/>
                </a:cubicBezTo>
                <a:cubicBezTo>
                  <a:pt x="66198" y="315781"/>
                  <a:pt x="91068" y="113639"/>
                  <a:pt x="90010" y="100410"/>
                </a:cubicBezTo>
                <a:cubicBezTo>
                  <a:pt x="88952" y="87181"/>
                  <a:pt x="65139" y="283502"/>
                  <a:pt x="55085" y="300435"/>
                </a:cubicBezTo>
                <a:cubicBezTo>
                  <a:pt x="45031" y="317368"/>
                  <a:pt x="38152" y="245402"/>
                  <a:pt x="29685" y="202010"/>
                </a:cubicBezTo>
                <a:cubicBezTo>
                  <a:pt x="21218" y="158618"/>
                  <a:pt x="-5769" y="-20769"/>
                  <a:pt x="1110" y="19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308500EF-D00C-DAEB-F6D3-D6AFB8D99AF1}"/>
              </a:ext>
            </a:extLst>
          </p:cNvPr>
          <p:cNvSpPr/>
          <p:nvPr/>
        </p:nvSpPr>
        <p:spPr>
          <a:xfrm>
            <a:off x="4147915" y="5295770"/>
            <a:ext cx="414577" cy="330360"/>
          </a:xfrm>
          <a:custGeom>
            <a:avLst/>
            <a:gdLst>
              <a:gd name="connsiteX0" fmla="*/ 1810 w 414577"/>
              <a:gd name="connsiteY0" fmla="*/ 231905 h 330360"/>
              <a:gd name="connsiteX1" fmla="*/ 182785 w 414577"/>
              <a:gd name="connsiteY1" fmla="*/ 231905 h 330360"/>
              <a:gd name="connsiteX2" fmla="*/ 106585 w 414577"/>
              <a:gd name="connsiteY2" fmla="*/ 254130 h 330360"/>
              <a:gd name="connsiteX3" fmla="*/ 230410 w 414577"/>
              <a:gd name="connsiteY3" fmla="*/ 203330 h 330360"/>
              <a:gd name="connsiteX4" fmla="*/ 290735 w 414577"/>
              <a:gd name="connsiteY4" fmla="*/ 241430 h 330360"/>
              <a:gd name="connsiteX5" fmla="*/ 274860 w 414577"/>
              <a:gd name="connsiteY5" fmla="*/ 184280 h 330360"/>
              <a:gd name="connsiteX6" fmla="*/ 414560 w 414577"/>
              <a:gd name="connsiteY6" fmla="*/ 330330 h 330360"/>
              <a:gd name="connsiteX7" fmla="*/ 284385 w 414577"/>
              <a:gd name="connsiteY7" fmla="*/ 196980 h 330360"/>
              <a:gd name="connsiteX8" fmla="*/ 262160 w 414577"/>
              <a:gd name="connsiteY8" fmla="*/ 171580 h 330360"/>
              <a:gd name="connsiteX9" fmla="*/ 262160 w 414577"/>
              <a:gd name="connsiteY9" fmla="*/ 120780 h 330360"/>
              <a:gd name="connsiteX10" fmla="*/ 309785 w 414577"/>
              <a:gd name="connsiteY10" fmla="*/ 28705 h 330360"/>
              <a:gd name="connsiteX11" fmla="*/ 309785 w 414577"/>
              <a:gd name="connsiteY11" fmla="*/ 9655 h 330360"/>
              <a:gd name="connsiteX12" fmla="*/ 268510 w 414577"/>
              <a:gd name="connsiteY12" fmla="*/ 168405 h 330360"/>
              <a:gd name="connsiteX13" fmla="*/ 236760 w 414577"/>
              <a:gd name="connsiteY13" fmla="*/ 206505 h 330360"/>
              <a:gd name="connsiteX14" fmla="*/ 138335 w 414577"/>
              <a:gd name="connsiteY14" fmla="*/ 282705 h 330360"/>
              <a:gd name="connsiteX15" fmla="*/ 214535 w 414577"/>
              <a:gd name="connsiteY15" fmla="*/ 193805 h 330360"/>
              <a:gd name="connsiteX16" fmla="*/ 103410 w 414577"/>
              <a:gd name="connsiteY16" fmla="*/ 203330 h 330360"/>
              <a:gd name="connsiteX17" fmla="*/ 211360 w 414577"/>
              <a:gd name="connsiteY17" fmla="*/ 25530 h 330360"/>
              <a:gd name="connsiteX18" fmla="*/ 151035 w 414577"/>
              <a:gd name="connsiteY18" fmla="*/ 111255 h 330360"/>
              <a:gd name="connsiteX19" fmla="*/ 90710 w 414577"/>
              <a:gd name="connsiteY19" fmla="*/ 206505 h 330360"/>
              <a:gd name="connsiteX20" fmla="*/ 1810 w 414577"/>
              <a:gd name="connsiteY20" fmla="*/ 231905 h 33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14577" h="330360">
                <a:moveTo>
                  <a:pt x="1810" y="231905"/>
                </a:moveTo>
                <a:cubicBezTo>
                  <a:pt x="17156" y="236138"/>
                  <a:pt x="165323" y="228201"/>
                  <a:pt x="182785" y="231905"/>
                </a:cubicBezTo>
                <a:cubicBezTo>
                  <a:pt x="200247" y="235609"/>
                  <a:pt x="98648" y="258893"/>
                  <a:pt x="106585" y="254130"/>
                </a:cubicBezTo>
                <a:cubicBezTo>
                  <a:pt x="114523" y="249368"/>
                  <a:pt x="199718" y="205447"/>
                  <a:pt x="230410" y="203330"/>
                </a:cubicBezTo>
                <a:cubicBezTo>
                  <a:pt x="261102" y="201213"/>
                  <a:pt x="283327" y="244605"/>
                  <a:pt x="290735" y="241430"/>
                </a:cubicBezTo>
                <a:cubicBezTo>
                  <a:pt x="298143" y="238255"/>
                  <a:pt x="254223" y="169463"/>
                  <a:pt x="274860" y="184280"/>
                </a:cubicBezTo>
                <a:cubicBezTo>
                  <a:pt x="295497" y="199097"/>
                  <a:pt x="412972" y="328213"/>
                  <a:pt x="414560" y="330330"/>
                </a:cubicBezTo>
                <a:cubicBezTo>
                  <a:pt x="416148" y="332447"/>
                  <a:pt x="309785" y="223438"/>
                  <a:pt x="284385" y="196980"/>
                </a:cubicBezTo>
                <a:cubicBezTo>
                  <a:pt x="258985" y="170522"/>
                  <a:pt x="265864" y="184280"/>
                  <a:pt x="262160" y="171580"/>
                </a:cubicBezTo>
                <a:cubicBezTo>
                  <a:pt x="258456" y="158880"/>
                  <a:pt x="254223" y="144592"/>
                  <a:pt x="262160" y="120780"/>
                </a:cubicBezTo>
                <a:cubicBezTo>
                  <a:pt x="270098" y="96967"/>
                  <a:pt x="301848" y="47226"/>
                  <a:pt x="309785" y="28705"/>
                </a:cubicBezTo>
                <a:cubicBezTo>
                  <a:pt x="317722" y="10184"/>
                  <a:pt x="316664" y="-13628"/>
                  <a:pt x="309785" y="9655"/>
                </a:cubicBezTo>
                <a:cubicBezTo>
                  <a:pt x="302906" y="32938"/>
                  <a:pt x="280681" y="135597"/>
                  <a:pt x="268510" y="168405"/>
                </a:cubicBezTo>
                <a:cubicBezTo>
                  <a:pt x="256339" y="201213"/>
                  <a:pt x="258456" y="187455"/>
                  <a:pt x="236760" y="206505"/>
                </a:cubicBezTo>
                <a:cubicBezTo>
                  <a:pt x="215064" y="225555"/>
                  <a:pt x="142039" y="284822"/>
                  <a:pt x="138335" y="282705"/>
                </a:cubicBezTo>
                <a:cubicBezTo>
                  <a:pt x="134631" y="280588"/>
                  <a:pt x="220356" y="207034"/>
                  <a:pt x="214535" y="193805"/>
                </a:cubicBezTo>
                <a:cubicBezTo>
                  <a:pt x="208714" y="180576"/>
                  <a:pt x="103939" y="231376"/>
                  <a:pt x="103410" y="203330"/>
                </a:cubicBezTo>
                <a:cubicBezTo>
                  <a:pt x="102881" y="175284"/>
                  <a:pt x="203423" y="40876"/>
                  <a:pt x="211360" y="25530"/>
                </a:cubicBezTo>
                <a:cubicBezTo>
                  <a:pt x="219297" y="10184"/>
                  <a:pt x="171143" y="81092"/>
                  <a:pt x="151035" y="111255"/>
                </a:cubicBezTo>
                <a:cubicBezTo>
                  <a:pt x="130927" y="141418"/>
                  <a:pt x="108173" y="187984"/>
                  <a:pt x="90710" y="206505"/>
                </a:cubicBezTo>
                <a:cubicBezTo>
                  <a:pt x="73248" y="225026"/>
                  <a:pt x="-13536" y="227672"/>
                  <a:pt x="1810" y="2319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D2D2549C-45EE-8B65-B33D-978C2994FA66}"/>
              </a:ext>
            </a:extLst>
          </p:cNvPr>
          <p:cNvSpPr/>
          <p:nvPr/>
        </p:nvSpPr>
        <p:spPr>
          <a:xfrm>
            <a:off x="3931592" y="4587942"/>
            <a:ext cx="276282" cy="537501"/>
          </a:xfrm>
          <a:custGeom>
            <a:avLst/>
            <a:gdLst>
              <a:gd name="connsiteX0" fmla="*/ 272220 w 276282"/>
              <a:gd name="connsiteY0" fmla="*/ 242 h 537501"/>
              <a:gd name="connsiteX1" fmla="*/ 142748 w 276282"/>
              <a:gd name="connsiteY1" fmla="*/ 259187 h 537501"/>
              <a:gd name="connsiteX2" fmla="*/ 179162 w 276282"/>
              <a:gd name="connsiteY2" fmla="*/ 226819 h 537501"/>
              <a:gd name="connsiteX3" fmla="*/ 179162 w 276282"/>
              <a:gd name="connsiteY3" fmla="*/ 392706 h 537501"/>
              <a:gd name="connsiteX4" fmla="*/ 187254 w 276282"/>
              <a:gd name="connsiteY4" fmla="*/ 344154 h 537501"/>
              <a:gd name="connsiteX5" fmla="*/ 37551 w 276282"/>
              <a:gd name="connsiteY5" fmla="*/ 473626 h 537501"/>
              <a:gd name="connsiteX6" fmla="*/ 5183 w 276282"/>
              <a:gd name="connsiteY6" fmla="*/ 534316 h 537501"/>
              <a:gd name="connsiteX7" fmla="*/ 122518 w 276282"/>
              <a:gd name="connsiteY7" fmla="*/ 380568 h 537501"/>
              <a:gd name="connsiteX8" fmla="*/ 171070 w 276282"/>
              <a:gd name="connsiteY8" fmla="*/ 332016 h 537501"/>
              <a:gd name="connsiteX9" fmla="*/ 276266 w 276282"/>
              <a:gd name="connsiteY9" fmla="*/ 194451 h 537501"/>
              <a:gd name="connsiteX10" fmla="*/ 179162 w 276282"/>
              <a:gd name="connsiteY10" fmla="*/ 299647 h 537501"/>
              <a:gd name="connsiteX11" fmla="*/ 167024 w 276282"/>
              <a:gd name="connsiteY11" fmla="*/ 182313 h 537501"/>
              <a:gd name="connsiteX12" fmla="*/ 179162 w 276282"/>
              <a:gd name="connsiteY12" fmla="*/ 149945 h 537501"/>
              <a:gd name="connsiteX13" fmla="*/ 158932 w 276282"/>
              <a:gd name="connsiteY13" fmla="*/ 210635 h 537501"/>
              <a:gd name="connsiteX14" fmla="*/ 272220 w 276282"/>
              <a:gd name="connsiteY14" fmla="*/ 242 h 537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6282" h="537501">
                <a:moveTo>
                  <a:pt x="272220" y="242"/>
                </a:moveTo>
                <a:cubicBezTo>
                  <a:pt x="269523" y="8334"/>
                  <a:pt x="158258" y="221424"/>
                  <a:pt x="142748" y="259187"/>
                </a:cubicBezTo>
                <a:cubicBezTo>
                  <a:pt x="127238" y="296950"/>
                  <a:pt x="173093" y="204566"/>
                  <a:pt x="179162" y="226819"/>
                </a:cubicBezTo>
                <a:cubicBezTo>
                  <a:pt x="185231" y="249072"/>
                  <a:pt x="177813" y="373150"/>
                  <a:pt x="179162" y="392706"/>
                </a:cubicBezTo>
                <a:cubicBezTo>
                  <a:pt x="180511" y="412262"/>
                  <a:pt x="210856" y="330667"/>
                  <a:pt x="187254" y="344154"/>
                </a:cubicBezTo>
                <a:cubicBezTo>
                  <a:pt x="163652" y="357641"/>
                  <a:pt x="67896" y="441932"/>
                  <a:pt x="37551" y="473626"/>
                </a:cubicBezTo>
                <a:cubicBezTo>
                  <a:pt x="7206" y="505320"/>
                  <a:pt x="-8978" y="549826"/>
                  <a:pt x="5183" y="534316"/>
                </a:cubicBezTo>
                <a:cubicBezTo>
                  <a:pt x="19344" y="518806"/>
                  <a:pt x="94870" y="414285"/>
                  <a:pt x="122518" y="380568"/>
                </a:cubicBezTo>
                <a:cubicBezTo>
                  <a:pt x="150166" y="346851"/>
                  <a:pt x="145445" y="363036"/>
                  <a:pt x="171070" y="332016"/>
                </a:cubicBezTo>
                <a:cubicBezTo>
                  <a:pt x="196695" y="300997"/>
                  <a:pt x="274917" y="199846"/>
                  <a:pt x="276266" y="194451"/>
                </a:cubicBezTo>
                <a:cubicBezTo>
                  <a:pt x="277615" y="189056"/>
                  <a:pt x="197369" y="301670"/>
                  <a:pt x="179162" y="299647"/>
                </a:cubicBezTo>
                <a:cubicBezTo>
                  <a:pt x="160955" y="297624"/>
                  <a:pt x="167024" y="207263"/>
                  <a:pt x="167024" y="182313"/>
                </a:cubicBezTo>
                <a:cubicBezTo>
                  <a:pt x="167024" y="157363"/>
                  <a:pt x="180511" y="145225"/>
                  <a:pt x="179162" y="149945"/>
                </a:cubicBezTo>
                <a:cubicBezTo>
                  <a:pt x="177813" y="154665"/>
                  <a:pt x="139376" y="232214"/>
                  <a:pt x="158932" y="210635"/>
                </a:cubicBezTo>
                <a:cubicBezTo>
                  <a:pt x="178488" y="189056"/>
                  <a:pt x="274917" y="-7850"/>
                  <a:pt x="272220" y="2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FF3D2004-8058-32B6-EB27-76FEDABD1A38}"/>
              </a:ext>
            </a:extLst>
          </p:cNvPr>
          <p:cNvSpPr/>
          <p:nvPr/>
        </p:nvSpPr>
        <p:spPr>
          <a:xfrm>
            <a:off x="4268354" y="3891390"/>
            <a:ext cx="185547" cy="507653"/>
          </a:xfrm>
          <a:custGeom>
            <a:avLst/>
            <a:gdLst>
              <a:gd name="connsiteX0" fmla="*/ 101345 w 185547"/>
              <a:gd name="connsiteY0" fmla="*/ 879 h 507653"/>
              <a:gd name="connsiteX1" fmla="*/ 178219 w 185547"/>
              <a:gd name="connsiteY1" fmla="*/ 231502 h 507653"/>
              <a:gd name="connsiteX2" fmla="*/ 174173 w 185547"/>
              <a:gd name="connsiteY2" fmla="*/ 207226 h 507653"/>
              <a:gd name="connsiteX3" fmla="*/ 105391 w 185547"/>
              <a:gd name="connsiteY3" fmla="*/ 340745 h 507653"/>
              <a:gd name="connsiteX4" fmla="*/ 113483 w 185547"/>
              <a:gd name="connsiteY4" fmla="*/ 506631 h 507653"/>
              <a:gd name="connsiteX5" fmla="*/ 77069 w 185547"/>
              <a:gd name="connsiteY5" fmla="*/ 413573 h 507653"/>
              <a:gd name="connsiteX6" fmla="*/ 93253 w 185547"/>
              <a:gd name="connsiteY6" fmla="*/ 474263 h 507653"/>
              <a:gd name="connsiteX7" fmla="*/ 195 w 185547"/>
              <a:gd name="connsiteY7" fmla="*/ 413573 h 507653"/>
              <a:gd name="connsiteX8" fmla="*/ 68977 w 185547"/>
              <a:gd name="connsiteY8" fmla="*/ 445941 h 507653"/>
              <a:gd name="connsiteX9" fmla="*/ 77069 w 185547"/>
              <a:gd name="connsiteY9" fmla="*/ 352883 h 507653"/>
              <a:gd name="connsiteX10" fmla="*/ 77069 w 185547"/>
              <a:gd name="connsiteY10" fmla="*/ 276008 h 507653"/>
              <a:gd name="connsiteX11" fmla="*/ 89207 w 185547"/>
              <a:gd name="connsiteY11" fmla="*/ 292192 h 507653"/>
              <a:gd name="connsiteX12" fmla="*/ 166081 w 185547"/>
              <a:gd name="connsiteY12" fmla="*/ 243640 h 507653"/>
              <a:gd name="connsiteX13" fmla="*/ 153943 w 185547"/>
              <a:gd name="connsiteY13" fmla="*/ 142490 h 507653"/>
              <a:gd name="connsiteX14" fmla="*/ 117529 w 185547"/>
              <a:gd name="connsiteY14" fmla="*/ 259824 h 507653"/>
              <a:gd name="connsiteX15" fmla="*/ 166081 w 185547"/>
              <a:gd name="connsiteY15" fmla="*/ 154628 h 507653"/>
              <a:gd name="connsiteX16" fmla="*/ 101345 w 185547"/>
              <a:gd name="connsiteY16" fmla="*/ 879 h 507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5547" h="507653">
                <a:moveTo>
                  <a:pt x="101345" y="879"/>
                </a:moveTo>
                <a:cubicBezTo>
                  <a:pt x="103368" y="13691"/>
                  <a:pt x="166081" y="197111"/>
                  <a:pt x="178219" y="231502"/>
                </a:cubicBezTo>
                <a:cubicBezTo>
                  <a:pt x="190357" y="265893"/>
                  <a:pt x="186311" y="189019"/>
                  <a:pt x="174173" y="207226"/>
                </a:cubicBezTo>
                <a:cubicBezTo>
                  <a:pt x="162035" y="225433"/>
                  <a:pt x="115506" y="290844"/>
                  <a:pt x="105391" y="340745"/>
                </a:cubicBezTo>
                <a:cubicBezTo>
                  <a:pt x="95276" y="390646"/>
                  <a:pt x="118203" y="494493"/>
                  <a:pt x="113483" y="506631"/>
                </a:cubicBezTo>
                <a:cubicBezTo>
                  <a:pt x="108763" y="518769"/>
                  <a:pt x="80441" y="418968"/>
                  <a:pt x="77069" y="413573"/>
                </a:cubicBezTo>
                <a:cubicBezTo>
                  <a:pt x="73697" y="408178"/>
                  <a:pt x="106065" y="474263"/>
                  <a:pt x="93253" y="474263"/>
                </a:cubicBezTo>
                <a:cubicBezTo>
                  <a:pt x="80441" y="474263"/>
                  <a:pt x="4241" y="418293"/>
                  <a:pt x="195" y="413573"/>
                </a:cubicBezTo>
                <a:cubicBezTo>
                  <a:pt x="-3851" y="408853"/>
                  <a:pt x="56165" y="456056"/>
                  <a:pt x="68977" y="445941"/>
                </a:cubicBezTo>
                <a:cubicBezTo>
                  <a:pt x="81789" y="435826"/>
                  <a:pt x="75720" y="381205"/>
                  <a:pt x="77069" y="352883"/>
                </a:cubicBezTo>
                <a:cubicBezTo>
                  <a:pt x="78418" y="324561"/>
                  <a:pt x="75046" y="286123"/>
                  <a:pt x="77069" y="276008"/>
                </a:cubicBezTo>
                <a:cubicBezTo>
                  <a:pt x="79092" y="265893"/>
                  <a:pt x="74372" y="297587"/>
                  <a:pt x="89207" y="292192"/>
                </a:cubicBezTo>
                <a:cubicBezTo>
                  <a:pt x="104042" y="286797"/>
                  <a:pt x="155292" y="268590"/>
                  <a:pt x="166081" y="243640"/>
                </a:cubicBezTo>
                <a:cubicBezTo>
                  <a:pt x="176870" y="218690"/>
                  <a:pt x="162035" y="139793"/>
                  <a:pt x="153943" y="142490"/>
                </a:cubicBezTo>
                <a:cubicBezTo>
                  <a:pt x="145851" y="145187"/>
                  <a:pt x="115506" y="257801"/>
                  <a:pt x="117529" y="259824"/>
                </a:cubicBezTo>
                <a:cubicBezTo>
                  <a:pt x="119552" y="261847"/>
                  <a:pt x="167430" y="190368"/>
                  <a:pt x="166081" y="154628"/>
                </a:cubicBezTo>
                <a:cubicBezTo>
                  <a:pt x="164732" y="118888"/>
                  <a:pt x="99322" y="-11933"/>
                  <a:pt x="101345" y="879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D4AEA779-F285-1215-4654-F0FE265D09A5}"/>
              </a:ext>
            </a:extLst>
          </p:cNvPr>
          <p:cNvSpPr/>
          <p:nvPr/>
        </p:nvSpPr>
        <p:spPr>
          <a:xfrm>
            <a:off x="3358105" y="5145421"/>
            <a:ext cx="69098" cy="114411"/>
          </a:xfrm>
          <a:custGeom>
            <a:avLst/>
            <a:gdLst>
              <a:gd name="connsiteX0" fmla="*/ 90 w 69098"/>
              <a:gd name="connsiteY0" fmla="*/ 1114 h 114411"/>
              <a:gd name="connsiteX1" fmla="*/ 56734 w 69098"/>
              <a:gd name="connsiteY1" fmla="*/ 61804 h 114411"/>
              <a:gd name="connsiteX2" fmla="*/ 56734 w 69098"/>
              <a:gd name="connsiteY2" fmla="*/ 114402 h 114411"/>
              <a:gd name="connsiteX3" fmla="*/ 68872 w 69098"/>
              <a:gd name="connsiteY3" fmla="*/ 65850 h 114411"/>
              <a:gd name="connsiteX4" fmla="*/ 44596 w 69098"/>
              <a:gd name="connsiteY4" fmla="*/ 25390 h 114411"/>
              <a:gd name="connsiteX5" fmla="*/ 90 w 69098"/>
              <a:gd name="connsiteY5" fmla="*/ 1114 h 114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098" h="114411">
                <a:moveTo>
                  <a:pt x="90" y="1114"/>
                </a:moveTo>
                <a:cubicBezTo>
                  <a:pt x="2113" y="7183"/>
                  <a:pt x="47293" y="42923"/>
                  <a:pt x="56734" y="61804"/>
                </a:cubicBezTo>
                <a:cubicBezTo>
                  <a:pt x="66175" y="80685"/>
                  <a:pt x="54711" y="113728"/>
                  <a:pt x="56734" y="114402"/>
                </a:cubicBezTo>
                <a:cubicBezTo>
                  <a:pt x="58757" y="115076"/>
                  <a:pt x="70895" y="80685"/>
                  <a:pt x="68872" y="65850"/>
                </a:cubicBezTo>
                <a:cubicBezTo>
                  <a:pt x="66849" y="51015"/>
                  <a:pt x="58757" y="35505"/>
                  <a:pt x="44596" y="25390"/>
                </a:cubicBezTo>
                <a:cubicBezTo>
                  <a:pt x="30435" y="15275"/>
                  <a:pt x="-1933" y="-4955"/>
                  <a:pt x="90" y="1114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15FD91B5-A34E-81F3-3E14-CB06851155B3}"/>
              </a:ext>
            </a:extLst>
          </p:cNvPr>
          <p:cNvSpPr/>
          <p:nvPr/>
        </p:nvSpPr>
        <p:spPr>
          <a:xfrm>
            <a:off x="3750462" y="5004924"/>
            <a:ext cx="60887" cy="125426"/>
          </a:xfrm>
          <a:custGeom>
            <a:avLst/>
            <a:gdLst>
              <a:gd name="connsiteX0" fmla="*/ 196 w 60887"/>
              <a:gd name="connsiteY0" fmla="*/ 0 h 125426"/>
              <a:gd name="connsiteX1" fmla="*/ 40657 w 60887"/>
              <a:gd name="connsiteY1" fmla="*/ 64736 h 125426"/>
              <a:gd name="connsiteX2" fmla="*/ 16380 w 60887"/>
              <a:gd name="connsiteY2" fmla="*/ 125426 h 125426"/>
              <a:gd name="connsiteX3" fmla="*/ 60887 w 60887"/>
              <a:gd name="connsiteY3" fmla="*/ 64736 h 125426"/>
              <a:gd name="connsiteX4" fmla="*/ 196 w 60887"/>
              <a:gd name="connsiteY4" fmla="*/ 0 h 125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887" h="125426">
                <a:moveTo>
                  <a:pt x="196" y="0"/>
                </a:moveTo>
                <a:cubicBezTo>
                  <a:pt x="-3176" y="0"/>
                  <a:pt x="37960" y="43832"/>
                  <a:pt x="40657" y="64736"/>
                </a:cubicBezTo>
                <a:cubicBezTo>
                  <a:pt x="43354" y="85640"/>
                  <a:pt x="13008" y="125426"/>
                  <a:pt x="16380" y="125426"/>
                </a:cubicBezTo>
                <a:cubicBezTo>
                  <a:pt x="19752" y="125426"/>
                  <a:pt x="60887" y="80920"/>
                  <a:pt x="60887" y="64736"/>
                </a:cubicBezTo>
                <a:cubicBezTo>
                  <a:pt x="60887" y="48552"/>
                  <a:pt x="3568" y="0"/>
                  <a:pt x="1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E67ABDDD-A09F-9CEC-DC33-4EF2FBF6D7C7}"/>
              </a:ext>
            </a:extLst>
          </p:cNvPr>
          <p:cNvSpPr/>
          <p:nvPr/>
        </p:nvSpPr>
        <p:spPr>
          <a:xfrm>
            <a:off x="5356927" y="5473868"/>
            <a:ext cx="56688" cy="147604"/>
          </a:xfrm>
          <a:custGeom>
            <a:avLst/>
            <a:gdLst>
              <a:gd name="connsiteX0" fmla="*/ 56645 w 56688"/>
              <a:gd name="connsiteY0" fmla="*/ 394 h 147604"/>
              <a:gd name="connsiteX1" fmla="*/ 20231 w 56688"/>
              <a:gd name="connsiteY1" fmla="*/ 52992 h 147604"/>
              <a:gd name="connsiteX2" fmla="*/ 12138 w 56688"/>
              <a:gd name="connsiteY2" fmla="*/ 146051 h 147604"/>
              <a:gd name="connsiteX3" fmla="*/ 0 w 56688"/>
              <a:gd name="connsiteY3" fmla="*/ 105590 h 147604"/>
              <a:gd name="connsiteX4" fmla="*/ 12138 w 56688"/>
              <a:gd name="connsiteY4" fmla="*/ 32762 h 147604"/>
              <a:gd name="connsiteX5" fmla="*/ 56645 w 56688"/>
              <a:gd name="connsiteY5" fmla="*/ 394 h 147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688" h="147604">
                <a:moveTo>
                  <a:pt x="56645" y="394"/>
                </a:moveTo>
                <a:cubicBezTo>
                  <a:pt x="57994" y="3766"/>
                  <a:pt x="27649" y="28716"/>
                  <a:pt x="20231" y="52992"/>
                </a:cubicBezTo>
                <a:cubicBezTo>
                  <a:pt x="12813" y="77268"/>
                  <a:pt x="15510" y="137285"/>
                  <a:pt x="12138" y="146051"/>
                </a:cubicBezTo>
                <a:cubicBezTo>
                  <a:pt x="8766" y="154817"/>
                  <a:pt x="0" y="124471"/>
                  <a:pt x="0" y="105590"/>
                </a:cubicBezTo>
                <a:cubicBezTo>
                  <a:pt x="0" y="86709"/>
                  <a:pt x="1348" y="49620"/>
                  <a:pt x="12138" y="32762"/>
                </a:cubicBezTo>
                <a:cubicBezTo>
                  <a:pt x="22927" y="15904"/>
                  <a:pt x="55296" y="-2978"/>
                  <a:pt x="56645" y="394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77F2A897-80AD-A86C-F281-AB4B253DCEDD}"/>
              </a:ext>
            </a:extLst>
          </p:cNvPr>
          <p:cNvSpPr/>
          <p:nvPr/>
        </p:nvSpPr>
        <p:spPr>
          <a:xfrm>
            <a:off x="5555173" y="5186995"/>
            <a:ext cx="162206" cy="72987"/>
          </a:xfrm>
          <a:custGeom>
            <a:avLst/>
            <a:gdLst>
              <a:gd name="connsiteX0" fmla="*/ 9 w 162206"/>
              <a:gd name="connsiteY0" fmla="*/ 72828 h 72987"/>
              <a:gd name="connsiteX1" fmla="*/ 60700 w 162206"/>
              <a:gd name="connsiteY1" fmla="*/ 36414 h 72987"/>
              <a:gd name="connsiteX2" fmla="*/ 161850 w 162206"/>
              <a:gd name="connsiteY2" fmla="*/ 32368 h 72987"/>
              <a:gd name="connsiteX3" fmla="*/ 93068 w 162206"/>
              <a:gd name="connsiteY3" fmla="*/ 20230 h 72987"/>
              <a:gd name="connsiteX4" fmla="*/ 60700 w 162206"/>
              <a:gd name="connsiteY4" fmla="*/ 0 h 72987"/>
              <a:gd name="connsiteX5" fmla="*/ 64746 w 162206"/>
              <a:gd name="connsiteY5" fmla="*/ 20230 h 72987"/>
              <a:gd name="connsiteX6" fmla="*/ 9 w 162206"/>
              <a:gd name="connsiteY6" fmla="*/ 72828 h 72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206" h="72987">
                <a:moveTo>
                  <a:pt x="9" y="72828"/>
                </a:moveTo>
                <a:cubicBezTo>
                  <a:pt x="-665" y="75525"/>
                  <a:pt x="33727" y="43157"/>
                  <a:pt x="60700" y="36414"/>
                </a:cubicBezTo>
                <a:cubicBezTo>
                  <a:pt x="87673" y="29671"/>
                  <a:pt x="156455" y="35065"/>
                  <a:pt x="161850" y="32368"/>
                </a:cubicBezTo>
                <a:cubicBezTo>
                  <a:pt x="167245" y="29671"/>
                  <a:pt x="109926" y="25625"/>
                  <a:pt x="93068" y="20230"/>
                </a:cubicBezTo>
                <a:cubicBezTo>
                  <a:pt x="76210" y="14835"/>
                  <a:pt x="60700" y="0"/>
                  <a:pt x="60700" y="0"/>
                </a:cubicBezTo>
                <a:cubicBezTo>
                  <a:pt x="55980" y="0"/>
                  <a:pt x="74861" y="7418"/>
                  <a:pt x="64746" y="20230"/>
                </a:cubicBezTo>
                <a:cubicBezTo>
                  <a:pt x="54631" y="33042"/>
                  <a:pt x="683" y="70131"/>
                  <a:pt x="9" y="72828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6A31D08A-783D-CBA8-58E3-1F517D7A23CF}"/>
              </a:ext>
            </a:extLst>
          </p:cNvPr>
          <p:cNvSpPr/>
          <p:nvPr/>
        </p:nvSpPr>
        <p:spPr>
          <a:xfrm>
            <a:off x="6245502" y="4673145"/>
            <a:ext cx="58325" cy="163934"/>
          </a:xfrm>
          <a:custGeom>
            <a:avLst/>
            <a:gdLst>
              <a:gd name="connsiteX0" fmla="*/ 58194 w 58325"/>
              <a:gd name="connsiteY0" fmla="*/ 5 h 163934"/>
              <a:gd name="connsiteX1" fmla="*/ 17733 w 58325"/>
              <a:gd name="connsiteY1" fmla="*/ 84972 h 163934"/>
              <a:gd name="connsiteX2" fmla="*/ 37963 w 58325"/>
              <a:gd name="connsiteY2" fmla="*/ 161846 h 163934"/>
              <a:gd name="connsiteX3" fmla="*/ 29871 w 58325"/>
              <a:gd name="connsiteY3" fmla="*/ 137570 h 163934"/>
              <a:gd name="connsiteX4" fmla="*/ 1549 w 58325"/>
              <a:gd name="connsiteY4" fmla="*/ 89018 h 163934"/>
              <a:gd name="connsiteX5" fmla="*/ 58194 w 58325"/>
              <a:gd name="connsiteY5" fmla="*/ 5 h 16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325" h="163934">
                <a:moveTo>
                  <a:pt x="58194" y="5"/>
                </a:moveTo>
                <a:cubicBezTo>
                  <a:pt x="60891" y="-669"/>
                  <a:pt x="21105" y="57999"/>
                  <a:pt x="17733" y="84972"/>
                </a:cubicBezTo>
                <a:cubicBezTo>
                  <a:pt x="14361" y="111946"/>
                  <a:pt x="37963" y="161846"/>
                  <a:pt x="37963" y="161846"/>
                </a:cubicBezTo>
                <a:cubicBezTo>
                  <a:pt x="39986" y="170612"/>
                  <a:pt x="35940" y="149708"/>
                  <a:pt x="29871" y="137570"/>
                </a:cubicBezTo>
                <a:cubicBezTo>
                  <a:pt x="23802" y="125432"/>
                  <a:pt x="-7218" y="109248"/>
                  <a:pt x="1549" y="89018"/>
                </a:cubicBezTo>
                <a:cubicBezTo>
                  <a:pt x="10315" y="68788"/>
                  <a:pt x="55497" y="679"/>
                  <a:pt x="58194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4AF064C4-E40F-442A-619C-6CD6917D1A86}"/>
              </a:ext>
            </a:extLst>
          </p:cNvPr>
          <p:cNvSpPr/>
          <p:nvPr/>
        </p:nvSpPr>
        <p:spPr>
          <a:xfrm>
            <a:off x="6002456" y="5065579"/>
            <a:ext cx="66598" cy="109315"/>
          </a:xfrm>
          <a:custGeom>
            <a:avLst/>
            <a:gdLst>
              <a:gd name="connsiteX0" fmla="*/ 66571 w 66598"/>
              <a:gd name="connsiteY0" fmla="*/ 35 h 109315"/>
              <a:gd name="connsiteX1" fmla="*/ 9926 w 66598"/>
              <a:gd name="connsiteY1" fmla="*/ 56679 h 109315"/>
              <a:gd name="connsiteX2" fmla="*/ 5880 w 66598"/>
              <a:gd name="connsiteY2" fmla="*/ 109278 h 109315"/>
              <a:gd name="connsiteX3" fmla="*/ 1834 w 66598"/>
              <a:gd name="connsiteY3" fmla="*/ 48587 h 109315"/>
              <a:gd name="connsiteX4" fmla="*/ 66571 w 66598"/>
              <a:gd name="connsiteY4" fmla="*/ 35 h 10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598" h="109315">
                <a:moveTo>
                  <a:pt x="66571" y="35"/>
                </a:moveTo>
                <a:cubicBezTo>
                  <a:pt x="67920" y="1384"/>
                  <a:pt x="20041" y="38472"/>
                  <a:pt x="9926" y="56679"/>
                </a:cubicBezTo>
                <a:cubicBezTo>
                  <a:pt x="-189" y="74886"/>
                  <a:pt x="7229" y="110627"/>
                  <a:pt x="5880" y="109278"/>
                </a:cubicBezTo>
                <a:cubicBezTo>
                  <a:pt x="4531" y="107929"/>
                  <a:pt x="-3561" y="61399"/>
                  <a:pt x="1834" y="48587"/>
                </a:cubicBezTo>
                <a:cubicBezTo>
                  <a:pt x="7229" y="35775"/>
                  <a:pt x="65222" y="-1314"/>
                  <a:pt x="66571" y="35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C1AF87E1-8FD7-F65A-81AD-9B8294BD5BBD}"/>
              </a:ext>
            </a:extLst>
          </p:cNvPr>
          <p:cNvSpPr/>
          <p:nvPr/>
        </p:nvSpPr>
        <p:spPr>
          <a:xfrm>
            <a:off x="4890980" y="4239272"/>
            <a:ext cx="591900" cy="391755"/>
          </a:xfrm>
          <a:custGeom>
            <a:avLst/>
            <a:gdLst>
              <a:gd name="connsiteX0" fmla="*/ 591374 w 591900"/>
              <a:gd name="connsiteY0" fmla="*/ 955 h 391755"/>
              <a:gd name="connsiteX1" fmla="*/ 376935 w 591900"/>
              <a:gd name="connsiteY1" fmla="*/ 65691 h 391755"/>
              <a:gd name="connsiteX2" fmla="*/ 441671 w 591900"/>
              <a:gd name="connsiteY2" fmla="*/ 65691 h 391755"/>
              <a:gd name="connsiteX3" fmla="*/ 219140 w 591900"/>
              <a:gd name="connsiteY3" fmla="*/ 187071 h 391755"/>
              <a:gd name="connsiteX4" fmla="*/ 296015 w 591900"/>
              <a:gd name="connsiteY4" fmla="*/ 146611 h 391755"/>
              <a:gd name="connsiteX5" fmla="*/ 69438 w 591900"/>
              <a:gd name="connsiteY5" fmla="*/ 332728 h 391755"/>
              <a:gd name="connsiteX6" fmla="*/ 158450 w 591900"/>
              <a:gd name="connsiteY6" fmla="*/ 288222 h 391755"/>
              <a:gd name="connsiteX7" fmla="*/ 4701 w 591900"/>
              <a:gd name="connsiteY7" fmla="*/ 389372 h 391755"/>
              <a:gd name="connsiteX8" fmla="*/ 57300 w 591900"/>
              <a:gd name="connsiteY8" fmla="*/ 357004 h 391755"/>
              <a:gd name="connsiteX9" fmla="*/ 235324 w 591900"/>
              <a:gd name="connsiteY9" fmla="*/ 324636 h 391755"/>
              <a:gd name="connsiteX10" fmla="*/ 89668 w 591900"/>
              <a:gd name="connsiteY10" fmla="*/ 340820 h 391755"/>
              <a:gd name="connsiteX11" fmla="*/ 154404 w 591900"/>
              <a:gd name="connsiteY11" fmla="*/ 292268 h 391755"/>
              <a:gd name="connsiteX12" fmla="*/ 113944 w 591900"/>
              <a:gd name="connsiteY12" fmla="*/ 308452 h 391755"/>
              <a:gd name="connsiteX13" fmla="*/ 385027 w 591900"/>
              <a:gd name="connsiteY13" fmla="*/ 94013 h 391755"/>
              <a:gd name="connsiteX14" fmla="*/ 304107 w 591900"/>
              <a:gd name="connsiteY14" fmla="*/ 122335 h 391755"/>
              <a:gd name="connsiteX15" fmla="*/ 591374 w 591900"/>
              <a:gd name="connsiteY15" fmla="*/ 955 h 391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91900" h="391755">
                <a:moveTo>
                  <a:pt x="591374" y="955"/>
                </a:moveTo>
                <a:cubicBezTo>
                  <a:pt x="603512" y="-8486"/>
                  <a:pt x="401885" y="54902"/>
                  <a:pt x="376935" y="65691"/>
                </a:cubicBezTo>
                <a:cubicBezTo>
                  <a:pt x="351985" y="76480"/>
                  <a:pt x="467970" y="45461"/>
                  <a:pt x="441671" y="65691"/>
                </a:cubicBezTo>
                <a:cubicBezTo>
                  <a:pt x="415372" y="85921"/>
                  <a:pt x="243416" y="173584"/>
                  <a:pt x="219140" y="187071"/>
                </a:cubicBezTo>
                <a:cubicBezTo>
                  <a:pt x="194864" y="200558"/>
                  <a:pt x="320965" y="122335"/>
                  <a:pt x="296015" y="146611"/>
                </a:cubicBezTo>
                <a:cubicBezTo>
                  <a:pt x="271065" y="170887"/>
                  <a:pt x="92365" y="309126"/>
                  <a:pt x="69438" y="332728"/>
                </a:cubicBezTo>
                <a:cubicBezTo>
                  <a:pt x="46511" y="356330"/>
                  <a:pt x="169239" y="278781"/>
                  <a:pt x="158450" y="288222"/>
                </a:cubicBezTo>
                <a:cubicBezTo>
                  <a:pt x="147661" y="297663"/>
                  <a:pt x="21559" y="377908"/>
                  <a:pt x="4701" y="389372"/>
                </a:cubicBezTo>
                <a:cubicBezTo>
                  <a:pt x="-12157" y="400836"/>
                  <a:pt x="18863" y="367793"/>
                  <a:pt x="57300" y="357004"/>
                </a:cubicBezTo>
                <a:cubicBezTo>
                  <a:pt x="95737" y="346215"/>
                  <a:pt x="229929" y="327333"/>
                  <a:pt x="235324" y="324636"/>
                </a:cubicBezTo>
                <a:cubicBezTo>
                  <a:pt x="240719" y="321939"/>
                  <a:pt x="103155" y="346215"/>
                  <a:pt x="89668" y="340820"/>
                </a:cubicBezTo>
                <a:cubicBezTo>
                  <a:pt x="76181" y="335425"/>
                  <a:pt x="150358" y="297663"/>
                  <a:pt x="154404" y="292268"/>
                </a:cubicBezTo>
                <a:cubicBezTo>
                  <a:pt x="158450" y="286873"/>
                  <a:pt x="75507" y="341494"/>
                  <a:pt x="113944" y="308452"/>
                </a:cubicBezTo>
                <a:cubicBezTo>
                  <a:pt x="152381" y="275410"/>
                  <a:pt x="353333" y="125032"/>
                  <a:pt x="385027" y="94013"/>
                </a:cubicBezTo>
                <a:cubicBezTo>
                  <a:pt x="416721" y="62994"/>
                  <a:pt x="269716" y="139193"/>
                  <a:pt x="304107" y="122335"/>
                </a:cubicBezTo>
                <a:cubicBezTo>
                  <a:pt x="338498" y="105477"/>
                  <a:pt x="579236" y="10396"/>
                  <a:pt x="591374" y="9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FE616B6B-0549-88EA-183B-86C63AE59106}"/>
              </a:ext>
            </a:extLst>
          </p:cNvPr>
          <p:cNvSpPr/>
          <p:nvPr/>
        </p:nvSpPr>
        <p:spPr>
          <a:xfrm>
            <a:off x="4834734" y="4328717"/>
            <a:ext cx="154010" cy="308592"/>
          </a:xfrm>
          <a:custGeom>
            <a:avLst/>
            <a:gdLst>
              <a:gd name="connsiteX0" fmla="*/ 60947 w 154010"/>
              <a:gd name="connsiteY0" fmla="*/ 522 h 308592"/>
              <a:gd name="connsiteX1" fmla="*/ 36671 w 154010"/>
              <a:gd name="connsiteY1" fmla="*/ 227099 h 308592"/>
              <a:gd name="connsiteX2" fmla="*/ 73085 w 154010"/>
              <a:gd name="connsiteY2" fmla="*/ 150225 h 308592"/>
              <a:gd name="connsiteX3" fmla="*/ 257 w 154010"/>
              <a:gd name="connsiteY3" fmla="*/ 308019 h 308592"/>
              <a:gd name="connsiteX4" fmla="*/ 52855 w 154010"/>
              <a:gd name="connsiteY4" fmla="*/ 198777 h 308592"/>
              <a:gd name="connsiteX5" fmla="*/ 154006 w 154010"/>
              <a:gd name="connsiteY5" fmla="*/ 81442 h 308592"/>
              <a:gd name="connsiteX6" fmla="*/ 56901 w 154010"/>
              <a:gd name="connsiteY6" fmla="*/ 178547 h 308592"/>
              <a:gd name="connsiteX7" fmla="*/ 44763 w 154010"/>
              <a:gd name="connsiteY7" fmla="*/ 97626 h 308592"/>
              <a:gd name="connsiteX8" fmla="*/ 77131 w 154010"/>
              <a:gd name="connsiteY8" fmla="*/ 162363 h 308592"/>
              <a:gd name="connsiteX9" fmla="*/ 60947 w 154010"/>
              <a:gd name="connsiteY9" fmla="*/ 522 h 308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010" h="308592">
                <a:moveTo>
                  <a:pt x="60947" y="522"/>
                </a:moveTo>
                <a:cubicBezTo>
                  <a:pt x="54204" y="11311"/>
                  <a:pt x="34648" y="202149"/>
                  <a:pt x="36671" y="227099"/>
                </a:cubicBezTo>
                <a:cubicBezTo>
                  <a:pt x="38694" y="252050"/>
                  <a:pt x="79154" y="136738"/>
                  <a:pt x="73085" y="150225"/>
                </a:cubicBezTo>
                <a:cubicBezTo>
                  <a:pt x="67016" y="163712"/>
                  <a:pt x="3629" y="299927"/>
                  <a:pt x="257" y="308019"/>
                </a:cubicBezTo>
                <a:cubicBezTo>
                  <a:pt x="-3115" y="316111"/>
                  <a:pt x="27230" y="236540"/>
                  <a:pt x="52855" y="198777"/>
                </a:cubicBezTo>
                <a:cubicBezTo>
                  <a:pt x="78480" y="161014"/>
                  <a:pt x="153332" y="84814"/>
                  <a:pt x="154006" y="81442"/>
                </a:cubicBezTo>
                <a:cubicBezTo>
                  <a:pt x="154680" y="78070"/>
                  <a:pt x="75108" y="175850"/>
                  <a:pt x="56901" y="178547"/>
                </a:cubicBezTo>
                <a:cubicBezTo>
                  <a:pt x="38694" y="181244"/>
                  <a:pt x="41391" y="100323"/>
                  <a:pt x="44763" y="97626"/>
                </a:cubicBezTo>
                <a:cubicBezTo>
                  <a:pt x="48135" y="94929"/>
                  <a:pt x="76457" y="175175"/>
                  <a:pt x="77131" y="162363"/>
                </a:cubicBezTo>
                <a:cubicBezTo>
                  <a:pt x="77805" y="149551"/>
                  <a:pt x="67690" y="-10267"/>
                  <a:pt x="60947" y="5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5D32AD02-CC8E-3B2B-A721-384BB25CDF02}"/>
              </a:ext>
            </a:extLst>
          </p:cNvPr>
          <p:cNvSpPr/>
          <p:nvPr/>
        </p:nvSpPr>
        <p:spPr>
          <a:xfrm>
            <a:off x="5276157" y="5320507"/>
            <a:ext cx="56494" cy="133525"/>
          </a:xfrm>
          <a:custGeom>
            <a:avLst/>
            <a:gdLst>
              <a:gd name="connsiteX0" fmla="*/ 56494 w 56494"/>
              <a:gd name="connsiteY0" fmla="*/ 6 h 133525"/>
              <a:gd name="connsiteX1" fmla="*/ 3896 w 56494"/>
              <a:gd name="connsiteY1" fmla="*/ 68789 h 133525"/>
              <a:gd name="connsiteX2" fmla="*/ 3896 w 56494"/>
              <a:gd name="connsiteY2" fmla="*/ 133525 h 133525"/>
              <a:gd name="connsiteX3" fmla="*/ 3896 w 56494"/>
              <a:gd name="connsiteY3" fmla="*/ 64743 h 133525"/>
              <a:gd name="connsiteX4" fmla="*/ 56494 w 56494"/>
              <a:gd name="connsiteY4" fmla="*/ 6 h 13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94" h="133525">
                <a:moveTo>
                  <a:pt x="56494" y="6"/>
                </a:moveTo>
                <a:cubicBezTo>
                  <a:pt x="56494" y="680"/>
                  <a:pt x="12662" y="46536"/>
                  <a:pt x="3896" y="68789"/>
                </a:cubicBezTo>
                <a:cubicBezTo>
                  <a:pt x="-4870" y="91042"/>
                  <a:pt x="3896" y="133525"/>
                  <a:pt x="3896" y="133525"/>
                </a:cubicBezTo>
                <a:cubicBezTo>
                  <a:pt x="3896" y="132851"/>
                  <a:pt x="-1499" y="80927"/>
                  <a:pt x="3896" y="64743"/>
                </a:cubicBezTo>
                <a:cubicBezTo>
                  <a:pt x="9291" y="48559"/>
                  <a:pt x="56494" y="-668"/>
                  <a:pt x="56494" y="6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364BA474-245A-B5E9-C262-680E52F3C0F6}"/>
              </a:ext>
            </a:extLst>
          </p:cNvPr>
          <p:cNvSpPr/>
          <p:nvPr/>
        </p:nvSpPr>
        <p:spPr>
          <a:xfrm>
            <a:off x="5251188" y="5077667"/>
            <a:ext cx="53180" cy="101271"/>
          </a:xfrm>
          <a:custGeom>
            <a:avLst/>
            <a:gdLst>
              <a:gd name="connsiteX0" fmla="*/ 53141 w 53180"/>
              <a:gd name="connsiteY0" fmla="*/ 85 h 101271"/>
              <a:gd name="connsiteX1" fmla="*/ 16727 w 53180"/>
              <a:gd name="connsiteY1" fmla="*/ 56729 h 101271"/>
              <a:gd name="connsiteX2" fmla="*/ 28865 w 53180"/>
              <a:gd name="connsiteY2" fmla="*/ 101236 h 101271"/>
              <a:gd name="connsiteX3" fmla="*/ 4589 w 53180"/>
              <a:gd name="connsiteY3" fmla="*/ 64821 h 101271"/>
              <a:gd name="connsiteX4" fmla="*/ 8635 w 53180"/>
              <a:gd name="connsiteY4" fmla="*/ 44591 h 101271"/>
              <a:gd name="connsiteX5" fmla="*/ 53141 w 53180"/>
              <a:gd name="connsiteY5" fmla="*/ 85 h 101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180" h="101271">
                <a:moveTo>
                  <a:pt x="53141" y="85"/>
                </a:moveTo>
                <a:cubicBezTo>
                  <a:pt x="54490" y="2108"/>
                  <a:pt x="20773" y="39871"/>
                  <a:pt x="16727" y="56729"/>
                </a:cubicBezTo>
                <a:cubicBezTo>
                  <a:pt x="12681" y="73587"/>
                  <a:pt x="30888" y="99887"/>
                  <a:pt x="28865" y="101236"/>
                </a:cubicBezTo>
                <a:cubicBezTo>
                  <a:pt x="26842" y="102585"/>
                  <a:pt x="4589" y="64821"/>
                  <a:pt x="4589" y="64821"/>
                </a:cubicBezTo>
                <a:cubicBezTo>
                  <a:pt x="1217" y="55380"/>
                  <a:pt x="-5526" y="56729"/>
                  <a:pt x="8635" y="44591"/>
                </a:cubicBezTo>
                <a:cubicBezTo>
                  <a:pt x="22796" y="32453"/>
                  <a:pt x="51792" y="-1938"/>
                  <a:pt x="53141" y="85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E5D333AA-F46E-F762-2D68-38A634AF40DA}"/>
              </a:ext>
            </a:extLst>
          </p:cNvPr>
          <p:cNvSpPr/>
          <p:nvPr/>
        </p:nvSpPr>
        <p:spPr>
          <a:xfrm>
            <a:off x="5110116" y="4855173"/>
            <a:ext cx="105684" cy="113567"/>
          </a:xfrm>
          <a:custGeom>
            <a:avLst/>
            <a:gdLst>
              <a:gd name="connsiteX0" fmla="*/ 4 w 105684"/>
              <a:gd name="connsiteY0" fmla="*/ 48 h 113567"/>
              <a:gd name="connsiteX1" fmla="*/ 97109 w 105684"/>
              <a:gd name="connsiteY1" fmla="*/ 85015 h 113567"/>
              <a:gd name="connsiteX2" fmla="*/ 89017 w 105684"/>
              <a:gd name="connsiteY2" fmla="*/ 113337 h 113567"/>
              <a:gd name="connsiteX3" fmla="*/ 101155 w 105684"/>
              <a:gd name="connsiteY3" fmla="*/ 72877 h 113567"/>
              <a:gd name="connsiteX4" fmla="*/ 4 w 105684"/>
              <a:gd name="connsiteY4" fmla="*/ 48 h 113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684" h="113567">
                <a:moveTo>
                  <a:pt x="4" y="48"/>
                </a:moveTo>
                <a:cubicBezTo>
                  <a:pt x="-670" y="2071"/>
                  <a:pt x="82274" y="66134"/>
                  <a:pt x="97109" y="85015"/>
                </a:cubicBezTo>
                <a:cubicBezTo>
                  <a:pt x="111944" y="103896"/>
                  <a:pt x="88343" y="115360"/>
                  <a:pt x="89017" y="113337"/>
                </a:cubicBezTo>
                <a:cubicBezTo>
                  <a:pt x="89691" y="111314"/>
                  <a:pt x="115990" y="86364"/>
                  <a:pt x="101155" y="72877"/>
                </a:cubicBezTo>
                <a:cubicBezTo>
                  <a:pt x="86320" y="59390"/>
                  <a:pt x="678" y="-1975"/>
                  <a:pt x="4" y="48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12609F5D-1221-3286-5236-AC996B0330CB}"/>
              </a:ext>
            </a:extLst>
          </p:cNvPr>
          <p:cNvSpPr/>
          <p:nvPr/>
        </p:nvSpPr>
        <p:spPr>
          <a:xfrm>
            <a:off x="3543146" y="4610690"/>
            <a:ext cx="449597" cy="167723"/>
          </a:xfrm>
          <a:custGeom>
            <a:avLst/>
            <a:gdLst>
              <a:gd name="connsiteX0" fmla="*/ 320801 w 449597"/>
              <a:gd name="connsiteY0" fmla="*/ 70552 h 167723"/>
              <a:gd name="connsiteX1" fmla="*/ 154914 w 449597"/>
              <a:gd name="connsiteY1" fmla="*/ 167657 h 167723"/>
              <a:gd name="connsiteX2" fmla="*/ 264157 w 449597"/>
              <a:gd name="connsiteY2" fmla="*/ 86737 h 167723"/>
              <a:gd name="connsiteX3" fmla="*/ 1166 w 449597"/>
              <a:gd name="connsiteY3" fmla="*/ 147427 h 167723"/>
              <a:gd name="connsiteX4" fmla="*/ 179190 w 449597"/>
              <a:gd name="connsiteY4" fmla="*/ 102921 h 167723"/>
              <a:gd name="connsiteX5" fmla="*/ 446227 w 449597"/>
              <a:gd name="connsiteY5" fmla="*/ 1770 h 167723"/>
              <a:gd name="connsiteX6" fmla="*/ 320801 w 449597"/>
              <a:gd name="connsiteY6" fmla="*/ 70552 h 167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9597" h="167723">
                <a:moveTo>
                  <a:pt x="320801" y="70552"/>
                </a:moveTo>
                <a:cubicBezTo>
                  <a:pt x="272249" y="98200"/>
                  <a:pt x="164355" y="164960"/>
                  <a:pt x="154914" y="167657"/>
                </a:cubicBezTo>
                <a:cubicBezTo>
                  <a:pt x="145473" y="170354"/>
                  <a:pt x="289782" y="90109"/>
                  <a:pt x="264157" y="86737"/>
                </a:cubicBezTo>
                <a:cubicBezTo>
                  <a:pt x="238532" y="83365"/>
                  <a:pt x="15327" y="144730"/>
                  <a:pt x="1166" y="147427"/>
                </a:cubicBezTo>
                <a:cubicBezTo>
                  <a:pt x="-12995" y="150124"/>
                  <a:pt x="105013" y="127197"/>
                  <a:pt x="179190" y="102921"/>
                </a:cubicBezTo>
                <a:cubicBezTo>
                  <a:pt x="253367" y="78645"/>
                  <a:pt x="423300" y="13908"/>
                  <a:pt x="446227" y="1770"/>
                </a:cubicBezTo>
                <a:cubicBezTo>
                  <a:pt x="469155" y="-10368"/>
                  <a:pt x="369353" y="42904"/>
                  <a:pt x="320801" y="705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CF0A306E-09C1-E79C-2DA1-0CA0718667EB}"/>
              </a:ext>
            </a:extLst>
          </p:cNvPr>
          <p:cNvSpPr/>
          <p:nvPr/>
        </p:nvSpPr>
        <p:spPr>
          <a:xfrm>
            <a:off x="3200393" y="4729593"/>
            <a:ext cx="69294" cy="154279"/>
          </a:xfrm>
          <a:custGeom>
            <a:avLst/>
            <a:gdLst>
              <a:gd name="connsiteX0" fmla="*/ 7 w 69294"/>
              <a:gd name="connsiteY0" fmla="*/ 202 h 154279"/>
              <a:gd name="connsiteX1" fmla="*/ 52605 w 69294"/>
              <a:gd name="connsiteY1" fmla="*/ 60892 h 154279"/>
              <a:gd name="connsiteX2" fmla="*/ 44513 w 69294"/>
              <a:gd name="connsiteY2" fmla="*/ 153950 h 154279"/>
              <a:gd name="connsiteX3" fmla="*/ 64743 w 69294"/>
              <a:gd name="connsiteY3" fmla="*/ 89214 h 154279"/>
              <a:gd name="connsiteX4" fmla="*/ 68789 w 69294"/>
              <a:gd name="connsiteY4" fmla="*/ 20432 h 154279"/>
              <a:gd name="connsiteX5" fmla="*/ 56651 w 69294"/>
              <a:gd name="connsiteY5" fmla="*/ 40662 h 154279"/>
              <a:gd name="connsiteX6" fmla="*/ 7 w 69294"/>
              <a:gd name="connsiteY6" fmla="*/ 202 h 154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294" h="154279">
                <a:moveTo>
                  <a:pt x="7" y="202"/>
                </a:moveTo>
                <a:cubicBezTo>
                  <a:pt x="-667" y="3574"/>
                  <a:pt x="45187" y="35267"/>
                  <a:pt x="52605" y="60892"/>
                </a:cubicBezTo>
                <a:cubicBezTo>
                  <a:pt x="60023" y="86517"/>
                  <a:pt x="42490" y="149230"/>
                  <a:pt x="44513" y="153950"/>
                </a:cubicBezTo>
                <a:cubicBezTo>
                  <a:pt x="46536" y="158670"/>
                  <a:pt x="60697" y="111467"/>
                  <a:pt x="64743" y="89214"/>
                </a:cubicBezTo>
                <a:cubicBezTo>
                  <a:pt x="68789" y="66961"/>
                  <a:pt x="70138" y="28524"/>
                  <a:pt x="68789" y="20432"/>
                </a:cubicBezTo>
                <a:cubicBezTo>
                  <a:pt x="67440" y="12340"/>
                  <a:pt x="68115" y="44708"/>
                  <a:pt x="56651" y="40662"/>
                </a:cubicBezTo>
                <a:cubicBezTo>
                  <a:pt x="45187" y="36616"/>
                  <a:pt x="681" y="-3170"/>
                  <a:pt x="7" y="202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D5BFEF57-902F-C422-79A7-EB1B9DC3F990}"/>
              </a:ext>
            </a:extLst>
          </p:cNvPr>
          <p:cNvSpPr/>
          <p:nvPr/>
        </p:nvSpPr>
        <p:spPr>
          <a:xfrm>
            <a:off x="2941389" y="4466804"/>
            <a:ext cx="44657" cy="125426"/>
          </a:xfrm>
          <a:custGeom>
            <a:avLst/>
            <a:gdLst>
              <a:gd name="connsiteX0" fmla="*/ 44572 w 44657"/>
              <a:gd name="connsiteY0" fmla="*/ 0 h 125426"/>
              <a:gd name="connsiteX1" fmla="*/ 12204 w 44657"/>
              <a:gd name="connsiteY1" fmla="*/ 80920 h 125426"/>
              <a:gd name="connsiteX2" fmla="*/ 44572 w 44657"/>
              <a:gd name="connsiteY2" fmla="*/ 125426 h 125426"/>
              <a:gd name="connsiteX3" fmla="*/ 66 w 44657"/>
              <a:gd name="connsiteY3" fmla="*/ 80920 h 125426"/>
              <a:gd name="connsiteX4" fmla="*/ 44572 w 44657"/>
              <a:gd name="connsiteY4" fmla="*/ 0 h 125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657" h="125426">
                <a:moveTo>
                  <a:pt x="44572" y="0"/>
                </a:moveTo>
                <a:cubicBezTo>
                  <a:pt x="46595" y="0"/>
                  <a:pt x="12204" y="60016"/>
                  <a:pt x="12204" y="80920"/>
                </a:cubicBezTo>
                <a:cubicBezTo>
                  <a:pt x="12204" y="101824"/>
                  <a:pt x="46595" y="125426"/>
                  <a:pt x="44572" y="125426"/>
                </a:cubicBezTo>
                <a:cubicBezTo>
                  <a:pt x="42549" y="125426"/>
                  <a:pt x="2089" y="99127"/>
                  <a:pt x="66" y="80920"/>
                </a:cubicBezTo>
                <a:cubicBezTo>
                  <a:pt x="-1957" y="62713"/>
                  <a:pt x="42549" y="0"/>
                  <a:pt x="44572" y="0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DB8DADBB-790E-C647-5D9F-9BBA5433CB99}"/>
              </a:ext>
            </a:extLst>
          </p:cNvPr>
          <p:cNvSpPr/>
          <p:nvPr/>
        </p:nvSpPr>
        <p:spPr>
          <a:xfrm>
            <a:off x="5151031" y="6178123"/>
            <a:ext cx="68338" cy="129633"/>
          </a:xfrm>
          <a:custGeom>
            <a:avLst/>
            <a:gdLst>
              <a:gd name="connsiteX0" fmla="*/ 68332 w 68338"/>
              <a:gd name="connsiteY0" fmla="*/ 146 h 129633"/>
              <a:gd name="connsiteX1" fmla="*/ 7642 w 68338"/>
              <a:gd name="connsiteY1" fmla="*/ 85112 h 129633"/>
              <a:gd name="connsiteX2" fmla="*/ 3596 w 68338"/>
              <a:gd name="connsiteY2" fmla="*/ 129619 h 129633"/>
              <a:gd name="connsiteX3" fmla="*/ 3596 w 68338"/>
              <a:gd name="connsiteY3" fmla="*/ 81066 h 129633"/>
              <a:gd name="connsiteX4" fmla="*/ 3596 w 68338"/>
              <a:gd name="connsiteY4" fmla="*/ 64882 h 129633"/>
              <a:gd name="connsiteX5" fmla="*/ 68332 w 68338"/>
              <a:gd name="connsiteY5" fmla="*/ 146 h 12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38" h="129633">
                <a:moveTo>
                  <a:pt x="68332" y="146"/>
                </a:moveTo>
                <a:cubicBezTo>
                  <a:pt x="69006" y="3518"/>
                  <a:pt x="18431" y="63533"/>
                  <a:pt x="7642" y="85112"/>
                </a:cubicBezTo>
                <a:cubicBezTo>
                  <a:pt x="-3147" y="106691"/>
                  <a:pt x="4270" y="130293"/>
                  <a:pt x="3596" y="129619"/>
                </a:cubicBezTo>
                <a:lnTo>
                  <a:pt x="3596" y="81066"/>
                </a:lnTo>
                <a:cubicBezTo>
                  <a:pt x="3596" y="70277"/>
                  <a:pt x="-4496" y="77020"/>
                  <a:pt x="3596" y="64882"/>
                </a:cubicBezTo>
                <a:cubicBezTo>
                  <a:pt x="11688" y="52744"/>
                  <a:pt x="67658" y="-3226"/>
                  <a:pt x="68332" y="146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8A5356F3-3936-9B19-3A31-A80369FF7C05}"/>
              </a:ext>
            </a:extLst>
          </p:cNvPr>
          <p:cNvSpPr/>
          <p:nvPr/>
        </p:nvSpPr>
        <p:spPr>
          <a:xfrm>
            <a:off x="5324548" y="6141581"/>
            <a:ext cx="41833" cy="146601"/>
          </a:xfrm>
          <a:custGeom>
            <a:avLst/>
            <a:gdLst>
              <a:gd name="connsiteX0" fmla="*/ 40471 w 41833"/>
              <a:gd name="connsiteY0" fmla="*/ 274 h 146601"/>
              <a:gd name="connsiteX1" fmla="*/ 36425 w 41833"/>
              <a:gd name="connsiteY1" fmla="*/ 105470 h 146601"/>
              <a:gd name="connsiteX2" fmla="*/ 11 w 41833"/>
              <a:gd name="connsiteY2" fmla="*/ 145931 h 146601"/>
              <a:gd name="connsiteX3" fmla="*/ 40471 w 41833"/>
              <a:gd name="connsiteY3" fmla="*/ 77148 h 146601"/>
              <a:gd name="connsiteX4" fmla="*/ 40471 w 41833"/>
              <a:gd name="connsiteY4" fmla="*/ 274 h 146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33" h="146601">
                <a:moveTo>
                  <a:pt x="40471" y="274"/>
                </a:moveTo>
                <a:cubicBezTo>
                  <a:pt x="39797" y="4994"/>
                  <a:pt x="43168" y="81194"/>
                  <a:pt x="36425" y="105470"/>
                </a:cubicBezTo>
                <a:cubicBezTo>
                  <a:pt x="29682" y="129746"/>
                  <a:pt x="-663" y="150651"/>
                  <a:pt x="11" y="145931"/>
                </a:cubicBezTo>
                <a:cubicBezTo>
                  <a:pt x="685" y="141211"/>
                  <a:pt x="37774" y="101424"/>
                  <a:pt x="40471" y="77148"/>
                </a:cubicBezTo>
                <a:cubicBezTo>
                  <a:pt x="43168" y="52872"/>
                  <a:pt x="41145" y="-4446"/>
                  <a:pt x="40471" y="274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1A7BAFAC-C4B1-8556-7B4E-2C90DCB73B9D}"/>
              </a:ext>
            </a:extLst>
          </p:cNvPr>
          <p:cNvSpPr/>
          <p:nvPr/>
        </p:nvSpPr>
        <p:spPr>
          <a:xfrm>
            <a:off x="3866191" y="5923199"/>
            <a:ext cx="276935" cy="239434"/>
          </a:xfrm>
          <a:custGeom>
            <a:avLst/>
            <a:gdLst>
              <a:gd name="connsiteX0" fmla="*/ 276931 w 276935"/>
              <a:gd name="connsiteY0" fmla="*/ 171 h 239434"/>
              <a:gd name="connsiteX1" fmla="*/ 204103 w 276935"/>
              <a:gd name="connsiteY1" fmla="*/ 125597 h 239434"/>
              <a:gd name="connsiteX2" fmla="*/ 248609 w 276935"/>
              <a:gd name="connsiteY2" fmla="*/ 117505 h 239434"/>
              <a:gd name="connsiteX3" fmla="*/ 175781 w 276935"/>
              <a:gd name="connsiteY3" fmla="*/ 141782 h 239434"/>
              <a:gd name="connsiteX4" fmla="*/ 94860 w 276935"/>
              <a:gd name="connsiteY4" fmla="*/ 178196 h 239434"/>
              <a:gd name="connsiteX5" fmla="*/ 106998 w 276935"/>
              <a:gd name="connsiteY5" fmla="*/ 166058 h 239434"/>
              <a:gd name="connsiteX6" fmla="*/ 1802 w 276935"/>
              <a:gd name="connsiteY6" fmla="*/ 238886 h 239434"/>
              <a:gd name="connsiteX7" fmla="*/ 208149 w 276935"/>
              <a:gd name="connsiteY7" fmla="*/ 121551 h 239434"/>
              <a:gd name="connsiteX8" fmla="*/ 183873 w 276935"/>
              <a:gd name="connsiteY8" fmla="*/ 129643 h 239434"/>
              <a:gd name="connsiteX9" fmla="*/ 212195 w 276935"/>
              <a:gd name="connsiteY9" fmla="*/ 60861 h 239434"/>
              <a:gd name="connsiteX10" fmla="*/ 200057 w 276935"/>
              <a:gd name="connsiteY10" fmla="*/ 97275 h 239434"/>
              <a:gd name="connsiteX11" fmla="*/ 276931 w 276935"/>
              <a:gd name="connsiteY11" fmla="*/ 171 h 23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6935" h="239434">
                <a:moveTo>
                  <a:pt x="276931" y="171"/>
                </a:moveTo>
                <a:cubicBezTo>
                  <a:pt x="277605" y="4891"/>
                  <a:pt x="208823" y="106041"/>
                  <a:pt x="204103" y="125597"/>
                </a:cubicBezTo>
                <a:cubicBezTo>
                  <a:pt x="199383" y="145153"/>
                  <a:pt x="253329" y="114808"/>
                  <a:pt x="248609" y="117505"/>
                </a:cubicBezTo>
                <a:cubicBezTo>
                  <a:pt x="243889" y="120202"/>
                  <a:pt x="201406" y="131667"/>
                  <a:pt x="175781" y="141782"/>
                </a:cubicBezTo>
                <a:cubicBezTo>
                  <a:pt x="150156" y="151897"/>
                  <a:pt x="106324" y="174150"/>
                  <a:pt x="94860" y="178196"/>
                </a:cubicBezTo>
                <a:cubicBezTo>
                  <a:pt x="83396" y="182242"/>
                  <a:pt x="122508" y="155943"/>
                  <a:pt x="106998" y="166058"/>
                </a:cubicBezTo>
                <a:cubicBezTo>
                  <a:pt x="91488" y="176173"/>
                  <a:pt x="-15056" y="246304"/>
                  <a:pt x="1802" y="238886"/>
                </a:cubicBezTo>
                <a:cubicBezTo>
                  <a:pt x="18660" y="231468"/>
                  <a:pt x="208149" y="121551"/>
                  <a:pt x="208149" y="121551"/>
                </a:cubicBezTo>
                <a:cubicBezTo>
                  <a:pt x="238494" y="103344"/>
                  <a:pt x="183199" y="139758"/>
                  <a:pt x="183873" y="129643"/>
                </a:cubicBezTo>
                <a:cubicBezTo>
                  <a:pt x="184547" y="119528"/>
                  <a:pt x="209498" y="66256"/>
                  <a:pt x="212195" y="60861"/>
                </a:cubicBezTo>
                <a:cubicBezTo>
                  <a:pt x="214892" y="55466"/>
                  <a:pt x="189942" y="104693"/>
                  <a:pt x="200057" y="97275"/>
                </a:cubicBezTo>
                <a:cubicBezTo>
                  <a:pt x="210172" y="89857"/>
                  <a:pt x="276257" y="-4549"/>
                  <a:pt x="276931" y="17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4D67A852-96DA-B892-DF61-E1630BE782E3}"/>
              </a:ext>
            </a:extLst>
          </p:cNvPr>
          <p:cNvSpPr/>
          <p:nvPr/>
        </p:nvSpPr>
        <p:spPr>
          <a:xfrm>
            <a:off x="4478653" y="6153798"/>
            <a:ext cx="392824" cy="291531"/>
          </a:xfrm>
          <a:custGeom>
            <a:avLst/>
            <a:gdLst>
              <a:gd name="connsiteX0" fmla="*/ 289 w 392824"/>
              <a:gd name="connsiteY0" fmla="*/ 195 h 291531"/>
              <a:gd name="connsiteX1" fmla="*/ 121669 w 392824"/>
              <a:gd name="connsiteY1" fmla="*/ 117529 h 291531"/>
              <a:gd name="connsiteX2" fmla="*/ 89301 w 392824"/>
              <a:gd name="connsiteY2" fmla="*/ 89207 h 291531"/>
              <a:gd name="connsiteX3" fmla="*/ 194497 w 392824"/>
              <a:gd name="connsiteY3" fmla="*/ 214634 h 291531"/>
              <a:gd name="connsiteX4" fmla="*/ 125715 w 392824"/>
              <a:gd name="connsiteY4" fmla="*/ 162036 h 291531"/>
              <a:gd name="connsiteX5" fmla="*/ 311832 w 392824"/>
              <a:gd name="connsiteY5" fmla="*/ 263186 h 291531"/>
              <a:gd name="connsiteX6" fmla="*/ 267326 w 392824"/>
              <a:gd name="connsiteY6" fmla="*/ 230818 h 291531"/>
              <a:gd name="connsiteX7" fmla="*/ 392752 w 392824"/>
              <a:gd name="connsiteY7" fmla="*/ 291508 h 291531"/>
              <a:gd name="connsiteX8" fmla="*/ 247096 w 392824"/>
              <a:gd name="connsiteY8" fmla="*/ 222726 h 291531"/>
              <a:gd name="connsiteX9" fmla="*/ 178313 w 392824"/>
              <a:gd name="connsiteY9" fmla="*/ 170128 h 291531"/>
              <a:gd name="connsiteX10" fmla="*/ 73117 w 392824"/>
              <a:gd name="connsiteY10" fmla="*/ 137760 h 291531"/>
              <a:gd name="connsiteX11" fmla="*/ 125715 w 392824"/>
              <a:gd name="connsiteY11" fmla="*/ 157990 h 291531"/>
              <a:gd name="connsiteX12" fmla="*/ 60979 w 392824"/>
              <a:gd name="connsiteY12" fmla="*/ 101345 h 291531"/>
              <a:gd name="connsiteX13" fmla="*/ 162129 w 392824"/>
              <a:gd name="connsiteY13" fmla="*/ 149898 h 291531"/>
              <a:gd name="connsiteX14" fmla="*/ 289 w 392824"/>
              <a:gd name="connsiteY14" fmla="*/ 195 h 29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2824" h="291531">
                <a:moveTo>
                  <a:pt x="289" y="195"/>
                </a:moveTo>
                <a:cubicBezTo>
                  <a:pt x="-6454" y="-5200"/>
                  <a:pt x="106834" y="102694"/>
                  <a:pt x="121669" y="117529"/>
                </a:cubicBezTo>
                <a:cubicBezTo>
                  <a:pt x="136504" y="132364"/>
                  <a:pt x="77163" y="73023"/>
                  <a:pt x="89301" y="89207"/>
                </a:cubicBezTo>
                <a:cubicBezTo>
                  <a:pt x="101439" y="105391"/>
                  <a:pt x="188428" y="202496"/>
                  <a:pt x="194497" y="214634"/>
                </a:cubicBezTo>
                <a:cubicBezTo>
                  <a:pt x="200566" y="226772"/>
                  <a:pt x="106159" y="153944"/>
                  <a:pt x="125715" y="162036"/>
                </a:cubicBezTo>
                <a:cubicBezTo>
                  <a:pt x="145271" y="170128"/>
                  <a:pt x="288230" y="251722"/>
                  <a:pt x="311832" y="263186"/>
                </a:cubicBezTo>
                <a:cubicBezTo>
                  <a:pt x="335434" y="274650"/>
                  <a:pt x="253839" y="226098"/>
                  <a:pt x="267326" y="230818"/>
                </a:cubicBezTo>
                <a:cubicBezTo>
                  <a:pt x="280813" y="235538"/>
                  <a:pt x="396124" y="292857"/>
                  <a:pt x="392752" y="291508"/>
                </a:cubicBezTo>
                <a:cubicBezTo>
                  <a:pt x="389380" y="290159"/>
                  <a:pt x="282836" y="242956"/>
                  <a:pt x="247096" y="222726"/>
                </a:cubicBezTo>
                <a:cubicBezTo>
                  <a:pt x="211356" y="202496"/>
                  <a:pt x="207309" y="184289"/>
                  <a:pt x="178313" y="170128"/>
                </a:cubicBezTo>
                <a:cubicBezTo>
                  <a:pt x="149317" y="155967"/>
                  <a:pt x="81883" y="139783"/>
                  <a:pt x="73117" y="137760"/>
                </a:cubicBezTo>
                <a:cubicBezTo>
                  <a:pt x="64351" y="135737"/>
                  <a:pt x="127738" y="164059"/>
                  <a:pt x="125715" y="157990"/>
                </a:cubicBezTo>
                <a:cubicBezTo>
                  <a:pt x="123692" y="151921"/>
                  <a:pt x="54910" y="102694"/>
                  <a:pt x="60979" y="101345"/>
                </a:cubicBezTo>
                <a:cubicBezTo>
                  <a:pt x="67048" y="99996"/>
                  <a:pt x="168872" y="166082"/>
                  <a:pt x="162129" y="149898"/>
                </a:cubicBezTo>
                <a:cubicBezTo>
                  <a:pt x="155386" y="133714"/>
                  <a:pt x="7032" y="5590"/>
                  <a:pt x="289" y="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72D58888-FE71-E085-64CF-BF6AF3608D33}"/>
              </a:ext>
            </a:extLst>
          </p:cNvPr>
          <p:cNvSpPr/>
          <p:nvPr/>
        </p:nvSpPr>
        <p:spPr>
          <a:xfrm>
            <a:off x="3350096" y="6193509"/>
            <a:ext cx="69854" cy="98084"/>
          </a:xfrm>
          <a:custGeom>
            <a:avLst/>
            <a:gdLst>
              <a:gd name="connsiteX0" fmla="*/ 7 w 69854"/>
              <a:gd name="connsiteY0" fmla="*/ 944 h 98084"/>
              <a:gd name="connsiteX1" fmla="*/ 64743 w 69854"/>
              <a:gd name="connsiteY1" fmla="*/ 45450 h 98084"/>
              <a:gd name="connsiteX2" fmla="*/ 60697 w 69854"/>
              <a:gd name="connsiteY2" fmla="*/ 98049 h 98084"/>
              <a:gd name="connsiteX3" fmla="*/ 68789 w 69854"/>
              <a:gd name="connsiteY3" fmla="*/ 37358 h 98084"/>
              <a:gd name="connsiteX4" fmla="*/ 60697 w 69854"/>
              <a:gd name="connsiteY4" fmla="*/ 17128 h 98084"/>
              <a:gd name="connsiteX5" fmla="*/ 7 w 69854"/>
              <a:gd name="connsiteY5" fmla="*/ 944 h 98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854" h="98084">
                <a:moveTo>
                  <a:pt x="7" y="944"/>
                </a:moveTo>
                <a:cubicBezTo>
                  <a:pt x="681" y="5664"/>
                  <a:pt x="54628" y="29266"/>
                  <a:pt x="64743" y="45450"/>
                </a:cubicBezTo>
                <a:cubicBezTo>
                  <a:pt x="74858" y="61634"/>
                  <a:pt x="60023" y="99398"/>
                  <a:pt x="60697" y="98049"/>
                </a:cubicBezTo>
                <a:cubicBezTo>
                  <a:pt x="61371" y="96700"/>
                  <a:pt x="68789" y="37358"/>
                  <a:pt x="68789" y="37358"/>
                </a:cubicBezTo>
                <a:cubicBezTo>
                  <a:pt x="68789" y="23871"/>
                  <a:pt x="74184" y="23871"/>
                  <a:pt x="60697" y="17128"/>
                </a:cubicBezTo>
                <a:cubicBezTo>
                  <a:pt x="47210" y="10385"/>
                  <a:pt x="-667" y="-3776"/>
                  <a:pt x="7" y="9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88E455FC-8644-5E3A-1449-3F24B41A085C}"/>
              </a:ext>
            </a:extLst>
          </p:cNvPr>
          <p:cNvSpPr/>
          <p:nvPr/>
        </p:nvSpPr>
        <p:spPr>
          <a:xfrm>
            <a:off x="5085378" y="6433065"/>
            <a:ext cx="73744" cy="121701"/>
          </a:xfrm>
          <a:custGeom>
            <a:avLst/>
            <a:gdLst>
              <a:gd name="connsiteX0" fmla="*/ 16650 w 73744"/>
              <a:gd name="connsiteY0" fmla="*/ 103 h 121701"/>
              <a:gd name="connsiteX1" fmla="*/ 40926 w 73744"/>
              <a:gd name="connsiteY1" fmla="*/ 81023 h 121701"/>
              <a:gd name="connsiteX2" fmla="*/ 466 w 73744"/>
              <a:gd name="connsiteY2" fmla="*/ 121484 h 121701"/>
              <a:gd name="connsiteX3" fmla="*/ 73295 w 73744"/>
              <a:gd name="connsiteY3" fmla="*/ 64839 h 121701"/>
              <a:gd name="connsiteX4" fmla="*/ 16650 w 73744"/>
              <a:gd name="connsiteY4" fmla="*/ 103 h 121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744" h="121701">
                <a:moveTo>
                  <a:pt x="16650" y="103"/>
                </a:moveTo>
                <a:cubicBezTo>
                  <a:pt x="11255" y="2800"/>
                  <a:pt x="43623" y="60793"/>
                  <a:pt x="40926" y="81023"/>
                </a:cubicBezTo>
                <a:cubicBezTo>
                  <a:pt x="38229" y="101253"/>
                  <a:pt x="-4929" y="124181"/>
                  <a:pt x="466" y="121484"/>
                </a:cubicBezTo>
                <a:cubicBezTo>
                  <a:pt x="5861" y="118787"/>
                  <a:pt x="67226" y="81697"/>
                  <a:pt x="73295" y="64839"/>
                </a:cubicBezTo>
                <a:cubicBezTo>
                  <a:pt x="79364" y="47981"/>
                  <a:pt x="22045" y="-2594"/>
                  <a:pt x="16650" y="103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CE56E5FE-27C5-70EF-9277-FCD4F6E76365}"/>
              </a:ext>
            </a:extLst>
          </p:cNvPr>
          <p:cNvSpPr/>
          <p:nvPr/>
        </p:nvSpPr>
        <p:spPr>
          <a:xfrm>
            <a:off x="5306570" y="6380326"/>
            <a:ext cx="82726" cy="130050"/>
          </a:xfrm>
          <a:custGeom>
            <a:avLst/>
            <a:gdLst>
              <a:gd name="connsiteX0" fmla="*/ 82726 w 82726"/>
              <a:gd name="connsiteY0" fmla="*/ 244 h 130050"/>
              <a:gd name="connsiteX1" fmla="*/ 30127 w 82726"/>
              <a:gd name="connsiteY1" fmla="*/ 60934 h 130050"/>
              <a:gd name="connsiteX2" fmla="*/ 1805 w 82726"/>
              <a:gd name="connsiteY2" fmla="*/ 129716 h 130050"/>
              <a:gd name="connsiteX3" fmla="*/ 5851 w 82726"/>
              <a:gd name="connsiteY3" fmla="*/ 85210 h 130050"/>
              <a:gd name="connsiteX4" fmla="*/ 30127 w 82726"/>
              <a:gd name="connsiteY4" fmla="*/ 40704 h 130050"/>
              <a:gd name="connsiteX5" fmla="*/ 82726 w 82726"/>
              <a:gd name="connsiteY5" fmla="*/ 244 h 13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726" h="130050">
                <a:moveTo>
                  <a:pt x="82726" y="244"/>
                </a:moveTo>
                <a:cubicBezTo>
                  <a:pt x="82726" y="3616"/>
                  <a:pt x="43614" y="39355"/>
                  <a:pt x="30127" y="60934"/>
                </a:cubicBezTo>
                <a:cubicBezTo>
                  <a:pt x="16640" y="82513"/>
                  <a:pt x="5851" y="125670"/>
                  <a:pt x="1805" y="129716"/>
                </a:cubicBezTo>
                <a:cubicBezTo>
                  <a:pt x="-2241" y="133762"/>
                  <a:pt x="1131" y="100045"/>
                  <a:pt x="5851" y="85210"/>
                </a:cubicBezTo>
                <a:cubicBezTo>
                  <a:pt x="10571" y="70375"/>
                  <a:pt x="18663" y="52168"/>
                  <a:pt x="30127" y="40704"/>
                </a:cubicBezTo>
                <a:cubicBezTo>
                  <a:pt x="41591" y="29240"/>
                  <a:pt x="82726" y="-3128"/>
                  <a:pt x="82726" y="244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4EB934C6-ABF7-5CFF-DF83-2187F88D0C2A}"/>
              </a:ext>
            </a:extLst>
          </p:cNvPr>
          <p:cNvSpPr/>
          <p:nvPr/>
        </p:nvSpPr>
        <p:spPr>
          <a:xfrm>
            <a:off x="3892254" y="5919324"/>
            <a:ext cx="190178" cy="117467"/>
          </a:xfrm>
          <a:custGeom>
            <a:avLst/>
            <a:gdLst>
              <a:gd name="connsiteX0" fmla="*/ 190178 w 190178"/>
              <a:gd name="connsiteY0" fmla="*/ 0 h 117467"/>
              <a:gd name="connsiteX1" fmla="*/ 15 w 190178"/>
              <a:gd name="connsiteY1" fmla="*/ 117334 h 117467"/>
              <a:gd name="connsiteX2" fmla="*/ 190178 w 190178"/>
              <a:gd name="connsiteY2" fmla="*/ 0 h 117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178" h="117467">
                <a:moveTo>
                  <a:pt x="190178" y="0"/>
                </a:moveTo>
                <a:cubicBezTo>
                  <a:pt x="190178" y="0"/>
                  <a:pt x="2038" y="112614"/>
                  <a:pt x="15" y="117334"/>
                </a:cubicBezTo>
                <a:cubicBezTo>
                  <a:pt x="-2008" y="122054"/>
                  <a:pt x="190178" y="0"/>
                  <a:pt x="190178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CFD86DC0-8393-5211-9613-46DFDDA80D28}"/>
              </a:ext>
            </a:extLst>
          </p:cNvPr>
          <p:cNvSpPr/>
          <p:nvPr/>
        </p:nvSpPr>
        <p:spPr>
          <a:xfrm>
            <a:off x="4838974" y="6166131"/>
            <a:ext cx="66757" cy="125427"/>
          </a:xfrm>
          <a:custGeom>
            <a:avLst/>
            <a:gdLst>
              <a:gd name="connsiteX0" fmla="*/ 63 w 66757"/>
              <a:gd name="connsiteY0" fmla="*/ 0 h 125427"/>
              <a:gd name="connsiteX1" fmla="*/ 52661 w 66757"/>
              <a:gd name="connsiteY1" fmla="*/ 64736 h 125427"/>
              <a:gd name="connsiteX2" fmla="*/ 44569 w 66757"/>
              <a:gd name="connsiteY2" fmla="*/ 125427 h 125427"/>
              <a:gd name="connsiteX3" fmla="*/ 64799 w 66757"/>
              <a:gd name="connsiteY3" fmla="*/ 64736 h 125427"/>
              <a:gd name="connsiteX4" fmla="*/ 63 w 66757"/>
              <a:gd name="connsiteY4" fmla="*/ 0 h 125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57" h="125427">
                <a:moveTo>
                  <a:pt x="63" y="0"/>
                </a:moveTo>
                <a:cubicBezTo>
                  <a:pt x="-1960" y="0"/>
                  <a:pt x="45243" y="43832"/>
                  <a:pt x="52661" y="64736"/>
                </a:cubicBezTo>
                <a:cubicBezTo>
                  <a:pt x="60079" y="85641"/>
                  <a:pt x="42546" y="125427"/>
                  <a:pt x="44569" y="125427"/>
                </a:cubicBezTo>
                <a:cubicBezTo>
                  <a:pt x="46592" y="125427"/>
                  <a:pt x="74240" y="83617"/>
                  <a:pt x="64799" y="64736"/>
                </a:cubicBezTo>
                <a:cubicBezTo>
                  <a:pt x="55358" y="45855"/>
                  <a:pt x="2086" y="0"/>
                  <a:pt x="63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FD17DAE8-A05F-E868-4F03-2DB2CD3AB8FA}"/>
              </a:ext>
            </a:extLst>
          </p:cNvPr>
          <p:cNvSpPr/>
          <p:nvPr/>
        </p:nvSpPr>
        <p:spPr>
          <a:xfrm>
            <a:off x="3657308" y="6034844"/>
            <a:ext cx="171946" cy="54601"/>
          </a:xfrm>
          <a:custGeom>
            <a:avLst/>
            <a:gdLst>
              <a:gd name="connsiteX0" fmla="*/ 292 w 171946"/>
              <a:gd name="connsiteY0" fmla="*/ 54413 h 54601"/>
              <a:gd name="connsiteX1" fmla="*/ 166179 w 171946"/>
              <a:gd name="connsiteY1" fmla="*/ 1814 h 54601"/>
              <a:gd name="connsiteX2" fmla="*/ 125719 w 171946"/>
              <a:gd name="connsiteY2" fmla="*/ 17998 h 54601"/>
              <a:gd name="connsiteX3" fmla="*/ 292 w 171946"/>
              <a:gd name="connsiteY3" fmla="*/ 54413 h 54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946" h="54601">
                <a:moveTo>
                  <a:pt x="292" y="54413"/>
                </a:moveTo>
                <a:cubicBezTo>
                  <a:pt x="7035" y="51716"/>
                  <a:pt x="145275" y="7883"/>
                  <a:pt x="166179" y="1814"/>
                </a:cubicBezTo>
                <a:cubicBezTo>
                  <a:pt x="187083" y="-4255"/>
                  <a:pt x="145949" y="5860"/>
                  <a:pt x="125719" y="17998"/>
                </a:cubicBezTo>
                <a:cubicBezTo>
                  <a:pt x="105489" y="30136"/>
                  <a:pt x="-6451" y="57110"/>
                  <a:pt x="292" y="5441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3465A704-2396-5CF7-D4DF-7946E289DD46}"/>
              </a:ext>
            </a:extLst>
          </p:cNvPr>
          <p:cNvSpPr/>
          <p:nvPr/>
        </p:nvSpPr>
        <p:spPr>
          <a:xfrm>
            <a:off x="5108489" y="3527400"/>
            <a:ext cx="533965" cy="136551"/>
          </a:xfrm>
          <a:custGeom>
            <a:avLst/>
            <a:gdLst>
              <a:gd name="connsiteX0" fmla="*/ 86 w 533965"/>
              <a:gd name="connsiteY0" fmla="*/ 136550 h 136551"/>
              <a:gd name="connsiteX1" fmla="*/ 289011 w 533965"/>
              <a:gd name="connsiteY1" fmla="*/ 22250 h 136551"/>
              <a:gd name="connsiteX2" fmla="*/ 209636 w 533965"/>
              <a:gd name="connsiteY2" fmla="*/ 76225 h 136551"/>
              <a:gd name="connsiteX3" fmla="*/ 533486 w 533965"/>
              <a:gd name="connsiteY3" fmla="*/ 25 h 136551"/>
              <a:gd name="connsiteX4" fmla="*/ 279486 w 533965"/>
              <a:gd name="connsiteY4" fmla="*/ 85750 h 136551"/>
              <a:gd name="connsiteX5" fmla="*/ 162011 w 533965"/>
              <a:gd name="connsiteY5" fmla="*/ 114325 h 136551"/>
              <a:gd name="connsiteX6" fmla="*/ 333461 w 533965"/>
              <a:gd name="connsiteY6" fmla="*/ 28600 h 136551"/>
              <a:gd name="connsiteX7" fmla="*/ 266786 w 533965"/>
              <a:gd name="connsiteY7" fmla="*/ 82575 h 136551"/>
              <a:gd name="connsiteX8" fmla="*/ 425536 w 533965"/>
              <a:gd name="connsiteY8" fmla="*/ 38125 h 136551"/>
              <a:gd name="connsiteX9" fmla="*/ 117561 w 533965"/>
              <a:gd name="connsiteY9" fmla="*/ 101625 h 136551"/>
              <a:gd name="connsiteX10" fmla="*/ 257261 w 533965"/>
              <a:gd name="connsiteY10" fmla="*/ 19075 h 136551"/>
              <a:gd name="connsiteX11" fmla="*/ 86 w 533965"/>
              <a:gd name="connsiteY11" fmla="*/ 136550 h 136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33965" h="136551">
                <a:moveTo>
                  <a:pt x="86" y="136550"/>
                </a:moveTo>
                <a:cubicBezTo>
                  <a:pt x="5378" y="137079"/>
                  <a:pt x="254086" y="32304"/>
                  <a:pt x="289011" y="22250"/>
                </a:cubicBezTo>
                <a:cubicBezTo>
                  <a:pt x="323936" y="12196"/>
                  <a:pt x="168890" y="79929"/>
                  <a:pt x="209636" y="76225"/>
                </a:cubicBezTo>
                <a:cubicBezTo>
                  <a:pt x="250382" y="72521"/>
                  <a:pt x="521844" y="-1562"/>
                  <a:pt x="533486" y="25"/>
                </a:cubicBezTo>
                <a:cubicBezTo>
                  <a:pt x="545128" y="1612"/>
                  <a:pt x="341399" y="66700"/>
                  <a:pt x="279486" y="85750"/>
                </a:cubicBezTo>
                <a:cubicBezTo>
                  <a:pt x="217573" y="104800"/>
                  <a:pt x="153015" y="123850"/>
                  <a:pt x="162011" y="114325"/>
                </a:cubicBezTo>
                <a:cubicBezTo>
                  <a:pt x="171007" y="104800"/>
                  <a:pt x="315999" y="33892"/>
                  <a:pt x="333461" y="28600"/>
                </a:cubicBezTo>
                <a:cubicBezTo>
                  <a:pt x="350923" y="23308"/>
                  <a:pt x="251440" y="80987"/>
                  <a:pt x="266786" y="82575"/>
                </a:cubicBezTo>
                <a:cubicBezTo>
                  <a:pt x="282132" y="84162"/>
                  <a:pt x="450407" y="34950"/>
                  <a:pt x="425536" y="38125"/>
                </a:cubicBezTo>
                <a:cubicBezTo>
                  <a:pt x="400665" y="41300"/>
                  <a:pt x="145607" y="104800"/>
                  <a:pt x="117561" y="101625"/>
                </a:cubicBezTo>
                <a:cubicBezTo>
                  <a:pt x="89515" y="98450"/>
                  <a:pt x="281603" y="12725"/>
                  <a:pt x="257261" y="19075"/>
                </a:cubicBezTo>
                <a:cubicBezTo>
                  <a:pt x="232919" y="25425"/>
                  <a:pt x="-5206" y="136021"/>
                  <a:pt x="86" y="136550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2ACAE6A2-58B0-C294-6C22-F79A2783CDCE}"/>
              </a:ext>
            </a:extLst>
          </p:cNvPr>
          <p:cNvSpPr/>
          <p:nvPr/>
        </p:nvSpPr>
        <p:spPr>
          <a:xfrm>
            <a:off x="5540375" y="3244837"/>
            <a:ext cx="95268" cy="168355"/>
          </a:xfrm>
          <a:custGeom>
            <a:avLst/>
            <a:gdLst>
              <a:gd name="connsiteX0" fmla="*/ 22225 w 95268"/>
              <a:gd name="connsiteY0" fmla="*/ 13 h 168355"/>
              <a:gd name="connsiteX1" fmla="*/ 79375 w 95268"/>
              <a:gd name="connsiteY1" fmla="*/ 79388 h 168355"/>
              <a:gd name="connsiteX2" fmla="*/ 0 w 95268"/>
              <a:gd name="connsiteY2" fmla="*/ 168288 h 168355"/>
              <a:gd name="connsiteX3" fmla="*/ 79375 w 95268"/>
              <a:gd name="connsiteY3" fmla="*/ 95263 h 168355"/>
              <a:gd name="connsiteX4" fmla="*/ 92075 w 95268"/>
              <a:gd name="connsiteY4" fmla="*/ 73038 h 168355"/>
              <a:gd name="connsiteX5" fmla="*/ 22225 w 95268"/>
              <a:gd name="connsiteY5" fmla="*/ 13 h 168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268" h="168355">
                <a:moveTo>
                  <a:pt x="22225" y="13"/>
                </a:moveTo>
                <a:cubicBezTo>
                  <a:pt x="20108" y="1071"/>
                  <a:pt x="83079" y="51342"/>
                  <a:pt x="79375" y="79388"/>
                </a:cubicBezTo>
                <a:cubicBezTo>
                  <a:pt x="75671" y="107434"/>
                  <a:pt x="0" y="165642"/>
                  <a:pt x="0" y="168288"/>
                </a:cubicBezTo>
                <a:cubicBezTo>
                  <a:pt x="0" y="170934"/>
                  <a:pt x="79375" y="95263"/>
                  <a:pt x="79375" y="95263"/>
                </a:cubicBezTo>
                <a:cubicBezTo>
                  <a:pt x="94721" y="79388"/>
                  <a:pt x="98954" y="87855"/>
                  <a:pt x="92075" y="73038"/>
                </a:cubicBezTo>
                <a:cubicBezTo>
                  <a:pt x="85196" y="58221"/>
                  <a:pt x="24342" y="-1045"/>
                  <a:pt x="22225" y="13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9A25F7C2-15AE-97F1-6848-E7976ECE7E66}"/>
              </a:ext>
            </a:extLst>
          </p:cNvPr>
          <p:cNvSpPr/>
          <p:nvPr/>
        </p:nvSpPr>
        <p:spPr>
          <a:xfrm>
            <a:off x="5867338" y="3616112"/>
            <a:ext cx="368394" cy="281184"/>
          </a:xfrm>
          <a:custGeom>
            <a:avLst/>
            <a:gdLst>
              <a:gd name="connsiteX0" fmla="*/ 62 w 368394"/>
              <a:gd name="connsiteY0" fmla="*/ 54188 h 281184"/>
              <a:gd name="connsiteX1" fmla="*/ 158812 w 368394"/>
              <a:gd name="connsiteY1" fmla="*/ 146263 h 281184"/>
              <a:gd name="connsiteX2" fmla="*/ 146112 w 368394"/>
              <a:gd name="connsiteY2" fmla="*/ 60538 h 281184"/>
              <a:gd name="connsiteX3" fmla="*/ 352487 w 368394"/>
              <a:gd name="connsiteY3" fmla="*/ 270088 h 281184"/>
              <a:gd name="connsiteX4" fmla="*/ 346137 w 368394"/>
              <a:gd name="connsiteY4" fmla="*/ 225638 h 281184"/>
              <a:gd name="connsiteX5" fmla="*/ 279462 w 368394"/>
              <a:gd name="connsiteY5" fmla="*/ 213 h 281184"/>
              <a:gd name="connsiteX6" fmla="*/ 352487 w 368394"/>
              <a:gd name="connsiteY6" fmla="*/ 270088 h 281184"/>
              <a:gd name="connsiteX7" fmla="*/ 301687 w 368394"/>
              <a:gd name="connsiteY7" fmla="*/ 209763 h 281184"/>
              <a:gd name="connsiteX8" fmla="*/ 155637 w 368394"/>
              <a:gd name="connsiteY8" fmla="*/ 63713 h 281184"/>
              <a:gd name="connsiteX9" fmla="*/ 174687 w 368394"/>
              <a:gd name="connsiteY9" fmla="*/ 130388 h 281184"/>
              <a:gd name="connsiteX10" fmla="*/ 152462 w 368394"/>
              <a:gd name="connsiteY10" fmla="*/ 124038 h 281184"/>
              <a:gd name="connsiteX11" fmla="*/ 139762 w 368394"/>
              <a:gd name="connsiteY11" fmla="*/ 139913 h 281184"/>
              <a:gd name="connsiteX12" fmla="*/ 62 w 368394"/>
              <a:gd name="connsiteY12" fmla="*/ 54188 h 281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8394" h="281184">
                <a:moveTo>
                  <a:pt x="62" y="54188"/>
                </a:moveTo>
                <a:cubicBezTo>
                  <a:pt x="3237" y="55246"/>
                  <a:pt x="134470" y="145205"/>
                  <a:pt x="158812" y="146263"/>
                </a:cubicBezTo>
                <a:cubicBezTo>
                  <a:pt x="183154" y="147321"/>
                  <a:pt x="113833" y="39900"/>
                  <a:pt x="146112" y="60538"/>
                </a:cubicBezTo>
                <a:cubicBezTo>
                  <a:pt x="178391" y="81176"/>
                  <a:pt x="319149" y="242571"/>
                  <a:pt x="352487" y="270088"/>
                </a:cubicBezTo>
                <a:cubicBezTo>
                  <a:pt x="385825" y="297605"/>
                  <a:pt x="358308" y="270617"/>
                  <a:pt x="346137" y="225638"/>
                </a:cubicBezTo>
                <a:cubicBezTo>
                  <a:pt x="333966" y="180659"/>
                  <a:pt x="278404" y="-7195"/>
                  <a:pt x="279462" y="213"/>
                </a:cubicBezTo>
                <a:cubicBezTo>
                  <a:pt x="280520" y="7621"/>
                  <a:pt x="348783" y="235163"/>
                  <a:pt x="352487" y="270088"/>
                </a:cubicBezTo>
                <a:cubicBezTo>
                  <a:pt x="356191" y="305013"/>
                  <a:pt x="334495" y="244159"/>
                  <a:pt x="301687" y="209763"/>
                </a:cubicBezTo>
                <a:cubicBezTo>
                  <a:pt x="268879" y="175367"/>
                  <a:pt x="176804" y="76942"/>
                  <a:pt x="155637" y="63713"/>
                </a:cubicBezTo>
                <a:cubicBezTo>
                  <a:pt x="134470" y="50484"/>
                  <a:pt x="175216" y="120334"/>
                  <a:pt x="174687" y="130388"/>
                </a:cubicBezTo>
                <a:cubicBezTo>
                  <a:pt x="174158" y="140442"/>
                  <a:pt x="158283" y="122451"/>
                  <a:pt x="152462" y="124038"/>
                </a:cubicBezTo>
                <a:cubicBezTo>
                  <a:pt x="146641" y="125626"/>
                  <a:pt x="164104" y="149438"/>
                  <a:pt x="139762" y="139913"/>
                </a:cubicBezTo>
                <a:cubicBezTo>
                  <a:pt x="115420" y="130388"/>
                  <a:pt x="-3113" y="53130"/>
                  <a:pt x="62" y="54188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E1797AB9-61D7-F7B1-F31E-5648A85BE0BA}"/>
              </a:ext>
            </a:extLst>
          </p:cNvPr>
          <p:cNvSpPr/>
          <p:nvPr/>
        </p:nvSpPr>
        <p:spPr>
          <a:xfrm>
            <a:off x="4582384" y="3514721"/>
            <a:ext cx="72480" cy="144256"/>
          </a:xfrm>
          <a:custGeom>
            <a:avLst/>
            <a:gdLst>
              <a:gd name="connsiteX0" fmla="*/ 72166 w 72480"/>
              <a:gd name="connsiteY0" fmla="*/ 4 h 144256"/>
              <a:gd name="connsiteX1" fmla="*/ 27716 w 72480"/>
              <a:gd name="connsiteY1" fmla="*/ 69854 h 144256"/>
              <a:gd name="connsiteX2" fmla="*/ 18191 w 72480"/>
              <a:gd name="connsiteY2" fmla="*/ 142879 h 144256"/>
              <a:gd name="connsiteX3" fmla="*/ 18191 w 72480"/>
              <a:gd name="connsiteY3" fmla="*/ 114304 h 144256"/>
              <a:gd name="connsiteX4" fmla="*/ 2316 w 72480"/>
              <a:gd name="connsiteY4" fmla="*/ 73029 h 144256"/>
              <a:gd name="connsiteX5" fmla="*/ 72166 w 72480"/>
              <a:gd name="connsiteY5" fmla="*/ 4 h 144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480" h="144256">
                <a:moveTo>
                  <a:pt x="72166" y="4"/>
                </a:moveTo>
                <a:cubicBezTo>
                  <a:pt x="76399" y="-525"/>
                  <a:pt x="36712" y="46042"/>
                  <a:pt x="27716" y="69854"/>
                </a:cubicBezTo>
                <a:cubicBezTo>
                  <a:pt x="18720" y="93666"/>
                  <a:pt x="19778" y="135471"/>
                  <a:pt x="18191" y="142879"/>
                </a:cubicBezTo>
                <a:cubicBezTo>
                  <a:pt x="16604" y="150287"/>
                  <a:pt x="20837" y="125946"/>
                  <a:pt x="18191" y="114304"/>
                </a:cubicBezTo>
                <a:cubicBezTo>
                  <a:pt x="15545" y="102662"/>
                  <a:pt x="-7209" y="88904"/>
                  <a:pt x="2316" y="73029"/>
                </a:cubicBezTo>
                <a:cubicBezTo>
                  <a:pt x="11841" y="57154"/>
                  <a:pt x="67933" y="533"/>
                  <a:pt x="72166" y="4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F567328B-F809-EBED-F851-79450EBA8A30}"/>
              </a:ext>
            </a:extLst>
          </p:cNvPr>
          <p:cNvSpPr/>
          <p:nvPr/>
        </p:nvSpPr>
        <p:spPr>
          <a:xfrm>
            <a:off x="4822450" y="3278241"/>
            <a:ext cx="251933" cy="700354"/>
          </a:xfrm>
          <a:custGeom>
            <a:avLst/>
            <a:gdLst>
              <a:gd name="connsiteX0" fmla="*/ 375 w 251933"/>
              <a:gd name="connsiteY0" fmla="*/ 1534 h 700354"/>
              <a:gd name="connsiteX1" fmla="*/ 60700 w 251933"/>
              <a:gd name="connsiteY1" fmla="*/ 458734 h 700354"/>
              <a:gd name="connsiteX2" fmla="*/ 63875 w 251933"/>
              <a:gd name="connsiteY2" fmla="*/ 373009 h 700354"/>
              <a:gd name="connsiteX3" fmla="*/ 92450 w 251933"/>
              <a:gd name="connsiteY3" fmla="*/ 509534 h 700354"/>
              <a:gd name="connsiteX4" fmla="*/ 101975 w 251933"/>
              <a:gd name="connsiteY4" fmla="*/ 468259 h 700354"/>
              <a:gd name="connsiteX5" fmla="*/ 251200 w 251933"/>
              <a:gd name="connsiteY5" fmla="*/ 700034 h 700354"/>
              <a:gd name="connsiteX6" fmla="*/ 155950 w 251933"/>
              <a:gd name="connsiteY6" fmla="*/ 515884 h 700354"/>
              <a:gd name="connsiteX7" fmla="*/ 82925 w 251933"/>
              <a:gd name="connsiteY7" fmla="*/ 398409 h 700354"/>
              <a:gd name="connsiteX8" fmla="*/ 54350 w 251933"/>
              <a:gd name="connsiteY8" fmla="*/ 230134 h 700354"/>
              <a:gd name="connsiteX9" fmla="*/ 57525 w 251933"/>
              <a:gd name="connsiteY9" fmla="*/ 439684 h 700354"/>
              <a:gd name="connsiteX10" fmla="*/ 44825 w 251933"/>
              <a:gd name="connsiteY10" fmla="*/ 233309 h 700354"/>
              <a:gd name="connsiteX11" fmla="*/ 35300 w 251933"/>
              <a:gd name="connsiteY11" fmla="*/ 306334 h 700354"/>
              <a:gd name="connsiteX12" fmla="*/ 375 w 251933"/>
              <a:gd name="connsiteY12" fmla="*/ 1534 h 700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1933" h="700354">
                <a:moveTo>
                  <a:pt x="375" y="1534"/>
                </a:moveTo>
                <a:cubicBezTo>
                  <a:pt x="4608" y="26934"/>
                  <a:pt x="50117" y="396822"/>
                  <a:pt x="60700" y="458734"/>
                </a:cubicBezTo>
                <a:cubicBezTo>
                  <a:pt x="71283" y="520646"/>
                  <a:pt x="58583" y="364542"/>
                  <a:pt x="63875" y="373009"/>
                </a:cubicBezTo>
                <a:cubicBezTo>
                  <a:pt x="69167" y="381476"/>
                  <a:pt x="86100" y="493659"/>
                  <a:pt x="92450" y="509534"/>
                </a:cubicBezTo>
                <a:cubicBezTo>
                  <a:pt x="98800" y="525409"/>
                  <a:pt x="75517" y="436509"/>
                  <a:pt x="101975" y="468259"/>
                </a:cubicBezTo>
                <a:cubicBezTo>
                  <a:pt x="128433" y="500009"/>
                  <a:pt x="242204" y="692097"/>
                  <a:pt x="251200" y="700034"/>
                </a:cubicBezTo>
                <a:cubicBezTo>
                  <a:pt x="260196" y="707972"/>
                  <a:pt x="183996" y="566155"/>
                  <a:pt x="155950" y="515884"/>
                </a:cubicBezTo>
                <a:cubicBezTo>
                  <a:pt x="127904" y="465613"/>
                  <a:pt x="99858" y="446034"/>
                  <a:pt x="82925" y="398409"/>
                </a:cubicBezTo>
                <a:cubicBezTo>
                  <a:pt x="65992" y="350784"/>
                  <a:pt x="58583" y="223255"/>
                  <a:pt x="54350" y="230134"/>
                </a:cubicBezTo>
                <a:cubicBezTo>
                  <a:pt x="50117" y="237013"/>
                  <a:pt x="59112" y="439155"/>
                  <a:pt x="57525" y="439684"/>
                </a:cubicBezTo>
                <a:cubicBezTo>
                  <a:pt x="55938" y="440213"/>
                  <a:pt x="48529" y="255534"/>
                  <a:pt x="44825" y="233309"/>
                </a:cubicBezTo>
                <a:cubicBezTo>
                  <a:pt x="41121" y="211084"/>
                  <a:pt x="41650" y="338613"/>
                  <a:pt x="35300" y="306334"/>
                </a:cubicBezTo>
                <a:cubicBezTo>
                  <a:pt x="28950" y="274055"/>
                  <a:pt x="-3858" y="-23866"/>
                  <a:pt x="375" y="1534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488931F8-C4F0-1B5A-5ABC-B2EBF8AF5008}"/>
              </a:ext>
            </a:extLst>
          </p:cNvPr>
          <p:cNvSpPr/>
          <p:nvPr/>
        </p:nvSpPr>
        <p:spPr>
          <a:xfrm>
            <a:off x="4473163" y="3686169"/>
            <a:ext cx="52482" cy="169645"/>
          </a:xfrm>
          <a:custGeom>
            <a:avLst/>
            <a:gdLst>
              <a:gd name="connsiteX0" fmla="*/ 28987 w 52482"/>
              <a:gd name="connsiteY0" fmla="*/ 6 h 169645"/>
              <a:gd name="connsiteX1" fmla="*/ 19462 w 52482"/>
              <a:gd name="connsiteY1" fmla="*/ 60331 h 169645"/>
              <a:gd name="connsiteX2" fmla="*/ 51212 w 52482"/>
              <a:gd name="connsiteY2" fmla="*/ 168281 h 169645"/>
              <a:gd name="connsiteX3" fmla="*/ 41687 w 52482"/>
              <a:gd name="connsiteY3" fmla="*/ 117481 h 169645"/>
              <a:gd name="connsiteX4" fmla="*/ 412 w 52482"/>
              <a:gd name="connsiteY4" fmla="*/ 63506 h 169645"/>
              <a:gd name="connsiteX5" fmla="*/ 28987 w 52482"/>
              <a:gd name="connsiteY5" fmla="*/ 6 h 169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482" h="169645">
                <a:moveTo>
                  <a:pt x="28987" y="6"/>
                </a:moveTo>
                <a:cubicBezTo>
                  <a:pt x="32162" y="-523"/>
                  <a:pt x="15758" y="32285"/>
                  <a:pt x="19462" y="60331"/>
                </a:cubicBezTo>
                <a:cubicBezTo>
                  <a:pt x="23166" y="88377"/>
                  <a:pt x="47508" y="158756"/>
                  <a:pt x="51212" y="168281"/>
                </a:cubicBezTo>
                <a:cubicBezTo>
                  <a:pt x="54916" y="177806"/>
                  <a:pt x="50154" y="134943"/>
                  <a:pt x="41687" y="117481"/>
                </a:cubicBezTo>
                <a:cubicBezTo>
                  <a:pt x="33220" y="100019"/>
                  <a:pt x="4645" y="77793"/>
                  <a:pt x="412" y="63506"/>
                </a:cubicBezTo>
                <a:cubicBezTo>
                  <a:pt x="-3821" y="49219"/>
                  <a:pt x="25812" y="535"/>
                  <a:pt x="28987" y="6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E9F8FD1B-7D02-5484-A872-B0AF9A303D42}"/>
              </a:ext>
            </a:extLst>
          </p:cNvPr>
          <p:cNvSpPr/>
          <p:nvPr/>
        </p:nvSpPr>
        <p:spPr>
          <a:xfrm>
            <a:off x="3151851" y="3825615"/>
            <a:ext cx="781990" cy="159050"/>
          </a:xfrm>
          <a:custGeom>
            <a:avLst/>
            <a:gdLst>
              <a:gd name="connsiteX0" fmla="*/ 4099 w 781990"/>
              <a:gd name="connsiteY0" fmla="*/ 82810 h 159050"/>
              <a:gd name="connsiteX1" fmla="*/ 337474 w 781990"/>
              <a:gd name="connsiteY1" fmla="*/ 35185 h 159050"/>
              <a:gd name="connsiteX2" fmla="*/ 296199 w 781990"/>
              <a:gd name="connsiteY2" fmla="*/ 19310 h 159050"/>
              <a:gd name="connsiteX3" fmla="*/ 613699 w 781990"/>
              <a:gd name="connsiteY3" fmla="*/ 111385 h 159050"/>
              <a:gd name="connsiteX4" fmla="*/ 594649 w 781990"/>
              <a:gd name="connsiteY4" fmla="*/ 82810 h 159050"/>
              <a:gd name="connsiteX5" fmla="*/ 781974 w 781990"/>
              <a:gd name="connsiteY5" fmla="*/ 159010 h 159050"/>
              <a:gd name="connsiteX6" fmla="*/ 604174 w 781990"/>
              <a:gd name="connsiteY6" fmla="*/ 92335 h 159050"/>
              <a:gd name="connsiteX7" fmla="*/ 400974 w 781990"/>
              <a:gd name="connsiteY7" fmla="*/ 25660 h 159050"/>
              <a:gd name="connsiteX8" fmla="*/ 493049 w 781990"/>
              <a:gd name="connsiteY8" fmla="*/ 79635 h 159050"/>
              <a:gd name="connsiteX9" fmla="*/ 315249 w 781990"/>
              <a:gd name="connsiteY9" fmla="*/ 22485 h 159050"/>
              <a:gd name="connsiteX10" fmla="*/ 172374 w 781990"/>
              <a:gd name="connsiteY10" fmla="*/ 260 h 159050"/>
              <a:gd name="connsiteX11" fmla="*/ 289849 w 781990"/>
              <a:gd name="connsiteY11" fmla="*/ 35185 h 159050"/>
              <a:gd name="connsiteX12" fmla="*/ 159674 w 781990"/>
              <a:gd name="connsiteY12" fmla="*/ 54235 h 159050"/>
              <a:gd name="connsiteX13" fmla="*/ 4099 w 781990"/>
              <a:gd name="connsiteY13" fmla="*/ 82810 h 15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1990" h="159050">
                <a:moveTo>
                  <a:pt x="4099" y="82810"/>
                </a:moveTo>
                <a:cubicBezTo>
                  <a:pt x="33732" y="79635"/>
                  <a:pt x="288791" y="45768"/>
                  <a:pt x="337474" y="35185"/>
                </a:cubicBezTo>
                <a:cubicBezTo>
                  <a:pt x="386157" y="24602"/>
                  <a:pt x="250162" y="6610"/>
                  <a:pt x="296199" y="19310"/>
                </a:cubicBezTo>
                <a:cubicBezTo>
                  <a:pt x="342236" y="32010"/>
                  <a:pt x="563957" y="100802"/>
                  <a:pt x="613699" y="111385"/>
                </a:cubicBezTo>
                <a:cubicBezTo>
                  <a:pt x="663441" y="121968"/>
                  <a:pt x="566603" y="74872"/>
                  <a:pt x="594649" y="82810"/>
                </a:cubicBezTo>
                <a:cubicBezTo>
                  <a:pt x="622695" y="90748"/>
                  <a:pt x="780387" y="157423"/>
                  <a:pt x="781974" y="159010"/>
                </a:cubicBezTo>
                <a:cubicBezTo>
                  <a:pt x="783561" y="160597"/>
                  <a:pt x="667674" y="114560"/>
                  <a:pt x="604174" y="92335"/>
                </a:cubicBezTo>
                <a:cubicBezTo>
                  <a:pt x="540674" y="70110"/>
                  <a:pt x="419495" y="27777"/>
                  <a:pt x="400974" y="25660"/>
                </a:cubicBezTo>
                <a:cubicBezTo>
                  <a:pt x="382453" y="23543"/>
                  <a:pt x="507337" y="80164"/>
                  <a:pt x="493049" y="79635"/>
                </a:cubicBezTo>
                <a:cubicBezTo>
                  <a:pt x="478762" y="79106"/>
                  <a:pt x="368695" y="35714"/>
                  <a:pt x="315249" y="22485"/>
                </a:cubicBezTo>
                <a:cubicBezTo>
                  <a:pt x="261803" y="9256"/>
                  <a:pt x="176607" y="-1857"/>
                  <a:pt x="172374" y="260"/>
                </a:cubicBezTo>
                <a:cubicBezTo>
                  <a:pt x="168141" y="2377"/>
                  <a:pt x="291966" y="26189"/>
                  <a:pt x="289849" y="35185"/>
                </a:cubicBezTo>
                <a:cubicBezTo>
                  <a:pt x="287732" y="44181"/>
                  <a:pt x="205711" y="48414"/>
                  <a:pt x="159674" y="54235"/>
                </a:cubicBezTo>
                <a:cubicBezTo>
                  <a:pt x="113637" y="60056"/>
                  <a:pt x="-25534" y="85985"/>
                  <a:pt x="4099" y="82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EA81D139-9869-9596-616D-EA2580B7A110}"/>
              </a:ext>
            </a:extLst>
          </p:cNvPr>
          <p:cNvSpPr/>
          <p:nvPr/>
        </p:nvSpPr>
        <p:spPr>
          <a:xfrm>
            <a:off x="3119630" y="3925824"/>
            <a:ext cx="496710" cy="61976"/>
          </a:xfrm>
          <a:custGeom>
            <a:avLst/>
            <a:gdLst>
              <a:gd name="connsiteX0" fmla="*/ 1395 w 496710"/>
              <a:gd name="connsiteY0" fmla="*/ 61976 h 61976"/>
              <a:gd name="connsiteX1" fmla="*/ 344295 w 496710"/>
              <a:gd name="connsiteY1" fmla="*/ 36576 h 61976"/>
              <a:gd name="connsiteX2" fmla="*/ 353820 w 496710"/>
              <a:gd name="connsiteY2" fmla="*/ 8001 h 61976"/>
              <a:gd name="connsiteX3" fmla="*/ 496695 w 496710"/>
              <a:gd name="connsiteY3" fmla="*/ 30226 h 61976"/>
              <a:gd name="connsiteX4" fmla="*/ 344295 w 496710"/>
              <a:gd name="connsiteY4" fmla="*/ 4826 h 61976"/>
              <a:gd name="connsiteX5" fmla="*/ 207770 w 496710"/>
              <a:gd name="connsiteY5" fmla="*/ 1651 h 61976"/>
              <a:gd name="connsiteX6" fmla="*/ 372870 w 496710"/>
              <a:gd name="connsiteY6" fmla="*/ 23876 h 61976"/>
              <a:gd name="connsiteX7" fmla="*/ 214120 w 496710"/>
              <a:gd name="connsiteY7" fmla="*/ 23876 h 61976"/>
              <a:gd name="connsiteX8" fmla="*/ 274445 w 496710"/>
              <a:gd name="connsiteY8" fmla="*/ 30226 h 61976"/>
              <a:gd name="connsiteX9" fmla="*/ 223645 w 496710"/>
              <a:gd name="connsiteY9" fmla="*/ 36576 h 61976"/>
              <a:gd name="connsiteX10" fmla="*/ 1395 w 496710"/>
              <a:gd name="connsiteY10" fmla="*/ 61976 h 61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6710" h="61976">
                <a:moveTo>
                  <a:pt x="1395" y="61976"/>
                </a:moveTo>
                <a:cubicBezTo>
                  <a:pt x="21503" y="61976"/>
                  <a:pt x="285558" y="45572"/>
                  <a:pt x="344295" y="36576"/>
                </a:cubicBezTo>
                <a:cubicBezTo>
                  <a:pt x="403032" y="27580"/>
                  <a:pt x="328420" y="9059"/>
                  <a:pt x="353820" y="8001"/>
                </a:cubicBezTo>
                <a:cubicBezTo>
                  <a:pt x="379220" y="6943"/>
                  <a:pt x="498282" y="30755"/>
                  <a:pt x="496695" y="30226"/>
                </a:cubicBezTo>
                <a:cubicBezTo>
                  <a:pt x="495108" y="29697"/>
                  <a:pt x="392449" y="9588"/>
                  <a:pt x="344295" y="4826"/>
                </a:cubicBezTo>
                <a:cubicBezTo>
                  <a:pt x="296141" y="64"/>
                  <a:pt x="203008" y="-1524"/>
                  <a:pt x="207770" y="1651"/>
                </a:cubicBezTo>
                <a:cubicBezTo>
                  <a:pt x="212532" y="4826"/>
                  <a:pt x="371812" y="20172"/>
                  <a:pt x="372870" y="23876"/>
                </a:cubicBezTo>
                <a:cubicBezTo>
                  <a:pt x="373928" y="27580"/>
                  <a:pt x="230524" y="22818"/>
                  <a:pt x="214120" y="23876"/>
                </a:cubicBezTo>
                <a:cubicBezTo>
                  <a:pt x="197716" y="24934"/>
                  <a:pt x="272857" y="28109"/>
                  <a:pt x="274445" y="30226"/>
                </a:cubicBezTo>
                <a:cubicBezTo>
                  <a:pt x="276033" y="32343"/>
                  <a:pt x="262803" y="33930"/>
                  <a:pt x="223645" y="36576"/>
                </a:cubicBezTo>
                <a:cubicBezTo>
                  <a:pt x="184487" y="39222"/>
                  <a:pt x="-18713" y="61976"/>
                  <a:pt x="1395" y="619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70553410-8FB9-1D88-3CA6-F3B2DAC8F4B1}"/>
              </a:ext>
            </a:extLst>
          </p:cNvPr>
          <p:cNvSpPr/>
          <p:nvPr/>
        </p:nvSpPr>
        <p:spPr>
          <a:xfrm>
            <a:off x="4067087" y="4102100"/>
            <a:ext cx="209996" cy="261858"/>
          </a:xfrm>
          <a:custGeom>
            <a:avLst/>
            <a:gdLst>
              <a:gd name="connsiteX0" fmla="*/ 200113 w 209996"/>
              <a:gd name="connsiteY0" fmla="*/ 12700 h 261858"/>
              <a:gd name="connsiteX1" fmla="*/ 209638 w 209996"/>
              <a:gd name="connsiteY1" fmla="*/ 257175 h 261858"/>
              <a:gd name="connsiteX2" fmla="*/ 196938 w 209996"/>
              <a:gd name="connsiteY2" fmla="*/ 165100 h 261858"/>
              <a:gd name="connsiteX3" fmla="*/ 104863 w 209996"/>
              <a:gd name="connsiteY3" fmla="*/ 60325 h 261858"/>
              <a:gd name="connsiteX4" fmla="*/ 177888 w 209996"/>
              <a:gd name="connsiteY4" fmla="*/ 193675 h 261858"/>
              <a:gd name="connsiteX5" fmla="*/ 50888 w 209996"/>
              <a:gd name="connsiteY5" fmla="*/ 92075 h 261858"/>
              <a:gd name="connsiteX6" fmla="*/ 88988 w 209996"/>
              <a:gd name="connsiteY6" fmla="*/ 158750 h 261858"/>
              <a:gd name="connsiteX7" fmla="*/ 88 w 209996"/>
              <a:gd name="connsiteY7" fmla="*/ 0 h 261858"/>
              <a:gd name="connsiteX8" fmla="*/ 108038 w 209996"/>
              <a:gd name="connsiteY8" fmla="*/ 158750 h 261858"/>
              <a:gd name="connsiteX9" fmla="*/ 162013 w 209996"/>
              <a:gd name="connsiteY9" fmla="*/ 161925 h 261858"/>
              <a:gd name="connsiteX10" fmla="*/ 187413 w 209996"/>
              <a:gd name="connsiteY10" fmla="*/ 203200 h 261858"/>
              <a:gd name="connsiteX11" fmla="*/ 203288 w 209996"/>
              <a:gd name="connsiteY11" fmla="*/ 136525 h 261858"/>
              <a:gd name="connsiteX12" fmla="*/ 200113 w 209996"/>
              <a:gd name="connsiteY12" fmla="*/ 12700 h 261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9996" h="261858">
                <a:moveTo>
                  <a:pt x="200113" y="12700"/>
                </a:moveTo>
                <a:cubicBezTo>
                  <a:pt x="201171" y="32808"/>
                  <a:pt x="210167" y="231775"/>
                  <a:pt x="209638" y="257175"/>
                </a:cubicBezTo>
                <a:cubicBezTo>
                  <a:pt x="209109" y="282575"/>
                  <a:pt x="214400" y="197908"/>
                  <a:pt x="196938" y="165100"/>
                </a:cubicBezTo>
                <a:cubicBezTo>
                  <a:pt x="179476" y="132292"/>
                  <a:pt x="108038" y="55563"/>
                  <a:pt x="104863" y="60325"/>
                </a:cubicBezTo>
                <a:cubicBezTo>
                  <a:pt x="101688" y="65087"/>
                  <a:pt x="186884" y="188383"/>
                  <a:pt x="177888" y="193675"/>
                </a:cubicBezTo>
                <a:cubicBezTo>
                  <a:pt x="168892" y="198967"/>
                  <a:pt x="65705" y="97896"/>
                  <a:pt x="50888" y="92075"/>
                </a:cubicBezTo>
                <a:cubicBezTo>
                  <a:pt x="36071" y="86254"/>
                  <a:pt x="97455" y="174096"/>
                  <a:pt x="88988" y="158750"/>
                </a:cubicBezTo>
                <a:cubicBezTo>
                  <a:pt x="80521" y="143404"/>
                  <a:pt x="-3087" y="0"/>
                  <a:pt x="88" y="0"/>
                </a:cubicBezTo>
                <a:cubicBezTo>
                  <a:pt x="3263" y="0"/>
                  <a:pt x="81051" y="131763"/>
                  <a:pt x="108038" y="158750"/>
                </a:cubicBezTo>
                <a:cubicBezTo>
                  <a:pt x="135025" y="185737"/>
                  <a:pt x="148784" y="154517"/>
                  <a:pt x="162013" y="161925"/>
                </a:cubicBezTo>
                <a:cubicBezTo>
                  <a:pt x="175242" y="169333"/>
                  <a:pt x="180534" y="207433"/>
                  <a:pt x="187413" y="203200"/>
                </a:cubicBezTo>
                <a:cubicBezTo>
                  <a:pt x="194292" y="198967"/>
                  <a:pt x="200642" y="161396"/>
                  <a:pt x="203288" y="136525"/>
                </a:cubicBezTo>
                <a:cubicBezTo>
                  <a:pt x="205934" y="111654"/>
                  <a:pt x="199055" y="-7408"/>
                  <a:pt x="200113" y="12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05708D8B-C166-A0D7-D693-DA81428A5A04}"/>
              </a:ext>
            </a:extLst>
          </p:cNvPr>
          <p:cNvSpPr/>
          <p:nvPr/>
        </p:nvSpPr>
        <p:spPr>
          <a:xfrm>
            <a:off x="4764597" y="4253927"/>
            <a:ext cx="496769" cy="459390"/>
          </a:xfrm>
          <a:custGeom>
            <a:avLst/>
            <a:gdLst>
              <a:gd name="connsiteX0" fmla="*/ 496378 w 496769"/>
              <a:gd name="connsiteY0" fmla="*/ 573 h 459390"/>
              <a:gd name="connsiteX1" fmla="*/ 99503 w 496769"/>
              <a:gd name="connsiteY1" fmla="*/ 327598 h 459390"/>
              <a:gd name="connsiteX2" fmla="*/ 188403 w 496769"/>
              <a:gd name="connsiteY2" fmla="*/ 264098 h 459390"/>
              <a:gd name="connsiteX3" fmla="*/ 1078 w 496769"/>
              <a:gd name="connsiteY3" fmla="*/ 457773 h 459390"/>
              <a:gd name="connsiteX4" fmla="*/ 290003 w 496769"/>
              <a:gd name="connsiteY4" fmla="*/ 137098 h 459390"/>
              <a:gd name="connsiteX5" fmla="*/ 175703 w 496769"/>
              <a:gd name="connsiteY5" fmla="*/ 245048 h 459390"/>
              <a:gd name="connsiteX6" fmla="*/ 496378 w 496769"/>
              <a:gd name="connsiteY6" fmla="*/ 573 h 459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6769" h="459390">
                <a:moveTo>
                  <a:pt x="496378" y="573"/>
                </a:moveTo>
                <a:cubicBezTo>
                  <a:pt x="483678" y="14331"/>
                  <a:pt x="150832" y="283677"/>
                  <a:pt x="99503" y="327598"/>
                </a:cubicBezTo>
                <a:cubicBezTo>
                  <a:pt x="48174" y="371519"/>
                  <a:pt x="204807" y="242402"/>
                  <a:pt x="188403" y="264098"/>
                </a:cubicBezTo>
                <a:cubicBezTo>
                  <a:pt x="171999" y="285794"/>
                  <a:pt x="-15855" y="478940"/>
                  <a:pt x="1078" y="457773"/>
                </a:cubicBezTo>
                <a:cubicBezTo>
                  <a:pt x="18011" y="436606"/>
                  <a:pt x="260899" y="172552"/>
                  <a:pt x="290003" y="137098"/>
                </a:cubicBezTo>
                <a:cubicBezTo>
                  <a:pt x="319107" y="101644"/>
                  <a:pt x="142895" y="265156"/>
                  <a:pt x="175703" y="245048"/>
                </a:cubicBezTo>
                <a:cubicBezTo>
                  <a:pt x="208511" y="224940"/>
                  <a:pt x="509078" y="-13185"/>
                  <a:pt x="496378" y="5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FDEBD852-D7DA-924A-6FF7-00483FA33549}"/>
              </a:ext>
            </a:extLst>
          </p:cNvPr>
          <p:cNvSpPr/>
          <p:nvPr/>
        </p:nvSpPr>
        <p:spPr>
          <a:xfrm>
            <a:off x="3378647" y="2849193"/>
            <a:ext cx="291589" cy="257536"/>
          </a:xfrm>
          <a:custGeom>
            <a:avLst/>
            <a:gdLst>
              <a:gd name="connsiteX0" fmla="*/ 288478 w 291589"/>
              <a:gd name="connsiteY0" fmla="*/ 1957 h 257536"/>
              <a:gd name="connsiteX1" fmla="*/ 97978 w 291589"/>
              <a:gd name="connsiteY1" fmla="*/ 157532 h 257536"/>
              <a:gd name="connsiteX2" fmla="*/ 167828 w 291589"/>
              <a:gd name="connsiteY2" fmla="*/ 116257 h 257536"/>
              <a:gd name="connsiteX3" fmla="*/ 18603 w 291589"/>
              <a:gd name="connsiteY3" fmla="*/ 230557 h 257536"/>
              <a:gd name="connsiteX4" fmla="*/ 59878 w 291589"/>
              <a:gd name="connsiteY4" fmla="*/ 230557 h 257536"/>
              <a:gd name="connsiteX5" fmla="*/ 2728 w 291589"/>
              <a:gd name="connsiteY5" fmla="*/ 252782 h 257536"/>
              <a:gd name="connsiteX6" fmla="*/ 164653 w 291589"/>
              <a:gd name="connsiteY6" fmla="*/ 125782 h 257536"/>
              <a:gd name="connsiteX7" fmla="*/ 34478 w 291589"/>
              <a:gd name="connsiteY7" fmla="*/ 160707 h 257536"/>
              <a:gd name="connsiteX8" fmla="*/ 202753 w 291589"/>
              <a:gd name="connsiteY8" fmla="*/ 74982 h 257536"/>
              <a:gd name="connsiteX9" fmla="*/ 288478 w 291589"/>
              <a:gd name="connsiteY9" fmla="*/ 1957 h 25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1589" h="257536">
                <a:moveTo>
                  <a:pt x="288478" y="1957"/>
                </a:moveTo>
                <a:cubicBezTo>
                  <a:pt x="271016" y="15715"/>
                  <a:pt x="118086" y="138482"/>
                  <a:pt x="97978" y="157532"/>
                </a:cubicBezTo>
                <a:cubicBezTo>
                  <a:pt x="77870" y="176582"/>
                  <a:pt x="181057" y="104086"/>
                  <a:pt x="167828" y="116257"/>
                </a:cubicBezTo>
                <a:cubicBezTo>
                  <a:pt x="154599" y="128428"/>
                  <a:pt x="36595" y="211507"/>
                  <a:pt x="18603" y="230557"/>
                </a:cubicBezTo>
                <a:cubicBezTo>
                  <a:pt x="611" y="249607"/>
                  <a:pt x="62524" y="226853"/>
                  <a:pt x="59878" y="230557"/>
                </a:cubicBezTo>
                <a:cubicBezTo>
                  <a:pt x="57232" y="234261"/>
                  <a:pt x="-14734" y="270244"/>
                  <a:pt x="2728" y="252782"/>
                </a:cubicBezTo>
                <a:cubicBezTo>
                  <a:pt x="20190" y="235320"/>
                  <a:pt x="159361" y="141128"/>
                  <a:pt x="164653" y="125782"/>
                </a:cubicBezTo>
                <a:cubicBezTo>
                  <a:pt x="169945" y="110436"/>
                  <a:pt x="28128" y="169174"/>
                  <a:pt x="34478" y="160707"/>
                </a:cubicBezTo>
                <a:cubicBezTo>
                  <a:pt x="40828" y="152240"/>
                  <a:pt x="159361" y="99324"/>
                  <a:pt x="202753" y="74982"/>
                </a:cubicBezTo>
                <a:cubicBezTo>
                  <a:pt x="246145" y="50640"/>
                  <a:pt x="305940" y="-11801"/>
                  <a:pt x="288478" y="1957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2D74392F-14FC-121E-502B-0CB7E3D5F192}"/>
              </a:ext>
            </a:extLst>
          </p:cNvPr>
          <p:cNvSpPr/>
          <p:nvPr/>
        </p:nvSpPr>
        <p:spPr>
          <a:xfrm>
            <a:off x="3047666" y="3197347"/>
            <a:ext cx="381577" cy="419400"/>
          </a:xfrm>
          <a:custGeom>
            <a:avLst/>
            <a:gdLst>
              <a:gd name="connsiteX0" fmla="*/ 378159 w 381577"/>
              <a:gd name="connsiteY0" fmla="*/ 3053 h 419400"/>
              <a:gd name="connsiteX1" fmla="*/ 76534 w 381577"/>
              <a:gd name="connsiteY1" fmla="*/ 241178 h 419400"/>
              <a:gd name="connsiteX2" fmla="*/ 89234 w 381577"/>
              <a:gd name="connsiteY2" fmla="*/ 234828 h 419400"/>
              <a:gd name="connsiteX3" fmla="*/ 79709 w 381577"/>
              <a:gd name="connsiteY3" fmla="*/ 187203 h 419400"/>
              <a:gd name="connsiteX4" fmla="*/ 79709 w 381577"/>
              <a:gd name="connsiteY4" fmla="*/ 263403 h 419400"/>
              <a:gd name="connsiteX5" fmla="*/ 334 w 381577"/>
              <a:gd name="connsiteY5" fmla="*/ 333253 h 419400"/>
              <a:gd name="connsiteX6" fmla="*/ 114634 w 381577"/>
              <a:gd name="connsiteY6" fmla="*/ 276103 h 419400"/>
              <a:gd name="connsiteX7" fmla="*/ 44784 w 381577"/>
              <a:gd name="connsiteY7" fmla="*/ 418978 h 419400"/>
              <a:gd name="connsiteX8" fmla="*/ 114634 w 381577"/>
              <a:gd name="connsiteY8" fmla="*/ 222128 h 419400"/>
              <a:gd name="connsiteX9" fmla="*/ 54309 w 381577"/>
              <a:gd name="connsiteY9" fmla="*/ 291978 h 419400"/>
              <a:gd name="connsiteX10" fmla="*/ 194009 w 381577"/>
              <a:gd name="connsiteY10" fmla="*/ 9403 h 419400"/>
              <a:gd name="connsiteX11" fmla="*/ 98759 w 381577"/>
              <a:gd name="connsiteY11" fmla="*/ 190378 h 419400"/>
              <a:gd name="connsiteX12" fmla="*/ 228934 w 381577"/>
              <a:gd name="connsiteY12" fmla="*/ 111003 h 419400"/>
              <a:gd name="connsiteX13" fmla="*/ 378159 w 381577"/>
              <a:gd name="connsiteY13" fmla="*/ 3053 h 41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81577" h="419400">
                <a:moveTo>
                  <a:pt x="378159" y="3053"/>
                </a:moveTo>
                <a:cubicBezTo>
                  <a:pt x="352759" y="24749"/>
                  <a:pt x="76534" y="241178"/>
                  <a:pt x="76534" y="241178"/>
                </a:cubicBezTo>
                <a:cubicBezTo>
                  <a:pt x="28380" y="279807"/>
                  <a:pt x="88705" y="243824"/>
                  <a:pt x="89234" y="234828"/>
                </a:cubicBezTo>
                <a:cubicBezTo>
                  <a:pt x="89763" y="225832"/>
                  <a:pt x="81296" y="182441"/>
                  <a:pt x="79709" y="187203"/>
                </a:cubicBezTo>
                <a:cubicBezTo>
                  <a:pt x="78122" y="191965"/>
                  <a:pt x="92938" y="239061"/>
                  <a:pt x="79709" y="263403"/>
                </a:cubicBezTo>
                <a:cubicBezTo>
                  <a:pt x="66480" y="287745"/>
                  <a:pt x="-5487" y="331136"/>
                  <a:pt x="334" y="333253"/>
                </a:cubicBezTo>
                <a:cubicBezTo>
                  <a:pt x="6155" y="335370"/>
                  <a:pt x="107226" y="261816"/>
                  <a:pt x="114634" y="276103"/>
                </a:cubicBezTo>
                <a:cubicBezTo>
                  <a:pt x="122042" y="290390"/>
                  <a:pt x="44784" y="427974"/>
                  <a:pt x="44784" y="418978"/>
                </a:cubicBezTo>
                <a:cubicBezTo>
                  <a:pt x="44784" y="409982"/>
                  <a:pt x="113047" y="243295"/>
                  <a:pt x="114634" y="222128"/>
                </a:cubicBezTo>
                <a:cubicBezTo>
                  <a:pt x="116221" y="200961"/>
                  <a:pt x="41080" y="327432"/>
                  <a:pt x="54309" y="291978"/>
                </a:cubicBezTo>
                <a:cubicBezTo>
                  <a:pt x="67538" y="256524"/>
                  <a:pt x="186601" y="26336"/>
                  <a:pt x="194009" y="9403"/>
                </a:cubicBezTo>
                <a:cubicBezTo>
                  <a:pt x="201417" y="-7530"/>
                  <a:pt x="92938" y="173445"/>
                  <a:pt x="98759" y="190378"/>
                </a:cubicBezTo>
                <a:cubicBezTo>
                  <a:pt x="104580" y="207311"/>
                  <a:pt x="177076" y="140636"/>
                  <a:pt x="228934" y="111003"/>
                </a:cubicBezTo>
                <a:cubicBezTo>
                  <a:pt x="280792" y="81370"/>
                  <a:pt x="403559" y="-18643"/>
                  <a:pt x="378159" y="30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4136D4BD-E214-C7A0-4212-6CA3306BE377}"/>
              </a:ext>
            </a:extLst>
          </p:cNvPr>
          <p:cNvSpPr/>
          <p:nvPr/>
        </p:nvSpPr>
        <p:spPr>
          <a:xfrm>
            <a:off x="6216612" y="3336775"/>
            <a:ext cx="135047" cy="375285"/>
          </a:xfrm>
          <a:custGeom>
            <a:avLst/>
            <a:gdLst>
              <a:gd name="connsiteX0" fmla="*/ 38 w 135047"/>
              <a:gd name="connsiteY0" fmla="*/ 150 h 375285"/>
              <a:gd name="connsiteX1" fmla="*/ 114338 w 135047"/>
              <a:gd name="connsiteY1" fmla="*/ 117625 h 375285"/>
              <a:gd name="connsiteX2" fmla="*/ 79413 w 135047"/>
              <a:gd name="connsiteY2" fmla="*/ 190650 h 375285"/>
              <a:gd name="connsiteX3" fmla="*/ 92113 w 135047"/>
              <a:gd name="connsiteY3" fmla="*/ 190650 h 375285"/>
              <a:gd name="connsiteX4" fmla="*/ 63538 w 135047"/>
              <a:gd name="connsiteY4" fmla="*/ 260500 h 375285"/>
              <a:gd name="connsiteX5" fmla="*/ 38138 w 135047"/>
              <a:gd name="connsiteY5" fmla="*/ 374800 h 375285"/>
              <a:gd name="connsiteX6" fmla="*/ 82588 w 135047"/>
              <a:gd name="connsiteY6" fmla="*/ 212875 h 375285"/>
              <a:gd name="connsiteX7" fmla="*/ 130213 w 135047"/>
              <a:gd name="connsiteY7" fmla="*/ 133500 h 375285"/>
              <a:gd name="connsiteX8" fmla="*/ 130213 w 135047"/>
              <a:gd name="connsiteY8" fmla="*/ 89050 h 375285"/>
              <a:gd name="connsiteX9" fmla="*/ 101638 w 135047"/>
              <a:gd name="connsiteY9" fmla="*/ 92225 h 375285"/>
              <a:gd name="connsiteX10" fmla="*/ 38 w 135047"/>
              <a:gd name="connsiteY10" fmla="*/ 150 h 375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5047" h="375285">
                <a:moveTo>
                  <a:pt x="38" y="150"/>
                </a:moveTo>
                <a:cubicBezTo>
                  <a:pt x="2155" y="4383"/>
                  <a:pt x="101109" y="85875"/>
                  <a:pt x="114338" y="117625"/>
                </a:cubicBezTo>
                <a:cubicBezTo>
                  <a:pt x="127567" y="149375"/>
                  <a:pt x="83117" y="178479"/>
                  <a:pt x="79413" y="190650"/>
                </a:cubicBezTo>
                <a:cubicBezTo>
                  <a:pt x="75709" y="202821"/>
                  <a:pt x="94759" y="179008"/>
                  <a:pt x="92113" y="190650"/>
                </a:cubicBezTo>
                <a:cubicBezTo>
                  <a:pt x="89467" y="202292"/>
                  <a:pt x="72534" y="229808"/>
                  <a:pt x="63538" y="260500"/>
                </a:cubicBezTo>
                <a:cubicBezTo>
                  <a:pt x="54542" y="291192"/>
                  <a:pt x="34963" y="382738"/>
                  <a:pt x="38138" y="374800"/>
                </a:cubicBezTo>
                <a:cubicBezTo>
                  <a:pt x="41313" y="366862"/>
                  <a:pt x="67242" y="253092"/>
                  <a:pt x="82588" y="212875"/>
                </a:cubicBezTo>
                <a:cubicBezTo>
                  <a:pt x="97934" y="172658"/>
                  <a:pt x="122276" y="154138"/>
                  <a:pt x="130213" y="133500"/>
                </a:cubicBezTo>
                <a:cubicBezTo>
                  <a:pt x="138151" y="112863"/>
                  <a:pt x="134975" y="95929"/>
                  <a:pt x="130213" y="89050"/>
                </a:cubicBezTo>
                <a:cubicBezTo>
                  <a:pt x="125451" y="82171"/>
                  <a:pt x="119630" y="102279"/>
                  <a:pt x="101638" y="92225"/>
                </a:cubicBezTo>
                <a:cubicBezTo>
                  <a:pt x="83646" y="82171"/>
                  <a:pt x="-2079" y="-4083"/>
                  <a:pt x="38" y="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F22558DD-39B8-748B-2229-CE1B76856E5B}"/>
              </a:ext>
            </a:extLst>
          </p:cNvPr>
          <p:cNvSpPr/>
          <p:nvPr/>
        </p:nvSpPr>
        <p:spPr>
          <a:xfrm>
            <a:off x="5029266" y="2805580"/>
            <a:ext cx="213515" cy="303074"/>
          </a:xfrm>
          <a:custGeom>
            <a:avLst/>
            <a:gdLst>
              <a:gd name="connsiteX0" fmla="*/ 85659 w 213515"/>
              <a:gd name="connsiteY0" fmla="*/ 128120 h 303074"/>
              <a:gd name="connsiteX1" fmla="*/ 3109 w 213515"/>
              <a:gd name="connsiteY1" fmla="*/ 4295 h 303074"/>
              <a:gd name="connsiteX2" fmla="*/ 199959 w 213515"/>
              <a:gd name="connsiteY2" fmla="*/ 293220 h 303074"/>
              <a:gd name="connsiteX3" fmla="*/ 193609 w 213515"/>
              <a:gd name="connsiteY3" fmla="*/ 236070 h 303074"/>
              <a:gd name="connsiteX4" fmla="*/ 171384 w 213515"/>
              <a:gd name="connsiteY4" fmla="*/ 239245 h 303074"/>
              <a:gd name="connsiteX5" fmla="*/ 85659 w 213515"/>
              <a:gd name="connsiteY5" fmla="*/ 128120 h 303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515" h="303074">
                <a:moveTo>
                  <a:pt x="85659" y="128120"/>
                </a:moveTo>
                <a:cubicBezTo>
                  <a:pt x="57613" y="88962"/>
                  <a:pt x="-15941" y="-23222"/>
                  <a:pt x="3109" y="4295"/>
                </a:cubicBezTo>
                <a:cubicBezTo>
                  <a:pt x="22159" y="31812"/>
                  <a:pt x="168209" y="254591"/>
                  <a:pt x="199959" y="293220"/>
                </a:cubicBezTo>
                <a:cubicBezTo>
                  <a:pt x="231709" y="331849"/>
                  <a:pt x="198371" y="245066"/>
                  <a:pt x="193609" y="236070"/>
                </a:cubicBezTo>
                <a:cubicBezTo>
                  <a:pt x="188847" y="227074"/>
                  <a:pt x="184613" y="251945"/>
                  <a:pt x="171384" y="239245"/>
                </a:cubicBezTo>
                <a:cubicBezTo>
                  <a:pt x="158155" y="226545"/>
                  <a:pt x="113705" y="167278"/>
                  <a:pt x="85659" y="128120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404F6CB0-D20B-142A-BA44-A7CDE9AB6DF9}"/>
              </a:ext>
            </a:extLst>
          </p:cNvPr>
          <p:cNvSpPr/>
          <p:nvPr/>
        </p:nvSpPr>
        <p:spPr>
          <a:xfrm>
            <a:off x="4616682" y="2765612"/>
            <a:ext cx="170698" cy="723630"/>
          </a:xfrm>
          <a:custGeom>
            <a:avLst/>
            <a:gdLst>
              <a:gd name="connsiteX0" fmla="*/ 2943 w 170698"/>
              <a:gd name="connsiteY0" fmla="*/ 2988 h 723630"/>
              <a:gd name="connsiteX1" fmla="*/ 44218 w 170698"/>
              <a:gd name="connsiteY1" fmla="*/ 463363 h 723630"/>
              <a:gd name="connsiteX2" fmla="*/ 72793 w 170698"/>
              <a:gd name="connsiteY2" fmla="*/ 387163 h 723630"/>
              <a:gd name="connsiteX3" fmla="*/ 158518 w 170698"/>
              <a:gd name="connsiteY3" fmla="*/ 720538 h 723630"/>
              <a:gd name="connsiteX4" fmla="*/ 161693 w 170698"/>
              <a:gd name="connsiteY4" fmla="*/ 501463 h 723630"/>
              <a:gd name="connsiteX5" fmla="*/ 79143 w 170698"/>
              <a:gd name="connsiteY5" fmla="*/ 9338 h 723630"/>
              <a:gd name="connsiteX6" fmla="*/ 139468 w 170698"/>
              <a:gd name="connsiteY6" fmla="*/ 393513 h 723630"/>
              <a:gd name="connsiteX7" fmla="*/ 155343 w 170698"/>
              <a:gd name="connsiteY7" fmla="*/ 720538 h 723630"/>
              <a:gd name="connsiteX8" fmla="*/ 107718 w 170698"/>
              <a:gd name="connsiteY8" fmla="*/ 545913 h 723630"/>
              <a:gd name="connsiteX9" fmla="*/ 41043 w 170698"/>
              <a:gd name="connsiteY9" fmla="*/ 345888 h 723630"/>
              <a:gd name="connsiteX10" fmla="*/ 37868 w 170698"/>
              <a:gd name="connsiteY10" fmla="*/ 399863 h 723630"/>
              <a:gd name="connsiteX11" fmla="*/ 6118 w 170698"/>
              <a:gd name="connsiteY11" fmla="*/ 126813 h 723630"/>
              <a:gd name="connsiteX12" fmla="*/ 2943 w 170698"/>
              <a:gd name="connsiteY12" fmla="*/ 256988 h 723630"/>
              <a:gd name="connsiteX13" fmla="*/ 2943 w 170698"/>
              <a:gd name="connsiteY13" fmla="*/ 2988 h 72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0698" h="723630">
                <a:moveTo>
                  <a:pt x="2943" y="2988"/>
                </a:moveTo>
                <a:cubicBezTo>
                  <a:pt x="9822" y="37384"/>
                  <a:pt x="32576" y="399334"/>
                  <a:pt x="44218" y="463363"/>
                </a:cubicBezTo>
                <a:cubicBezTo>
                  <a:pt x="55860" y="527392"/>
                  <a:pt x="53743" y="344301"/>
                  <a:pt x="72793" y="387163"/>
                </a:cubicBezTo>
                <a:cubicBezTo>
                  <a:pt x="91843" y="430026"/>
                  <a:pt x="143701" y="701488"/>
                  <a:pt x="158518" y="720538"/>
                </a:cubicBezTo>
                <a:cubicBezTo>
                  <a:pt x="173335" y="739588"/>
                  <a:pt x="174922" y="619996"/>
                  <a:pt x="161693" y="501463"/>
                </a:cubicBezTo>
                <a:cubicBezTo>
                  <a:pt x="148464" y="382930"/>
                  <a:pt x="82847" y="27330"/>
                  <a:pt x="79143" y="9338"/>
                </a:cubicBezTo>
                <a:cubicBezTo>
                  <a:pt x="75439" y="-8654"/>
                  <a:pt x="126768" y="274980"/>
                  <a:pt x="139468" y="393513"/>
                </a:cubicBezTo>
                <a:cubicBezTo>
                  <a:pt x="152168" y="512046"/>
                  <a:pt x="160635" y="695138"/>
                  <a:pt x="155343" y="720538"/>
                </a:cubicBezTo>
                <a:cubicBezTo>
                  <a:pt x="150051" y="745938"/>
                  <a:pt x="126768" y="608355"/>
                  <a:pt x="107718" y="545913"/>
                </a:cubicBezTo>
                <a:cubicBezTo>
                  <a:pt x="88668" y="483471"/>
                  <a:pt x="52685" y="370230"/>
                  <a:pt x="41043" y="345888"/>
                </a:cubicBezTo>
                <a:cubicBezTo>
                  <a:pt x="29401" y="321546"/>
                  <a:pt x="43689" y="436375"/>
                  <a:pt x="37868" y="399863"/>
                </a:cubicBezTo>
                <a:cubicBezTo>
                  <a:pt x="32047" y="363351"/>
                  <a:pt x="11939" y="150626"/>
                  <a:pt x="6118" y="126813"/>
                </a:cubicBezTo>
                <a:cubicBezTo>
                  <a:pt x="297" y="103000"/>
                  <a:pt x="2414" y="271805"/>
                  <a:pt x="2943" y="256988"/>
                </a:cubicBezTo>
                <a:cubicBezTo>
                  <a:pt x="3472" y="242171"/>
                  <a:pt x="-3936" y="-31408"/>
                  <a:pt x="2943" y="2988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244EDE15-F9F2-76D8-909C-4D34AFDD7FAE}"/>
              </a:ext>
            </a:extLst>
          </p:cNvPr>
          <p:cNvSpPr/>
          <p:nvPr/>
        </p:nvSpPr>
        <p:spPr>
          <a:xfrm>
            <a:off x="4466817" y="2962013"/>
            <a:ext cx="60774" cy="162206"/>
          </a:xfrm>
          <a:custGeom>
            <a:avLst/>
            <a:gdLst>
              <a:gd name="connsiteX0" fmla="*/ 60733 w 60774"/>
              <a:gd name="connsiteY0" fmla="*/ 262 h 162206"/>
              <a:gd name="connsiteX1" fmla="*/ 3583 w 60774"/>
              <a:gd name="connsiteY1" fmla="*/ 98687 h 162206"/>
              <a:gd name="connsiteX2" fmla="*/ 6758 w 60774"/>
              <a:gd name="connsiteY2" fmla="*/ 162187 h 162206"/>
              <a:gd name="connsiteX3" fmla="*/ 13108 w 60774"/>
              <a:gd name="connsiteY3" fmla="*/ 105037 h 162206"/>
              <a:gd name="connsiteX4" fmla="*/ 13108 w 60774"/>
              <a:gd name="connsiteY4" fmla="*/ 70112 h 162206"/>
              <a:gd name="connsiteX5" fmla="*/ 60733 w 60774"/>
              <a:gd name="connsiteY5" fmla="*/ 262 h 162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774" h="162206">
                <a:moveTo>
                  <a:pt x="60733" y="262"/>
                </a:moveTo>
                <a:cubicBezTo>
                  <a:pt x="59146" y="5024"/>
                  <a:pt x="12579" y="71700"/>
                  <a:pt x="3583" y="98687"/>
                </a:cubicBezTo>
                <a:cubicBezTo>
                  <a:pt x="-5413" y="125674"/>
                  <a:pt x="5170" y="161129"/>
                  <a:pt x="6758" y="162187"/>
                </a:cubicBezTo>
                <a:cubicBezTo>
                  <a:pt x="8346" y="163245"/>
                  <a:pt x="12050" y="120383"/>
                  <a:pt x="13108" y="105037"/>
                </a:cubicBezTo>
                <a:cubicBezTo>
                  <a:pt x="14166" y="89691"/>
                  <a:pt x="7816" y="83341"/>
                  <a:pt x="13108" y="70112"/>
                </a:cubicBezTo>
                <a:cubicBezTo>
                  <a:pt x="18400" y="56883"/>
                  <a:pt x="62320" y="-4500"/>
                  <a:pt x="60733" y="262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C88C1C4A-2883-4C61-6723-A912325F701A}"/>
              </a:ext>
            </a:extLst>
          </p:cNvPr>
          <p:cNvSpPr/>
          <p:nvPr/>
        </p:nvSpPr>
        <p:spPr>
          <a:xfrm>
            <a:off x="4546351" y="3006709"/>
            <a:ext cx="76830" cy="489555"/>
          </a:xfrm>
          <a:custGeom>
            <a:avLst/>
            <a:gdLst>
              <a:gd name="connsiteX0" fmla="*/ 249 w 76830"/>
              <a:gd name="connsiteY0" fmla="*/ 488966 h 489555"/>
              <a:gd name="connsiteX1" fmla="*/ 47874 w 76830"/>
              <a:gd name="connsiteY1" fmla="*/ 355616 h 489555"/>
              <a:gd name="connsiteX2" fmla="*/ 76449 w 76830"/>
              <a:gd name="connsiteY2" fmla="*/ 146066 h 489555"/>
              <a:gd name="connsiteX3" fmla="*/ 60574 w 76830"/>
              <a:gd name="connsiteY3" fmla="*/ 228616 h 489555"/>
              <a:gd name="connsiteX4" fmla="*/ 16124 w 76830"/>
              <a:gd name="connsiteY4" fmla="*/ 16 h 489555"/>
              <a:gd name="connsiteX5" fmla="*/ 66924 w 76830"/>
              <a:gd name="connsiteY5" fmla="*/ 241316 h 489555"/>
              <a:gd name="connsiteX6" fmla="*/ 70099 w 76830"/>
              <a:gd name="connsiteY6" fmla="*/ 304816 h 489555"/>
              <a:gd name="connsiteX7" fmla="*/ 249 w 76830"/>
              <a:gd name="connsiteY7" fmla="*/ 488966 h 489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830" h="489555">
                <a:moveTo>
                  <a:pt x="249" y="488966"/>
                </a:moveTo>
                <a:cubicBezTo>
                  <a:pt x="-3455" y="497433"/>
                  <a:pt x="35174" y="412766"/>
                  <a:pt x="47874" y="355616"/>
                </a:cubicBezTo>
                <a:cubicBezTo>
                  <a:pt x="60574" y="298466"/>
                  <a:pt x="74332" y="167233"/>
                  <a:pt x="76449" y="146066"/>
                </a:cubicBezTo>
                <a:cubicBezTo>
                  <a:pt x="78566" y="124899"/>
                  <a:pt x="70628" y="252958"/>
                  <a:pt x="60574" y="228616"/>
                </a:cubicBezTo>
                <a:cubicBezTo>
                  <a:pt x="50520" y="204274"/>
                  <a:pt x="15066" y="-2101"/>
                  <a:pt x="16124" y="16"/>
                </a:cubicBezTo>
                <a:cubicBezTo>
                  <a:pt x="17182" y="2133"/>
                  <a:pt x="57928" y="190516"/>
                  <a:pt x="66924" y="241316"/>
                </a:cubicBezTo>
                <a:cubicBezTo>
                  <a:pt x="75920" y="292116"/>
                  <a:pt x="82270" y="261954"/>
                  <a:pt x="70099" y="304816"/>
                </a:cubicBezTo>
                <a:cubicBezTo>
                  <a:pt x="57928" y="347678"/>
                  <a:pt x="3953" y="480499"/>
                  <a:pt x="249" y="488966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07E76BE7-5001-AE74-8FB1-3E63854E016A}"/>
              </a:ext>
            </a:extLst>
          </p:cNvPr>
          <p:cNvSpPr/>
          <p:nvPr/>
        </p:nvSpPr>
        <p:spPr>
          <a:xfrm>
            <a:off x="4426334" y="3552821"/>
            <a:ext cx="79137" cy="117484"/>
          </a:xfrm>
          <a:custGeom>
            <a:avLst/>
            <a:gdLst>
              <a:gd name="connsiteX0" fmla="*/ 78991 w 79137"/>
              <a:gd name="connsiteY0" fmla="*/ 4 h 117484"/>
              <a:gd name="connsiteX1" fmla="*/ 21841 w 79137"/>
              <a:gd name="connsiteY1" fmla="*/ 63504 h 117484"/>
              <a:gd name="connsiteX2" fmla="*/ 12316 w 79137"/>
              <a:gd name="connsiteY2" fmla="*/ 117479 h 117484"/>
              <a:gd name="connsiteX3" fmla="*/ 2791 w 79137"/>
              <a:gd name="connsiteY3" fmla="*/ 60329 h 117484"/>
              <a:gd name="connsiteX4" fmla="*/ 78991 w 79137"/>
              <a:gd name="connsiteY4" fmla="*/ 4 h 117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137" h="117484">
                <a:moveTo>
                  <a:pt x="78991" y="4"/>
                </a:moveTo>
                <a:cubicBezTo>
                  <a:pt x="82166" y="533"/>
                  <a:pt x="32953" y="43925"/>
                  <a:pt x="21841" y="63504"/>
                </a:cubicBezTo>
                <a:cubicBezTo>
                  <a:pt x="10729" y="83083"/>
                  <a:pt x="15491" y="118008"/>
                  <a:pt x="12316" y="117479"/>
                </a:cubicBezTo>
                <a:cubicBezTo>
                  <a:pt x="9141" y="116950"/>
                  <a:pt x="-6205" y="77792"/>
                  <a:pt x="2791" y="60329"/>
                </a:cubicBezTo>
                <a:cubicBezTo>
                  <a:pt x="11787" y="42867"/>
                  <a:pt x="75816" y="-525"/>
                  <a:pt x="78991" y="4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C8ED9DA8-830F-B230-2EF9-955A764231DB}"/>
              </a:ext>
            </a:extLst>
          </p:cNvPr>
          <p:cNvSpPr/>
          <p:nvPr/>
        </p:nvSpPr>
        <p:spPr>
          <a:xfrm>
            <a:off x="4127332" y="3622523"/>
            <a:ext cx="251027" cy="93043"/>
          </a:xfrm>
          <a:custGeom>
            <a:avLst/>
            <a:gdLst>
              <a:gd name="connsiteX0" fmla="*/ 250993 w 251027"/>
              <a:gd name="connsiteY0" fmla="*/ 152 h 93043"/>
              <a:gd name="connsiteX1" fmla="*/ 190668 w 251027"/>
              <a:gd name="connsiteY1" fmla="*/ 82702 h 93043"/>
              <a:gd name="connsiteX2" fmla="*/ 203368 w 251027"/>
              <a:gd name="connsiteY2" fmla="*/ 89052 h 93043"/>
              <a:gd name="connsiteX3" fmla="*/ 149393 w 251027"/>
              <a:gd name="connsiteY3" fmla="*/ 57302 h 93043"/>
              <a:gd name="connsiteX4" fmla="*/ 168 w 251027"/>
              <a:gd name="connsiteY4" fmla="*/ 28727 h 93043"/>
              <a:gd name="connsiteX5" fmla="*/ 181143 w 251027"/>
              <a:gd name="connsiteY5" fmla="*/ 60477 h 93043"/>
              <a:gd name="connsiteX6" fmla="*/ 250993 w 251027"/>
              <a:gd name="connsiteY6" fmla="*/ 152 h 93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1027" h="93043">
                <a:moveTo>
                  <a:pt x="250993" y="152"/>
                </a:moveTo>
                <a:cubicBezTo>
                  <a:pt x="252580" y="3856"/>
                  <a:pt x="198605" y="67885"/>
                  <a:pt x="190668" y="82702"/>
                </a:cubicBezTo>
                <a:cubicBezTo>
                  <a:pt x="182730" y="97519"/>
                  <a:pt x="210247" y="93285"/>
                  <a:pt x="203368" y="89052"/>
                </a:cubicBezTo>
                <a:cubicBezTo>
                  <a:pt x="196489" y="84819"/>
                  <a:pt x="183260" y="67356"/>
                  <a:pt x="149393" y="57302"/>
                </a:cubicBezTo>
                <a:cubicBezTo>
                  <a:pt x="115526" y="47248"/>
                  <a:pt x="-5124" y="28198"/>
                  <a:pt x="168" y="28727"/>
                </a:cubicBezTo>
                <a:cubicBezTo>
                  <a:pt x="5460" y="29256"/>
                  <a:pt x="142514" y="59419"/>
                  <a:pt x="181143" y="60477"/>
                </a:cubicBezTo>
                <a:cubicBezTo>
                  <a:pt x="219772" y="61535"/>
                  <a:pt x="249406" y="-3552"/>
                  <a:pt x="250993" y="152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7AB8BF1C-0673-FBBE-F89F-65A034032923}"/>
              </a:ext>
            </a:extLst>
          </p:cNvPr>
          <p:cNvSpPr/>
          <p:nvPr/>
        </p:nvSpPr>
        <p:spPr>
          <a:xfrm>
            <a:off x="3576855" y="3260618"/>
            <a:ext cx="525269" cy="211882"/>
          </a:xfrm>
          <a:custGeom>
            <a:avLst/>
            <a:gdLst>
              <a:gd name="connsiteX0" fmla="*/ 358 w 525269"/>
              <a:gd name="connsiteY0" fmla="*/ 75435 h 211882"/>
              <a:gd name="connsiteX1" fmla="*/ 261615 w 525269"/>
              <a:gd name="connsiteY1" fmla="*/ 50314 h 211882"/>
              <a:gd name="connsiteX2" fmla="*/ 281712 w 525269"/>
              <a:gd name="connsiteY2" fmla="*/ 25193 h 211882"/>
              <a:gd name="connsiteX3" fmla="*/ 392244 w 525269"/>
              <a:gd name="connsiteY3" fmla="*/ 95531 h 211882"/>
              <a:gd name="connsiteX4" fmla="*/ 331954 w 525269"/>
              <a:gd name="connsiteY4" fmla="*/ 45290 h 211882"/>
              <a:gd name="connsiteX5" fmla="*/ 522872 w 525269"/>
              <a:gd name="connsiteY5" fmla="*/ 211087 h 211882"/>
              <a:gd name="connsiteX6" fmla="*/ 432437 w 525269"/>
              <a:gd name="connsiteY6" fmla="*/ 105580 h 211882"/>
              <a:gd name="connsiteX7" fmla="*/ 331954 w 525269"/>
              <a:gd name="connsiteY7" fmla="*/ 45290 h 211882"/>
              <a:gd name="connsiteX8" fmla="*/ 115914 w 525269"/>
              <a:gd name="connsiteY8" fmla="*/ 72 h 211882"/>
              <a:gd name="connsiteX9" fmla="*/ 241519 w 525269"/>
              <a:gd name="connsiteY9" fmla="*/ 35241 h 211882"/>
              <a:gd name="connsiteX10" fmla="*/ 206349 w 525269"/>
              <a:gd name="connsiteY10" fmla="*/ 55338 h 211882"/>
              <a:gd name="connsiteX11" fmla="*/ 358 w 525269"/>
              <a:gd name="connsiteY11" fmla="*/ 75435 h 211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5269" h="211882">
                <a:moveTo>
                  <a:pt x="358" y="75435"/>
                </a:moveTo>
                <a:cubicBezTo>
                  <a:pt x="9569" y="74598"/>
                  <a:pt x="214723" y="58688"/>
                  <a:pt x="261615" y="50314"/>
                </a:cubicBezTo>
                <a:cubicBezTo>
                  <a:pt x="308507" y="41940"/>
                  <a:pt x="259941" y="17657"/>
                  <a:pt x="281712" y="25193"/>
                </a:cubicBezTo>
                <a:cubicBezTo>
                  <a:pt x="303483" y="32729"/>
                  <a:pt x="383870" y="92182"/>
                  <a:pt x="392244" y="95531"/>
                </a:cubicBezTo>
                <a:cubicBezTo>
                  <a:pt x="400618" y="98880"/>
                  <a:pt x="310183" y="26031"/>
                  <a:pt x="331954" y="45290"/>
                </a:cubicBezTo>
                <a:cubicBezTo>
                  <a:pt x="353725" y="64549"/>
                  <a:pt x="506125" y="201039"/>
                  <a:pt x="522872" y="211087"/>
                </a:cubicBezTo>
                <a:cubicBezTo>
                  <a:pt x="539619" y="221135"/>
                  <a:pt x="464257" y="133213"/>
                  <a:pt x="432437" y="105580"/>
                </a:cubicBezTo>
                <a:cubicBezTo>
                  <a:pt x="400617" y="77947"/>
                  <a:pt x="384708" y="62875"/>
                  <a:pt x="331954" y="45290"/>
                </a:cubicBezTo>
                <a:cubicBezTo>
                  <a:pt x="279200" y="27705"/>
                  <a:pt x="130986" y="1747"/>
                  <a:pt x="115914" y="72"/>
                </a:cubicBezTo>
                <a:cubicBezTo>
                  <a:pt x="100842" y="-1603"/>
                  <a:pt x="226447" y="26030"/>
                  <a:pt x="241519" y="35241"/>
                </a:cubicBezTo>
                <a:cubicBezTo>
                  <a:pt x="256592" y="44452"/>
                  <a:pt x="250729" y="50314"/>
                  <a:pt x="206349" y="55338"/>
                </a:cubicBezTo>
                <a:cubicBezTo>
                  <a:pt x="161969" y="60362"/>
                  <a:pt x="-8853" y="76272"/>
                  <a:pt x="358" y="75435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5CACBA7D-E07D-1D87-9E15-F77A265B3EC2}"/>
              </a:ext>
            </a:extLst>
          </p:cNvPr>
          <p:cNvSpPr/>
          <p:nvPr/>
        </p:nvSpPr>
        <p:spPr>
          <a:xfrm>
            <a:off x="2823349" y="3240401"/>
            <a:ext cx="351950" cy="1133268"/>
          </a:xfrm>
          <a:custGeom>
            <a:avLst/>
            <a:gdLst>
              <a:gd name="connsiteX0" fmla="*/ 351930 w 351950"/>
              <a:gd name="connsiteY0" fmla="*/ 192 h 1133268"/>
              <a:gd name="connsiteX1" fmla="*/ 70576 w 351950"/>
              <a:gd name="connsiteY1" fmla="*/ 482513 h 1133268"/>
              <a:gd name="connsiteX2" fmla="*/ 166036 w 351950"/>
              <a:gd name="connsiteY2" fmla="*/ 377006 h 1133268"/>
              <a:gd name="connsiteX3" fmla="*/ 20335 w 351950"/>
              <a:gd name="connsiteY3" fmla="*/ 623190 h 1133268"/>
              <a:gd name="connsiteX4" fmla="*/ 238 w 351950"/>
              <a:gd name="connsiteY4" fmla="*/ 788988 h 1133268"/>
              <a:gd name="connsiteX5" fmla="*/ 10286 w 351950"/>
              <a:gd name="connsiteY5" fmla="*/ 763867 h 1133268"/>
              <a:gd name="connsiteX6" fmla="*/ 25359 w 351950"/>
              <a:gd name="connsiteY6" fmla="*/ 1020100 h 1133268"/>
              <a:gd name="connsiteX7" fmla="*/ 10286 w 351950"/>
              <a:gd name="connsiteY7" fmla="*/ 1130632 h 1133268"/>
              <a:gd name="connsiteX8" fmla="*/ 20335 w 351950"/>
              <a:gd name="connsiteY8" fmla="*/ 919617 h 1133268"/>
              <a:gd name="connsiteX9" fmla="*/ 35407 w 351950"/>
              <a:gd name="connsiteY9" fmla="*/ 638263 h 1133268"/>
              <a:gd name="connsiteX10" fmla="*/ 45455 w 351950"/>
              <a:gd name="connsiteY10" fmla="*/ 577973 h 1133268"/>
              <a:gd name="connsiteX11" fmla="*/ 140915 w 351950"/>
              <a:gd name="connsiteY11" fmla="*/ 291595 h 1133268"/>
              <a:gd name="connsiteX12" fmla="*/ 85649 w 351950"/>
              <a:gd name="connsiteY12" fmla="*/ 422223 h 1133268"/>
              <a:gd name="connsiteX13" fmla="*/ 351930 w 351950"/>
              <a:gd name="connsiteY13" fmla="*/ 192 h 1133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1950" h="1133268">
                <a:moveTo>
                  <a:pt x="351930" y="192"/>
                </a:moveTo>
                <a:cubicBezTo>
                  <a:pt x="349418" y="10240"/>
                  <a:pt x="101558" y="419711"/>
                  <a:pt x="70576" y="482513"/>
                </a:cubicBezTo>
                <a:cubicBezTo>
                  <a:pt x="39594" y="545315"/>
                  <a:pt x="174409" y="353560"/>
                  <a:pt x="166036" y="377006"/>
                </a:cubicBezTo>
                <a:cubicBezTo>
                  <a:pt x="157663" y="400452"/>
                  <a:pt x="47968" y="554526"/>
                  <a:pt x="20335" y="623190"/>
                </a:cubicBezTo>
                <a:cubicBezTo>
                  <a:pt x="-7298" y="691854"/>
                  <a:pt x="1913" y="765542"/>
                  <a:pt x="238" y="788988"/>
                </a:cubicBezTo>
                <a:cubicBezTo>
                  <a:pt x="-1437" y="812434"/>
                  <a:pt x="6099" y="725348"/>
                  <a:pt x="10286" y="763867"/>
                </a:cubicBezTo>
                <a:cubicBezTo>
                  <a:pt x="14473" y="802386"/>
                  <a:pt x="25359" y="958973"/>
                  <a:pt x="25359" y="1020100"/>
                </a:cubicBezTo>
                <a:cubicBezTo>
                  <a:pt x="25359" y="1081227"/>
                  <a:pt x="11123" y="1147379"/>
                  <a:pt x="10286" y="1130632"/>
                </a:cubicBezTo>
                <a:cubicBezTo>
                  <a:pt x="9449" y="1113885"/>
                  <a:pt x="16148" y="1001679"/>
                  <a:pt x="20335" y="919617"/>
                </a:cubicBezTo>
                <a:cubicBezTo>
                  <a:pt x="24522" y="837556"/>
                  <a:pt x="31220" y="695204"/>
                  <a:pt x="35407" y="638263"/>
                </a:cubicBezTo>
                <a:cubicBezTo>
                  <a:pt x="39594" y="581322"/>
                  <a:pt x="27870" y="635751"/>
                  <a:pt x="45455" y="577973"/>
                </a:cubicBezTo>
                <a:cubicBezTo>
                  <a:pt x="63040" y="520195"/>
                  <a:pt x="134216" y="317553"/>
                  <a:pt x="140915" y="291595"/>
                </a:cubicBezTo>
                <a:cubicBezTo>
                  <a:pt x="147614" y="265637"/>
                  <a:pt x="51317" y="467441"/>
                  <a:pt x="85649" y="422223"/>
                </a:cubicBezTo>
                <a:cubicBezTo>
                  <a:pt x="119981" y="377005"/>
                  <a:pt x="354442" y="-9856"/>
                  <a:pt x="351930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B90E2BBC-2BB4-711E-90E6-3916A8E95BD0}"/>
              </a:ext>
            </a:extLst>
          </p:cNvPr>
          <p:cNvSpPr/>
          <p:nvPr/>
        </p:nvSpPr>
        <p:spPr>
          <a:xfrm>
            <a:off x="5954802" y="2976826"/>
            <a:ext cx="591705" cy="1567310"/>
          </a:xfrm>
          <a:custGeom>
            <a:avLst/>
            <a:gdLst>
              <a:gd name="connsiteX0" fmla="*/ 3871 w 591705"/>
              <a:gd name="connsiteY0" fmla="*/ 7534 h 1567310"/>
              <a:gd name="connsiteX1" fmla="*/ 385708 w 591705"/>
              <a:gd name="connsiteY1" fmla="*/ 645605 h 1567310"/>
              <a:gd name="connsiteX2" fmla="*/ 370635 w 591705"/>
              <a:gd name="connsiteY2" fmla="*/ 590339 h 1567310"/>
              <a:gd name="connsiteX3" fmla="*/ 511312 w 591705"/>
              <a:gd name="connsiteY3" fmla="*/ 1002321 h 1567310"/>
              <a:gd name="connsiteX4" fmla="*/ 476143 w 591705"/>
              <a:gd name="connsiteY4" fmla="*/ 1122901 h 1567310"/>
              <a:gd name="connsiteX5" fmla="*/ 445998 w 591705"/>
              <a:gd name="connsiteY5" fmla="*/ 1288699 h 1567310"/>
              <a:gd name="connsiteX6" fmla="*/ 466095 w 591705"/>
              <a:gd name="connsiteY6" fmla="*/ 1233433 h 1567310"/>
              <a:gd name="connsiteX7" fmla="*/ 481167 w 591705"/>
              <a:gd name="connsiteY7" fmla="*/ 1534884 h 1567310"/>
              <a:gd name="connsiteX8" fmla="*/ 486191 w 591705"/>
              <a:gd name="connsiteY8" fmla="*/ 1514787 h 1567310"/>
              <a:gd name="connsiteX9" fmla="*/ 591699 w 591705"/>
              <a:gd name="connsiteY9" fmla="*/ 1142998 h 1567310"/>
              <a:gd name="connsiteX10" fmla="*/ 491216 w 591705"/>
              <a:gd name="connsiteY10" fmla="*/ 1424352 h 1567310"/>
              <a:gd name="connsiteX11" fmla="*/ 456046 w 591705"/>
              <a:gd name="connsiteY11" fmla="*/ 1238458 h 1567310"/>
              <a:gd name="connsiteX12" fmla="*/ 516336 w 591705"/>
              <a:gd name="connsiteY12" fmla="*/ 1077684 h 1567310"/>
              <a:gd name="connsiteX13" fmla="*/ 415853 w 591705"/>
              <a:gd name="connsiteY13" fmla="*/ 871693 h 1567310"/>
              <a:gd name="connsiteX14" fmla="*/ 576627 w 591705"/>
              <a:gd name="connsiteY14" fmla="*/ 1042515 h 1567310"/>
              <a:gd name="connsiteX15" fmla="*/ 430925 w 591705"/>
              <a:gd name="connsiteY15" fmla="*/ 710919 h 1567310"/>
              <a:gd name="connsiteX16" fmla="*/ 310345 w 591705"/>
              <a:gd name="connsiteY16" fmla="*/ 374299 h 1567310"/>
              <a:gd name="connsiteX17" fmla="*/ 320394 w 591705"/>
              <a:gd name="connsiteY17" fmla="*/ 459710 h 1567310"/>
              <a:gd name="connsiteX18" fmla="*/ 194789 w 591705"/>
              <a:gd name="connsiteY18" fmla="*/ 303961 h 1567310"/>
              <a:gd name="connsiteX19" fmla="*/ 3871 w 591705"/>
              <a:gd name="connsiteY19" fmla="*/ 7534 h 1567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91705" h="1567310">
                <a:moveTo>
                  <a:pt x="3871" y="7534"/>
                </a:moveTo>
                <a:cubicBezTo>
                  <a:pt x="35691" y="64474"/>
                  <a:pt x="324581" y="548471"/>
                  <a:pt x="385708" y="645605"/>
                </a:cubicBezTo>
                <a:cubicBezTo>
                  <a:pt x="446835" y="742739"/>
                  <a:pt x="349701" y="530886"/>
                  <a:pt x="370635" y="590339"/>
                </a:cubicBezTo>
                <a:cubicBezTo>
                  <a:pt x="391569" y="649792"/>
                  <a:pt x="493727" y="913561"/>
                  <a:pt x="511312" y="1002321"/>
                </a:cubicBezTo>
                <a:cubicBezTo>
                  <a:pt x="528897" y="1091081"/>
                  <a:pt x="487029" y="1075171"/>
                  <a:pt x="476143" y="1122901"/>
                </a:cubicBezTo>
                <a:cubicBezTo>
                  <a:pt x="465257" y="1170631"/>
                  <a:pt x="447673" y="1270277"/>
                  <a:pt x="445998" y="1288699"/>
                </a:cubicBezTo>
                <a:cubicBezTo>
                  <a:pt x="444323" y="1307121"/>
                  <a:pt x="460234" y="1192402"/>
                  <a:pt x="466095" y="1233433"/>
                </a:cubicBezTo>
                <a:cubicBezTo>
                  <a:pt x="471956" y="1274464"/>
                  <a:pt x="481167" y="1534884"/>
                  <a:pt x="481167" y="1534884"/>
                </a:cubicBezTo>
                <a:cubicBezTo>
                  <a:pt x="484516" y="1581776"/>
                  <a:pt x="467769" y="1580101"/>
                  <a:pt x="486191" y="1514787"/>
                </a:cubicBezTo>
                <a:cubicBezTo>
                  <a:pt x="504613" y="1449473"/>
                  <a:pt x="590862" y="1158070"/>
                  <a:pt x="591699" y="1142998"/>
                </a:cubicBezTo>
                <a:cubicBezTo>
                  <a:pt x="592536" y="1127926"/>
                  <a:pt x="513825" y="1408442"/>
                  <a:pt x="491216" y="1424352"/>
                </a:cubicBezTo>
                <a:cubicBezTo>
                  <a:pt x="468607" y="1440262"/>
                  <a:pt x="451859" y="1296236"/>
                  <a:pt x="456046" y="1238458"/>
                </a:cubicBezTo>
                <a:cubicBezTo>
                  <a:pt x="460233" y="1180680"/>
                  <a:pt x="523035" y="1138811"/>
                  <a:pt x="516336" y="1077684"/>
                </a:cubicBezTo>
                <a:cubicBezTo>
                  <a:pt x="509637" y="1016557"/>
                  <a:pt x="405805" y="877554"/>
                  <a:pt x="415853" y="871693"/>
                </a:cubicBezTo>
                <a:cubicBezTo>
                  <a:pt x="425901" y="865832"/>
                  <a:pt x="574115" y="1069311"/>
                  <a:pt x="576627" y="1042515"/>
                </a:cubicBezTo>
                <a:cubicBezTo>
                  <a:pt x="579139" y="1015719"/>
                  <a:pt x="475305" y="822288"/>
                  <a:pt x="430925" y="710919"/>
                </a:cubicBezTo>
                <a:cubicBezTo>
                  <a:pt x="386545" y="599550"/>
                  <a:pt x="328767" y="416167"/>
                  <a:pt x="310345" y="374299"/>
                </a:cubicBezTo>
                <a:cubicBezTo>
                  <a:pt x="291923" y="332431"/>
                  <a:pt x="339653" y="471433"/>
                  <a:pt x="320394" y="459710"/>
                </a:cubicBezTo>
                <a:cubicBezTo>
                  <a:pt x="301135" y="447987"/>
                  <a:pt x="244194" y="375137"/>
                  <a:pt x="194789" y="303961"/>
                </a:cubicBezTo>
                <a:cubicBezTo>
                  <a:pt x="145384" y="232785"/>
                  <a:pt x="-27949" y="-49406"/>
                  <a:pt x="3871" y="75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CD75EC8E-CAFC-A452-5CC0-FE917C4D0847}"/>
              </a:ext>
            </a:extLst>
          </p:cNvPr>
          <p:cNvSpPr/>
          <p:nvPr/>
        </p:nvSpPr>
        <p:spPr>
          <a:xfrm>
            <a:off x="3758817" y="4123639"/>
            <a:ext cx="230012" cy="243085"/>
          </a:xfrm>
          <a:custGeom>
            <a:avLst/>
            <a:gdLst>
              <a:gd name="connsiteX0" fmla="*/ 3558 w 230012"/>
              <a:gd name="connsiteY0" fmla="*/ 686 h 243085"/>
              <a:gd name="connsiteX1" fmla="*/ 149608 w 230012"/>
              <a:gd name="connsiteY1" fmla="*/ 149911 h 243085"/>
              <a:gd name="connsiteX2" fmla="*/ 140083 w 230012"/>
              <a:gd name="connsiteY2" fmla="*/ 92761 h 243085"/>
              <a:gd name="connsiteX3" fmla="*/ 228983 w 230012"/>
              <a:gd name="connsiteY3" fmla="*/ 238811 h 243085"/>
              <a:gd name="connsiteX4" fmla="*/ 190883 w 230012"/>
              <a:gd name="connsiteY4" fmla="*/ 207061 h 243085"/>
              <a:gd name="connsiteX5" fmla="*/ 86108 w 230012"/>
              <a:gd name="connsiteY5" fmla="*/ 118161 h 243085"/>
              <a:gd name="connsiteX6" fmla="*/ 19433 w 230012"/>
              <a:gd name="connsiteY6" fmla="*/ 73711 h 243085"/>
              <a:gd name="connsiteX7" fmla="*/ 41658 w 230012"/>
              <a:gd name="connsiteY7" fmla="*/ 92761 h 243085"/>
              <a:gd name="connsiteX8" fmla="*/ 3558 w 230012"/>
              <a:gd name="connsiteY8" fmla="*/ 686 h 24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012" h="243085">
                <a:moveTo>
                  <a:pt x="3558" y="686"/>
                </a:moveTo>
                <a:cubicBezTo>
                  <a:pt x="21550" y="10211"/>
                  <a:pt x="126854" y="134565"/>
                  <a:pt x="149608" y="149911"/>
                </a:cubicBezTo>
                <a:cubicBezTo>
                  <a:pt x="172362" y="165257"/>
                  <a:pt x="126854" y="77944"/>
                  <a:pt x="140083" y="92761"/>
                </a:cubicBezTo>
                <a:cubicBezTo>
                  <a:pt x="153312" y="107578"/>
                  <a:pt x="220516" y="219761"/>
                  <a:pt x="228983" y="238811"/>
                </a:cubicBezTo>
                <a:cubicBezTo>
                  <a:pt x="237450" y="257861"/>
                  <a:pt x="190883" y="207061"/>
                  <a:pt x="190883" y="207061"/>
                </a:cubicBezTo>
                <a:cubicBezTo>
                  <a:pt x="167071" y="186953"/>
                  <a:pt x="114683" y="140386"/>
                  <a:pt x="86108" y="118161"/>
                </a:cubicBezTo>
                <a:cubicBezTo>
                  <a:pt x="57533" y="95936"/>
                  <a:pt x="26841" y="77944"/>
                  <a:pt x="19433" y="73711"/>
                </a:cubicBezTo>
                <a:cubicBezTo>
                  <a:pt x="12025" y="69478"/>
                  <a:pt x="41658" y="101757"/>
                  <a:pt x="41658" y="92761"/>
                </a:cubicBezTo>
                <a:cubicBezTo>
                  <a:pt x="41658" y="83765"/>
                  <a:pt x="-14434" y="-8839"/>
                  <a:pt x="3558" y="6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D562FE89-CC7F-D89D-BDCD-205B5251B5DF}"/>
              </a:ext>
            </a:extLst>
          </p:cNvPr>
          <p:cNvSpPr/>
          <p:nvPr/>
        </p:nvSpPr>
        <p:spPr>
          <a:xfrm>
            <a:off x="3113162" y="4003675"/>
            <a:ext cx="649322" cy="228821"/>
          </a:xfrm>
          <a:custGeom>
            <a:avLst/>
            <a:gdLst>
              <a:gd name="connsiteX0" fmla="*/ 1513 w 649322"/>
              <a:gd name="connsiteY0" fmla="*/ 177800 h 228821"/>
              <a:gd name="connsiteX1" fmla="*/ 277738 w 649322"/>
              <a:gd name="connsiteY1" fmla="*/ 111125 h 228821"/>
              <a:gd name="connsiteX2" fmla="*/ 115813 w 649322"/>
              <a:gd name="connsiteY2" fmla="*/ 114300 h 228821"/>
              <a:gd name="connsiteX3" fmla="*/ 293613 w 649322"/>
              <a:gd name="connsiteY3" fmla="*/ 114300 h 228821"/>
              <a:gd name="connsiteX4" fmla="*/ 252338 w 649322"/>
              <a:gd name="connsiteY4" fmla="*/ 82550 h 228821"/>
              <a:gd name="connsiteX5" fmla="*/ 201538 w 649322"/>
              <a:gd name="connsiteY5" fmla="*/ 0 h 228821"/>
              <a:gd name="connsiteX6" fmla="*/ 274563 w 649322"/>
              <a:gd name="connsiteY6" fmla="*/ 82550 h 228821"/>
              <a:gd name="connsiteX7" fmla="*/ 369813 w 649322"/>
              <a:gd name="connsiteY7" fmla="*/ 69850 h 228821"/>
              <a:gd name="connsiteX8" fmla="*/ 519038 w 649322"/>
              <a:gd name="connsiteY8" fmla="*/ 95250 h 228821"/>
              <a:gd name="connsiteX9" fmla="*/ 480938 w 649322"/>
              <a:gd name="connsiteY9" fmla="*/ 66675 h 228821"/>
              <a:gd name="connsiteX10" fmla="*/ 649213 w 649322"/>
              <a:gd name="connsiteY10" fmla="*/ 123825 h 228821"/>
              <a:gd name="connsiteX11" fmla="*/ 452363 w 649322"/>
              <a:gd name="connsiteY11" fmla="*/ 82550 h 228821"/>
              <a:gd name="connsiteX12" fmla="*/ 319013 w 649322"/>
              <a:gd name="connsiteY12" fmla="*/ 120650 h 228821"/>
              <a:gd name="connsiteX13" fmla="*/ 185663 w 649322"/>
              <a:gd name="connsiteY13" fmla="*/ 203200 h 228821"/>
              <a:gd name="connsiteX14" fmla="*/ 245988 w 649322"/>
              <a:gd name="connsiteY14" fmla="*/ 155575 h 228821"/>
              <a:gd name="connsiteX15" fmla="*/ 150738 w 649322"/>
              <a:gd name="connsiteY15" fmla="*/ 228600 h 228821"/>
              <a:gd name="connsiteX16" fmla="*/ 252338 w 649322"/>
              <a:gd name="connsiteY16" fmla="*/ 127000 h 228821"/>
              <a:gd name="connsiteX17" fmla="*/ 169788 w 649322"/>
              <a:gd name="connsiteY17" fmla="*/ 152400 h 228821"/>
              <a:gd name="connsiteX18" fmla="*/ 1513 w 649322"/>
              <a:gd name="connsiteY18" fmla="*/ 177800 h 228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49322" h="228821">
                <a:moveTo>
                  <a:pt x="1513" y="177800"/>
                </a:moveTo>
                <a:cubicBezTo>
                  <a:pt x="19505" y="170921"/>
                  <a:pt x="258688" y="121708"/>
                  <a:pt x="277738" y="111125"/>
                </a:cubicBezTo>
                <a:cubicBezTo>
                  <a:pt x="296788" y="100542"/>
                  <a:pt x="113167" y="113771"/>
                  <a:pt x="115813" y="114300"/>
                </a:cubicBezTo>
                <a:cubicBezTo>
                  <a:pt x="118459" y="114829"/>
                  <a:pt x="270859" y="119592"/>
                  <a:pt x="293613" y="114300"/>
                </a:cubicBezTo>
                <a:cubicBezTo>
                  <a:pt x="316367" y="109008"/>
                  <a:pt x="267684" y="101600"/>
                  <a:pt x="252338" y="82550"/>
                </a:cubicBezTo>
                <a:cubicBezTo>
                  <a:pt x="236992" y="63500"/>
                  <a:pt x="197834" y="0"/>
                  <a:pt x="201538" y="0"/>
                </a:cubicBezTo>
                <a:cubicBezTo>
                  <a:pt x="205242" y="0"/>
                  <a:pt x="246517" y="70908"/>
                  <a:pt x="274563" y="82550"/>
                </a:cubicBezTo>
                <a:cubicBezTo>
                  <a:pt x="302609" y="94192"/>
                  <a:pt x="329067" y="67733"/>
                  <a:pt x="369813" y="69850"/>
                </a:cubicBezTo>
                <a:cubicBezTo>
                  <a:pt x="410559" y="71967"/>
                  <a:pt x="500517" y="95779"/>
                  <a:pt x="519038" y="95250"/>
                </a:cubicBezTo>
                <a:cubicBezTo>
                  <a:pt x="537559" y="94721"/>
                  <a:pt x="459242" y="61913"/>
                  <a:pt x="480938" y="66675"/>
                </a:cubicBezTo>
                <a:cubicBezTo>
                  <a:pt x="502634" y="71437"/>
                  <a:pt x="653975" y="121179"/>
                  <a:pt x="649213" y="123825"/>
                </a:cubicBezTo>
                <a:cubicBezTo>
                  <a:pt x="644451" y="126471"/>
                  <a:pt x="507396" y="83079"/>
                  <a:pt x="452363" y="82550"/>
                </a:cubicBezTo>
                <a:cubicBezTo>
                  <a:pt x="397330" y="82021"/>
                  <a:pt x="363463" y="100542"/>
                  <a:pt x="319013" y="120650"/>
                </a:cubicBezTo>
                <a:cubicBezTo>
                  <a:pt x="274563" y="140758"/>
                  <a:pt x="197834" y="197379"/>
                  <a:pt x="185663" y="203200"/>
                </a:cubicBezTo>
                <a:cubicBezTo>
                  <a:pt x="173492" y="209021"/>
                  <a:pt x="251809" y="151342"/>
                  <a:pt x="245988" y="155575"/>
                </a:cubicBezTo>
                <a:cubicBezTo>
                  <a:pt x="240167" y="159808"/>
                  <a:pt x="149680" y="233362"/>
                  <a:pt x="150738" y="228600"/>
                </a:cubicBezTo>
                <a:cubicBezTo>
                  <a:pt x="151796" y="223838"/>
                  <a:pt x="249163" y="139700"/>
                  <a:pt x="252338" y="127000"/>
                </a:cubicBezTo>
                <a:cubicBezTo>
                  <a:pt x="255513" y="114300"/>
                  <a:pt x="208417" y="144992"/>
                  <a:pt x="169788" y="152400"/>
                </a:cubicBezTo>
                <a:cubicBezTo>
                  <a:pt x="131159" y="159808"/>
                  <a:pt x="-16479" y="184679"/>
                  <a:pt x="1513" y="1778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E316C95A-A18E-5046-EE38-2311974BC213}"/>
              </a:ext>
            </a:extLst>
          </p:cNvPr>
          <p:cNvSpPr/>
          <p:nvPr/>
        </p:nvSpPr>
        <p:spPr>
          <a:xfrm>
            <a:off x="3167444" y="4182343"/>
            <a:ext cx="268511" cy="219089"/>
          </a:xfrm>
          <a:custGeom>
            <a:avLst/>
            <a:gdLst>
              <a:gd name="connsiteX0" fmla="*/ 36131 w 268511"/>
              <a:gd name="connsiteY0" fmla="*/ 2307 h 219089"/>
              <a:gd name="connsiteX1" fmla="*/ 115506 w 268511"/>
              <a:gd name="connsiteY1" fmla="*/ 161057 h 219089"/>
              <a:gd name="connsiteX2" fmla="*/ 115506 w 268511"/>
              <a:gd name="connsiteY2" fmla="*/ 129307 h 219089"/>
              <a:gd name="connsiteX3" fmla="*/ 239331 w 268511"/>
              <a:gd name="connsiteY3" fmla="*/ 218207 h 219089"/>
              <a:gd name="connsiteX4" fmla="*/ 207581 w 268511"/>
              <a:gd name="connsiteY4" fmla="*/ 176932 h 219089"/>
              <a:gd name="connsiteX5" fmla="*/ 267906 w 268511"/>
              <a:gd name="connsiteY5" fmla="*/ 211857 h 219089"/>
              <a:gd name="connsiteX6" fmla="*/ 163131 w 268511"/>
              <a:gd name="connsiteY6" fmla="*/ 148357 h 219089"/>
              <a:gd name="connsiteX7" fmla="*/ 48831 w 268511"/>
              <a:gd name="connsiteY7" fmla="*/ 107082 h 219089"/>
              <a:gd name="connsiteX8" fmla="*/ 1206 w 268511"/>
              <a:gd name="connsiteY8" fmla="*/ 59457 h 219089"/>
              <a:gd name="connsiteX9" fmla="*/ 93281 w 268511"/>
              <a:gd name="connsiteY9" fmla="*/ 129307 h 219089"/>
              <a:gd name="connsiteX10" fmla="*/ 48831 w 268511"/>
              <a:gd name="connsiteY10" fmla="*/ 68982 h 219089"/>
              <a:gd name="connsiteX11" fmla="*/ 36131 w 268511"/>
              <a:gd name="connsiteY11" fmla="*/ 2307 h 219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8511" h="219089">
                <a:moveTo>
                  <a:pt x="36131" y="2307"/>
                </a:moveTo>
                <a:cubicBezTo>
                  <a:pt x="47243" y="17653"/>
                  <a:pt x="102277" y="139890"/>
                  <a:pt x="115506" y="161057"/>
                </a:cubicBezTo>
                <a:cubicBezTo>
                  <a:pt x="128735" y="182224"/>
                  <a:pt x="94869" y="119782"/>
                  <a:pt x="115506" y="129307"/>
                </a:cubicBezTo>
                <a:cubicBezTo>
                  <a:pt x="136143" y="138832"/>
                  <a:pt x="223985" y="210270"/>
                  <a:pt x="239331" y="218207"/>
                </a:cubicBezTo>
                <a:cubicBezTo>
                  <a:pt x="254677" y="226144"/>
                  <a:pt x="202819" y="177990"/>
                  <a:pt x="207581" y="176932"/>
                </a:cubicBezTo>
                <a:cubicBezTo>
                  <a:pt x="212343" y="175874"/>
                  <a:pt x="275314" y="216620"/>
                  <a:pt x="267906" y="211857"/>
                </a:cubicBezTo>
                <a:cubicBezTo>
                  <a:pt x="260498" y="207095"/>
                  <a:pt x="199643" y="165819"/>
                  <a:pt x="163131" y="148357"/>
                </a:cubicBezTo>
                <a:cubicBezTo>
                  <a:pt x="126619" y="130895"/>
                  <a:pt x="75819" y="121899"/>
                  <a:pt x="48831" y="107082"/>
                </a:cubicBezTo>
                <a:cubicBezTo>
                  <a:pt x="21843" y="92265"/>
                  <a:pt x="-6202" y="55753"/>
                  <a:pt x="1206" y="59457"/>
                </a:cubicBezTo>
                <a:cubicBezTo>
                  <a:pt x="8614" y="63161"/>
                  <a:pt x="85343" y="127719"/>
                  <a:pt x="93281" y="129307"/>
                </a:cubicBezTo>
                <a:cubicBezTo>
                  <a:pt x="101219" y="130895"/>
                  <a:pt x="57298" y="85386"/>
                  <a:pt x="48831" y="68982"/>
                </a:cubicBezTo>
                <a:cubicBezTo>
                  <a:pt x="40364" y="52578"/>
                  <a:pt x="25019" y="-13039"/>
                  <a:pt x="36131" y="2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C4DF070E-C42F-17AE-CE90-A60233F6AA1C}"/>
              </a:ext>
            </a:extLst>
          </p:cNvPr>
          <p:cNvSpPr/>
          <p:nvPr/>
        </p:nvSpPr>
        <p:spPr>
          <a:xfrm>
            <a:off x="3781767" y="4106129"/>
            <a:ext cx="168656" cy="139177"/>
          </a:xfrm>
          <a:custGeom>
            <a:avLst/>
            <a:gdLst>
              <a:gd name="connsiteX0" fmla="*/ 9183 w 168656"/>
              <a:gd name="connsiteY0" fmla="*/ 2321 h 139177"/>
              <a:gd name="connsiteX1" fmla="*/ 167933 w 168656"/>
              <a:gd name="connsiteY1" fmla="*/ 122971 h 139177"/>
              <a:gd name="connsiteX2" fmla="*/ 69508 w 168656"/>
              <a:gd name="connsiteY2" fmla="*/ 81696 h 139177"/>
              <a:gd name="connsiteX3" fmla="*/ 104433 w 168656"/>
              <a:gd name="connsiteY3" fmla="*/ 138846 h 139177"/>
              <a:gd name="connsiteX4" fmla="*/ 28233 w 168656"/>
              <a:gd name="connsiteY4" fmla="*/ 49946 h 139177"/>
              <a:gd name="connsiteX5" fmla="*/ 9183 w 168656"/>
              <a:gd name="connsiteY5" fmla="*/ 2321 h 13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656" h="139177">
                <a:moveTo>
                  <a:pt x="9183" y="2321"/>
                </a:moveTo>
                <a:cubicBezTo>
                  <a:pt x="32466" y="14492"/>
                  <a:pt x="157879" y="109742"/>
                  <a:pt x="167933" y="122971"/>
                </a:cubicBezTo>
                <a:cubicBezTo>
                  <a:pt x="177987" y="136200"/>
                  <a:pt x="80091" y="79050"/>
                  <a:pt x="69508" y="81696"/>
                </a:cubicBezTo>
                <a:cubicBezTo>
                  <a:pt x="58925" y="84342"/>
                  <a:pt x="111312" y="144138"/>
                  <a:pt x="104433" y="138846"/>
                </a:cubicBezTo>
                <a:cubicBezTo>
                  <a:pt x="97554" y="133554"/>
                  <a:pt x="44108" y="71113"/>
                  <a:pt x="28233" y="49946"/>
                </a:cubicBezTo>
                <a:cubicBezTo>
                  <a:pt x="12358" y="28779"/>
                  <a:pt x="-14100" y="-9850"/>
                  <a:pt x="9183" y="2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A7CCA20C-45AA-E2DA-08A9-F18BE94F0A96}"/>
              </a:ext>
            </a:extLst>
          </p:cNvPr>
          <p:cNvSpPr/>
          <p:nvPr/>
        </p:nvSpPr>
        <p:spPr>
          <a:xfrm>
            <a:off x="2967651" y="4076636"/>
            <a:ext cx="464524" cy="234836"/>
          </a:xfrm>
          <a:custGeom>
            <a:avLst/>
            <a:gdLst>
              <a:gd name="connsiteX0" fmla="*/ 464524 w 464524"/>
              <a:gd name="connsiteY0" fmla="*/ 25464 h 234836"/>
              <a:gd name="connsiteX1" fmla="*/ 261324 w 464524"/>
              <a:gd name="connsiteY1" fmla="*/ 64 h 234836"/>
              <a:gd name="connsiteX2" fmla="*/ 337524 w 464524"/>
              <a:gd name="connsiteY2" fmla="*/ 19114 h 234836"/>
              <a:gd name="connsiteX3" fmla="*/ 375624 w 464524"/>
              <a:gd name="connsiteY3" fmla="*/ 47689 h 234836"/>
              <a:gd name="connsiteX4" fmla="*/ 283549 w 464524"/>
              <a:gd name="connsiteY4" fmla="*/ 50864 h 234836"/>
              <a:gd name="connsiteX5" fmla="*/ 232749 w 464524"/>
              <a:gd name="connsiteY5" fmla="*/ 57214 h 234836"/>
              <a:gd name="connsiteX6" fmla="*/ 178774 w 464524"/>
              <a:gd name="connsiteY6" fmla="*/ 22289 h 234836"/>
              <a:gd name="connsiteX7" fmla="*/ 210524 w 464524"/>
              <a:gd name="connsiteY7" fmla="*/ 111189 h 234836"/>
              <a:gd name="connsiteX8" fmla="*/ 175599 w 464524"/>
              <a:gd name="connsiteY8" fmla="*/ 98489 h 234836"/>
              <a:gd name="connsiteX9" fmla="*/ 102574 w 464524"/>
              <a:gd name="connsiteY9" fmla="*/ 66739 h 234836"/>
              <a:gd name="connsiteX10" fmla="*/ 169249 w 464524"/>
              <a:gd name="connsiteY10" fmla="*/ 108014 h 234836"/>
              <a:gd name="connsiteX11" fmla="*/ 99399 w 464524"/>
              <a:gd name="connsiteY11" fmla="*/ 127064 h 234836"/>
              <a:gd name="connsiteX12" fmla="*/ 32724 w 464524"/>
              <a:gd name="connsiteY12" fmla="*/ 139764 h 234836"/>
              <a:gd name="connsiteX13" fmla="*/ 159724 w 464524"/>
              <a:gd name="connsiteY13" fmla="*/ 174689 h 234836"/>
              <a:gd name="connsiteX14" fmla="*/ 39074 w 464524"/>
              <a:gd name="connsiteY14" fmla="*/ 212789 h 234836"/>
              <a:gd name="connsiteX15" fmla="*/ 10499 w 464524"/>
              <a:gd name="connsiteY15" fmla="*/ 231839 h 234836"/>
              <a:gd name="connsiteX16" fmla="*/ 200999 w 464524"/>
              <a:gd name="connsiteY16" fmla="*/ 149289 h 234836"/>
              <a:gd name="connsiteX17" fmla="*/ 261324 w 464524"/>
              <a:gd name="connsiteY17" fmla="*/ 130239 h 234836"/>
              <a:gd name="connsiteX18" fmla="*/ 258149 w 464524"/>
              <a:gd name="connsiteY18" fmla="*/ 95314 h 234836"/>
              <a:gd name="connsiteX19" fmla="*/ 324824 w 464524"/>
              <a:gd name="connsiteY19" fmla="*/ 66739 h 234836"/>
              <a:gd name="connsiteX20" fmla="*/ 267674 w 464524"/>
              <a:gd name="connsiteY20" fmla="*/ 31814 h 234836"/>
              <a:gd name="connsiteX21" fmla="*/ 334349 w 464524"/>
              <a:gd name="connsiteY21" fmla="*/ 41339 h 234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64524" h="234836">
                <a:moveTo>
                  <a:pt x="464524" y="25464"/>
                </a:moveTo>
                <a:lnTo>
                  <a:pt x="261324" y="64"/>
                </a:lnTo>
                <a:cubicBezTo>
                  <a:pt x="240157" y="-994"/>
                  <a:pt x="318474" y="11177"/>
                  <a:pt x="337524" y="19114"/>
                </a:cubicBezTo>
                <a:cubicBezTo>
                  <a:pt x="356574" y="27051"/>
                  <a:pt x="384620" y="42397"/>
                  <a:pt x="375624" y="47689"/>
                </a:cubicBezTo>
                <a:cubicBezTo>
                  <a:pt x="366628" y="52981"/>
                  <a:pt x="307362" y="49276"/>
                  <a:pt x="283549" y="50864"/>
                </a:cubicBezTo>
                <a:cubicBezTo>
                  <a:pt x="259736" y="52452"/>
                  <a:pt x="250212" y="61977"/>
                  <a:pt x="232749" y="57214"/>
                </a:cubicBezTo>
                <a:cubicBezTo>
                  <a:pt x="215286" y="52451"/>
                  <a:pt x="182478" y="13293"/>
                  <a:pt x="178774" y="22289"/>
                </a:cubicBezTo>
                <a:cubicBezTo>
                  <a:pt x="175070" y="31285"/>
                  <a:pt x="211053" y="98489"/>
                  <a:pt x="210524" y="111189"/>
                </a:cubicBezTo>
                <a:cubicBezTo>
                  <a:pt x="209995" y="123889"/>
                  <a:pt x="193591" y="105897"/>
                  <a:pt x="175599" y="98489"/>
                </a:cubicBezTo>
                <a:cubicBezTo>
                  <a:pt x="157607" y="91081"/>
                  <a:pt x="103632" y="65151"/>
                  <a:pt x="102574" y="66739"/>
                </a:cubicBezTo>
                <a:cubicBezTo>
                  <a:pt x="101516" y="68327"/>
                  <a:pt x="169778" y="97960"/>
                  <a:pt x="169249" y="108014"/>
                </a:cubicBezTo>
                <a:cubicBezTo>
                  <a:pt x="168720" y="118068"/>
                  <a:pt x="122153" y="121772"/>
                  <a:pt x="99399" y="127064"/>
                </a:cubicBezTo>
                <a:cubicBezTo>
                  <a:pt x="76645" y="132356"/>
                  <a:pt x="22670" y="131827"/>
                  <a:pt x="32724" y="139764"/>
                </a:cubicBezTo>
                <a:cubicBezTo>
                  <a:pt x="42778" y="147701"/>
                  <a:pt x="158666" y="162518"/>
                  <a:pt x="159724" y="174689"/>
                </a:cubicBezTo>
                <a:cubicBezTo>
                  <a:pt x="160782" y="186860"/>
                  <a:pt x="63945" y="203264"/>
                  <a:pt x="39074" y="212789"/>
                </a:cubicBezTo>
                <a:cubicBezTo>
                  <a:pt x="14203" y="222314"/>
                  <a:pt x="-16488" y="242422"/>
                  <a:pt x="10499" y="231839"/>
                </a:cubicBezTo>
                <a:cubicBezTo>
                  <a:pt x="37486" y="221256"/>
                  <a:pt x="159195" y="166222"/>
                  <a:pt x="200999" y="149289"/>
                </a:cubicBezTo>
                <a:cubicBezTo>
                  <a:pt x="242803" y="132356"/>
                  <a:pt x="251799" y="139235"/>
                  <a:pt x="261324" y="130239"/>
                </a:cubicBezTo>
                <a:cubicBezTo>
                  <a:pt x="270849" y="121243"/>
                  <a:pt x="247566" y="105897"/>
                  <a:pt x="258149" y="95314"/>
                </a:cubicBezTo>
                <a:cubicBezTo>
                  <a:pt x="268732" y="84731"/>
                  <a:pt x="323236" y="77322"/>
                  <a:pt x="324824" y="66739"/>
                </a:cubicBezTo>
                <a:cubicBezTo>
                  <a:pt x="326411" y="56156"/>
                  <a:pt x="266087" y="36047"/>
                  <a:pt x="267674" y="31814"/>
                </a:cubicBezTo>
                <a:cubicBezTo>
                  <a:pt x="269261" y="27581"/>
                  <a:pt x="301805" y="34460"/>
                  <a:pt x="334349" y="41339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6075A957-7C5E-C31B-6B21-2319A2E16158}"/>
              </a:ext>
            </a:extLst>
          </p:cNvPr>
          <p:cNvSpPr/>
          <p:nvPr/>
        </p:nvSpPr>
        <p:spPr>
          <a:xfrm>
            <a:off x="3289300" y="3958898"/>
            <a:ext cx="419197" cy="190827"/>
          </a:xfrm>
          <a:custGeom>
            <a:avLst/>
            <a:gdLst>
              <a:gd name="connsiteX0" fmla="*/ 0 w 419197"/>
              <a:gd name="connsiteY0" fmla="*/ 190827 h 190827"/>
              <a:gd name="connsiteX1" fmla="*/ 187325 w 419197"/>
              <a:gd name="connsiteY1" fmla="*/ 127327 h 190827"/>
              <a:gd name="connsiteX2" fmla="*/ 336550 w 419197"/>
              <a:gd name="connsiteY2" fmla="*/ 165427 h 190827"/>
              <a:gd name="connsiteX3" fmla="*/ 333375 w 419197"/>
              <a:gd name="connsiteY3" fmla="*/ 130502 h 190827"/>
              <a:gd name="connsiteX4" fmla="*/ 419100 w 419197"/>
              <a:gd name="connsiteY4" fmla="*/ 159077 h 190827"/>
              <a:gd name="connsiteX5" fmla="*/ 314325 w 419197"/>
              <a:gd name="connsiteY5" fmla="*/ 120977 h 190827"/>
              <a:gd name="connsiteX6" fmla="*/ 98425 w 419197"/>
              <a:gd name="connsiteY6" fmla="*/ 86052 h 190827"/>
              <a:gd name="connsiteX7" fmla="*/ 107950 w 419197"/>
              <a:gd name="connsiteY7" fmla="*/ 117802 h 190827"/>
              <a:gd name="connsiteX8" fmla="*/ 38100 w 419197"/>
              <a:gd name="connsiteY8" fmla="*/ 44777 h 190827"/>
              <a:gd name="connsiteX9" fmla="*/ 6350 w 419197"/>
              <a:gd name="connsiteY9" fmla="*/ 327 h 190827"/>
              <a:gd name="connsiteX10" fmla="*/ 50800 w 419197"/>
              <a:gd name="connsiteY10" fmla="*/ 67002 h 190827"/>
              <a:gd name="connsiteX11" fmla="*/ 60325 w 419197"/>
              <a:gd name="connsiteY11" fmla="*/ 111452 h 190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9197" h="190827">
                <a:moveTo>
                  <a:pt x="0" y="190827"/>
                </a:moveTo>
                <a:cubicBezTo>
                  <a:pt x="65616" y="161193"/>
                  <a:pt x="131233" y="131560"/>
                  <a:pt x="187325" y="127327"/>
                </a:cubicBezTo>
                <a:cubicBezTo>
                  <a:pt x="243417" y="123094"/>
                  <a:pt x="312208" y="164898"/>
                  <a:pt x="336550" y="165427"/>
                </a:cubicBezTo>
                <a:cubicBezTo>
                  <a:pt x="360892" y="165956"/>
                  <a:pt x="319617" y="131560"/>
                  <a:pt x="333375" y="130502"/>
                </a:cubicBezTo>
                <a:cubicBezTo>
                  <a:pt x="347133" y="129444"/>
                  <a:pt x="422275" y="160664"/>
                  <a:pt x="419100" y="159077"/>
                </a:cubicBezTo>
                <a:cubicBezTo>
                  <a:pt x="415925" y="157490"/>
                  <a:pt x="367771" y="133148"/>
                  <a:pt x="314325" y="120977"/>
                </a:cubicBezTo>
                <a:cubicBezTo>
                  <a:pt x="260879" y="108806"/>
                  <a:pt x="132821" y="86581"/>
                  <a:pt x="98425" y="86052"/>
                </a:cubicBezTo>
                <a:cubicBezTo>
                  <a:pt x="64029" y="85523"/>
                  <a:pt x="118004" y="124681"/>
                  <a:pt x="107950" y="117802"/>
                </a:cubicBezTo>
                <a:cubicBezTo>
                  <a:pt x="97896" y="110923"/>
                  <a:pt x="55033" y="64356"/>
                  <a:pt x="38100" y="44777"/>
                </a:cubicBezTo>
                <a:cubicBezTo>
                  <a:pt x="21167" y="25198"/>
                  <a:pt x="4233" y="-3377"/>
                  <a:pt x="6350" y="327"/>
                </a:cubicBezTo>
                <a:cubicBezTo>
                  <a:pt x="8467" y="4031"/>
                  <a:pt x="41804" y="48481"/>
                  <a:pt x="50800" y="67002"/>
                </a:cubicBezTo>
                <a:cubicBezTo>
                  <a:pt x="59796" y="85523"/>
                  <a:pt x="60060" y="98487"/>
                  <a:pt x="60325" y="111452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56BC4A71-E4D1-4902-3456-BAABA67B3D82}"/>
              </a:ext>
            </a:extLst>
          </p:cNvPr>
          <p:cNvSpPr/>
          <p:nvPr/>
        </p:nvSpPr>
        <p:spPr>
          <a:xfrm>
            <a:off x="3203410" y="3987258"/>
            <a:ext cx="460789" cy="149809"/>
          </a:xfrm>
          <a:custGeom>
            <a:avLst/>
            <a:gdLst>
              <a:gd name="connsiteX0" fmla="*/ 165 w 460789"/>
              <a:gd name="connsiteY0" fmla="*/ 149767 h 149809"/>
              <a:gd name="connsiteX1" fmla="*/ 98590 w 460789"/>
              <a:gd name="connsiteY1" fmla="*/ 127542 h 149809"/>
              <a:gd name="connsiteX2" fmla="*/ 257340 w 460789"/>
              <a:gd name="connsiteY2" fmla="*/ 124367 h 149809"/>
              <a:gd name="connsiteX3" fmla="*/ 289090 w 460789"/>
              <a:gd name="connsiteY3" fmla="*/ 95792 h 149809"/>
              <a:gd name="connsiteX4" fmla="*/ 460540 w 460789"/>
              <a:gd name="connsiteY4" fmla="*/ 114842 h 149809"/>
              <a:gd name="connsiteX5" fmla="*/ 324015 w 460789"/>
              <a:gd name="connsiteY5" fmla="*/ 89442 h 149809"/>
              <a:gd name="connsiteX6" fmla="*/ 190665 w 460789"/>
              <a:gd name="connsiteY6" fmla="*/ 92617 h 149809"/>
              <a:gd name="connsiteX7" fmla="*/ 184315 w 460789"/>
              <a:gd name="connsiteY7" fmla="*/ 76742 h 149809"/>
              <a:gd name="connsiteX8" fmla="*/ 149390 w 460789"/>
              <a:gd name="connsiteY8" fmla="*/ 51342 h 149809"/>
              <a:gd name="connsiteX9" fmla="*/ 133515 w 460789"/>
              <a:gd name="connsiteY9" fmla="*/ 542 h 149809"/>
              <a:gd name="connsiteX10" fmla="*/ 111290 w 460789"/>
              <a:gd name="connsiteY10" fmla="*/ 29117 h 149809"/>
              <a:gd name="connsiteX11" fmla="*/ 171615 w 460789"/>
              <a:gd name="connsiteY11" fmla="*/ 98967 h 149809"/>
              <a:gd name="connsiteX12" fmla="*/ 66840 w 460789"/>
              <a:gd name="connsiteY12" fmla="*/ 98967 h 149809"/>
              <a:gd name="connsiteX13" fmla="*/ 120815 w 460789"/>
              <a:gd name="connsiteY13" fmla="*/ 121192 h 149809"/>
              <a:gd name="connsiteX14" fmla="*/ 165 w 460789"/>
              <a:gd name="connsiteY14" fmla="*/ 149767 h 149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0789" h="149809">
                <a:moveTo>
                  <a:pt x="165" y="149767"/>
                </a:moveTo>
                <a:cubicBezTo>
                  <a:pt x="-3539" y="150825"/>
                  <a:pt x="55728" y="131775"/>
                  <a:pt x="98590" y="127542"/>
                </a:cubicBezTo>
                <a:cubicBezTo>
                  <a:pt x="141453" y="123309"/>
                  <a:pt x="225590" y="129659"/>
                  <a:pt x="257340" y="124367"/>
                </a:cubicBezTo>
                <a:cubicBezTo>
                  <a:pt x="289090" y="119075"/>
                  <a:pt x="255223" y="97379"/>
                  <a:pt x="289090" y="95792"/>
                </a:cubicBezTo>
                <a:cubicBezTo>
                  <a:pt x="322957" y="94205"/>
                  <a:pt x="454719" y="115900"/>
                  <a:pt x="460540" y="114842"/>
                </a:cubicBezTo>
                <a:cubicBezTo>
                  <a:pt x="466361" y="113784"/>
                  <a:pt x="368994" y="93146"/>
                  <a:pt x="324015" y="89442"/>
                </a:cubicBezTo>
                <a:cubicBezTo>
                  <a:pt x="279036" y="85738"/>
                  <a:pt x="190665" y="92617"/>
                  <a:pt x="190665" y="92617"/>
                </a:cubicBezTo>
                <a:cubicBezTo>
                  <a:pt x="167382" y="90500"/>
                  <a:pt x="191194" y="83621"/>
                  <a:pt x="184315" y="76742"/>
                </a:cubicBezTo>
                <a:cubicBezTo>
                  <a:pt x="177436" y="69863"/>
                  <a:pt x="157857" y="64042"/>
                  <a:pt x="149390" y="51342"/>
                </a:cubicBezTo>
                <a:cubicBezTo>
                  <a:pt x="140923" y="38642"/>
                  <a:pt x="139865" y="4246"/>
                  <a:pt x="133515" y="542"/>
                </a:cubicBezTo>
                <a:cubicBezTo>
                  <a:pt x="127165" y="-3162"/>
                  <a:pt x="104940" y="12713"/>
                  <a:pt x="111290" y="29117"/>
                </a:cubicBezTo>
                <a:cubicBezTo>
                  <a:pt x="117640" y="45521"/>
                  <a:pt x="179023" y="87325"/>
                  <a:pt x="171615" y="98967"/>
                </a:cubicBezTo>
                <a:cubicBezTo>
                  <a:pt x="164207" y="110609"/>
                  <a:pt x="75307" y="95263"/>
                  <a:pt x="66840" y="98967"/>
                </a:cubicBezTo>
                <a:cubicBezTo>
                  <a:pt x="58373" y="102671"/>
                  <a:pt x="128223" y="113784"/>
                  <a:pt x="120815" y="121192"/>
                </a:cubicBezTo>
                <a:cubicBezTo>
                  <a:pt x="113407" y="128600"/>
                  <a:pt x="3869" y="148709"/>
                  <a:pt x="165" y="1497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3795C138-F0B5-D3FF-33BC-CB987DF93555}"/>
              </a:ext>
            </a:extLst>
          </p:cNvPr>
          <p:cNvSpPr/>
          <p:nvPr/>
        </p:nvSpPr>
        <p:spPr>
          <a:xfrm>
            <a:off x="5130737" y="4363587"/>
            <a:ext cx="319797" cy="255313"/>
          </a:xfrm>
          <a:custGeom>
            <a:avLst/>
            <a:gdLst>
              <a:gd name="connsiteX0" fmla="*/ 317563 w 319797"/>
              <a:gd name="connsiteY0" fmla="*/ 5213 h 255313"/>
              <a:gd name="connsiteX1" fmla="*/ 31813 w 319797"/>
              <a:gd name="connsiteY1" fmla="*/ 195713 h 255313"/>
              <a:gd name="connsiteX2" fmla="*/ 85788 w 319797"/>
              <a:gd name="connsiteY2" fmla="*/ 160788 h 255313"/>
              <a:gd name="connsiteX3" fmla="*/ 19113 w 319797"/>
              <a:gd name="connsiteY3" fmla="*/ 211588 h 255313"/>
              <a:gd name="connsiteX4" fmla="*/ 108013 w 319797"/>
              <a:gd name="connsiteY4" fmla="*/ 227463 h 255313"/>
              <a:gd name="connsiteX5" fmla="*/ 63 w 319797"/>
              <a:gd name="connsiteY5" fmla="*/ 249688 h 255313"/>
              <a:gd name="connsiteX6" fmla="*/ 92138 w 319797"/>
              <a:gd name="connsiteY6" fmla="*/ 113163 h 255313"/>
              <a:gd name="connsiteX7" fmla="*/ 79438 w 319797"/>
              <a:gd name="connsiteY7" fmla="*/ 119513 h 255313"/>
              <a:gd name="connsiteX8" fmla="*/ 215963 w 319797"/>
              <a:gd name="connsiteY8" fmla="*/ 24263 h 255313"/>
              <a:gd name="connsiteX9" fmla="*/ 168338 w 319797"/>
              <a:gd name="connsiteY9" fmla="*/ 49663 h 255313"/>
              <a:gd name="connsiteX10" fmla="*/ 317563 w 319797"/>
              <a:gd name="connsiteY10" fmla="*/ 5213 h 255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9797" h="255313">
                <a:moveTo>
                  <a:pt x="317563" y="5213"/>
                </a:moveTo>
                <a:cubicBezTo>
                  <a:pt x="294809" y="29555"/>
                  <a:pt x="70442" y="169784"/>
                  <a:pt x="31813" y="195713"/>
                </a:cubicBezTo>
                <a:cubicBezTo>
                  <a:pt x="-6816" y="221642"/>
                  <a:pt x="87905" y="158142"/>
                  <a:pt x="85788" y="160788"/>
                </a:cubicBezTo>
                <a:cubicBezTo>
                  <a:pt x="83671" y="163434"/>
                  <a:pt x="15409" y="200476"/>
                  <a:pt x="19113" y="211588"/>
                </a:cubicBezTo>
                <a:cubicBezTo>
                  <a:pt x="22817" y="222700"/>
                  <a:pt x="111188" y="221113"/>
                  <a:pt x="108013" y="227463"/>
                </a:cubicBezTo>
                <a:cubicBezTo>
                  <a:pt x="104838" y="233813"/>
                  <a:pt x="2709" y="268738"/>
                  <a:pt x="63" y="249688"/>
                </a:cubicBezTo>
                <a:cubicBezTo>
                  <a:pt x="-2583" y="230638"/>
                  <a:pt x="78909" y="134859"/>
                  <a:pt x="92138" y="113163"/>
                </a:cubicBezTo>
                <a:cubicBezTo>
                  <a:pt x="105367" y="91467"/>
                  <a:pt x="58801" y="134330"/>
                  <a:pt x="79438" y="119513"/>
                </a:cubicBezTo>
                <a:cubicBezTo>
                  <a:pt x="100075" y="104696"/>
                  <a:pt x="201147" y="35905"/>
                  <a:pt x="215963" y="24263"/>
                </a:cubicBezTo>
                <a:cubicBezTo>
                  <a:pt x="230779" y="12621"/>
                  <a:pt x="154580" y="49663"/>
                  <a:pt x="168338" y="49663"/>
                </a:cubicBezTo>
                <a:cubicBezTo>
                  <a:pt x="182096" y="49663"/>
                  <a:pt x="340317" y="-19129"/>
                  <a:pt x="317563" y="5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16640406-10D4-A612-C22E-924F730D38CF}"/>
              </a:ext>
            </a:extLst>
          </p:cNvPr>
          <p:cNvSpPr/>
          <p:nvPr/>
        </p:nvSpPr>
        <p:spPr>
          <a:xfrm>
            <a:off x="5653452" y="4404864"/>
            <a:ext cx="456173" cy="313704"/>
          </a:xfrm>
          <a:custGeom>
            <a:avLst/>
            <a:gdLst>
              <a:gd name="connsiteX0" fmla="*/ 226648 w 456173"/>
              <a:gd name="connsiteY0" fmla="*/ 40136 h 313704"/>
              <a:gd name="connsiteX1" fmla="*/ 331423 w 456173"/>
              <a:gd name="connsiteY1" fmla="*/ 157611 h 313704"/>
              <a:gd name="connsiteX2" fmla="*/ 321898 w 456173"/>
              <a:gd name="connsiteY2" fmla="*/ 160786 h 313704"/>
              <a:gd name="connsiteX3" fmla="*/ 455248 w 456173"/>
              <a:gd name="connsiteY3" fmla="*/ 281436 h 313704"/>
              <a:gd name="connsiteX4" fmla="*/ 379048 w 456173"/>
              <a:gd name="connsiteY4" fmla="*/ 230636 h 313704"/>
              <a:gd name="connsiteX5" fmla="*/ 340948 w 456173"/>
              <a:gd name="connsiteY5" fmla="*/ 313186 h 313704"/>
              <a:gd name="connsiteX6" fmla="*/ 331423 w 456173"/>
              <a:gd name="connsiteY6" fmla="*/ 262386 h 313704"/>
              <a:gd name="connsiteX7" fmla="*/ 286973 w 456173"/>
              <a:gd name="connsiteY7" fmla="*/ 195711 h 313704"/>
              <a:gd name="connsiteX8" fmla="*/ 140923 w 456173"/>
              <a:gd name="connsiteY8" fmla="*/ 33786 h 313704"/>
              <a:gd name="connsiteX9" fmla="*/ 1223 w 456173"/>
              <a:gd name="connsiteY9" fmla="*/ 5211 h 313704"/>
              <a:gd name="connsiteX10" fmla="*/ 223473 w 456173"/>
              <a:gd name="connsiteY10" fmla="*/ 106811 h 313704"/>
              <a:gd name="connsiteX11" fmla="*/ 7573 w 456173"/>
              <a:gd name="connsiteY11" fmla="*/ 2036 h 313704"/>
              <a:gd name="connsiteX12" fmla="*/ 150448 w 456173"/>
              <a:gd name="connsiteY12" fmla="*/ 59186 h 313704"/>
              <a:gd name="connsiteX13" fmla="*/ 226648 w 456173"/>
              <a:gd name="connsiteY13" fmla="*/ 40136 h 313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6173" h="313704">
                <a:moveTo>
                  <a:pt x="226648" y="40136"/>
                </a:moveTo>
                <a:cubicBezTo>
                  <a:pt x="256810" y="56540"/>
                  <a:pt x="315548" y="137503"/>
                  <a:pt x="331423" y="157611"/>
                </a:cubicBezTo>
                <a:cubicBezTo>
                  <a:pt x="347298" y="177719"/>
                  <a:pt x="301261" y="140149"/>
                  <a:pt x="321898" y="160786"/>
                </a:cubicBezTo>
                <a:cubicBezTo>
                  <a:pt x="342535" y="181423"/>
                  <a:pt x="445723" y="269794"/>
                  <a:pt x="455248" y="281436"/>
                </a:cubicBezTo>
                <a:cubicBezTo>
                  <a:pt x="464773" y="293078"/>
                  <a:pt x="398098" y="225344"/>
                  <a:pt x="379048" y="230636"/>
                </a:cubicBezTo>
                <a:cubicBezTo>
                  <a:pt x="359998" y="235928"/>
                  <a:pt x="348885" y="307894"/>
                  <a:pt x="340948" y="313186"/>
                </a:cubicBezTo>
                <a:cubicBezTo>
                  <a:pt x="333011" y="318478"/>
                  <a:pt x="340419" y="281965"/>
                  <a:pt x="331423" y="262386"/>
                </a:cubicBezTo>
                <a:cubicBezTo>
                  <a:pt x="322427" y="242807"/>
                  <a:pt x="318723" y="233811"/>
                  <a:pt x="286973" y="195711"/>
                </a:cubicBezTo>
                <a:cubicBezTo>
                  <a:pt x="255223" y="157611"/>
                  <a:pt x="188548" y="65536"/>
                  <a:pt x="140923" y="33786"/>
                </a:cubicBezTo>
                <a:cubicBezTo>
                  <a:pt x="93298" y="2036"/>
                  <a:pt x="-12535" y="-6960"/>
                  <a:pt x="1223" y="5211"/>
                </a:cubicBezTo>
                <a:cubicBezTo>
                  <a:pt x="14981" y="17382"/>
                  <a:pt x="222415" y="107340"/>
                  <a:pt x="223473" y="106811"/>
                </a:cubicBezTo>
                <a:cubicBezTo>
                  <a:pt x="224531" y="106282"/>
                  <a:pt x="19744" y="9973"/>
                  <a:pt x="7573" y="2036"/>
                </a:cubicBezTo>
                <a:cubicBezTo>
                  <a:pt x="-4598" y="-5901"/>
                  <a:pt x="106527" y="49661"/>
                  <a:pt x="150448" y="59186"/>
                </a:cubicBezTo>
                <a:cubicBezTo>
                  <a:pt x="194369" y="68711"/>
                  <a:pt x="196486" y="23732"/>
                  <a:pt x="226648" y="40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3F5222B6-C959-F5F7-7D64-826E522D773A}"/>
              </a:ext>
            </a:extLst>
          </p:cNvPr>
          <p:cNvSpPr/>
          <p:nvPr/>
        </p:nvSpPr>
        <p:spPr>
          <a:xfrm>
            <a:off x="5105242" y="4353923"/>
            <a:ext cx="356986" cy="295608"/>
          </a:xfrm>
          <a:custGeom>
            <a:avLst/>
            <a:gdLst>
              <a:gd name="connsiteX0" fmla="*/ 9683 w 356986"/>
              <a:gd name="connsiteY0" fmla="*/ 291102 h 295608"/>
              <a:gd name="connsiteX1" fmla="*/ 190658 w 356986"/>
              <a:gd name="connsiteY1" fmla="*/ 81552 h 295608"/>
              <a:gd name="connsiteX2" fmla="*/ 130333 w 356986"/>
              <a:gd name="connsiteY2" fmla="*/ 106952 h 295608"/>
              <a:gd name="connsiteX3" fmla="*/ 355758 w 356986"/>
              <a:gd name="connsiteY3" fmla="*/ 2177 h 295608"/>
              <a:gd name="connsiteX4" fmla="*/ 212883 w 356986"/>
              <a:gd name="connsiteY4" fmla="*/ 46627 h 295608"/>
              <a:gd name="connsiteX5" fmla="*/ 47783 w 356986"/>
              <a:gd name="connsiteY5" fmla="*/ 170452 h 295608"/>
              <a:gd name="connsiteX6" fmla="*/ 60483 w 356986"/>
              <a:gd name="connsiteY6" fmla="*/ 170452 h 295608"/>
              <a:gd name="connsiteX7" fmla="*/ 28733 w 356986"/>
              <a:gd name="connsiteY7" fmla="*/ 221252 h 295608"/>
              <a:gd name="connsiteX8" fmla="*/ 9683 w 356986"/>
              <a:gd name="connsiteY8" fmla="*/ 291102 h 29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6986" h="295608">
                <a:moveTo>
                  <a:pt x="9683" y="291102"/>
                </a:moveTo>
                <a:cubicBezTo>
                  <a:pt x="36671" y="267819"/>
                  <a:pt x="170550" y="112244"/>
                  <a:pt x="190658" y="81552"/>
                </a:cubicBezTo>
                <a:cubicBezTo>
                  <a:pt x="210766" y="50860"/>
                  <a:pt x="102816" y="120181"/>
                  <a:pt x="130333" y="106952"/>
                </a:cubicBezTo>
                <a:cubicBezTo>
                  <a:pt x="157850" y="93723"/>
                  <a:pt x="342000" y="12231"/>
                  <a:pt x="355758" y="2177"/>
                </a:cubicBezTo>
                <a:cubicBezTo>
                  <a:pt x="369516" y="-7877"/>
                  <a:pt x="264212" y="18581"/>
                  <a:pt x="212883" y="46627"/>
                </a:cubicBezTo>
                <a:cubicBezTo>
                  <a:pt x="161554" y="74673"/>
                  <a:pt x="73183" y="149814"/>
                  <a:pt x="47783" y="170452"/>
                </a:cubicBezTo>
                <a:cubicBezTo>
                  <a:pt x="22383" y="191090"/>
                  <a:pt x="63658" y="161985"/>
                  <a:pt x="60483" y="170452"/>
                </a:cubicBezTo>
                <a:cubicBezTo>
                  <a:pt x="57308" y="178919"/>
                  <a:pt x="37729" y="201673"/>
                  <a:pt x="28733" y="221252"/>
                </a:cubicBezTo>
                <a:cubicBezTo>
                  <a:pt x="19737" y="240831"/>
                  <a:pt x="-17305" y="314385"/>
                  <a:pt x="9683" y="291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9ABF07F3-2D8D-8841-BD33-63BF634F86AB}"/>
              </a:ext>
            </a:extLst>
          </p:cNvPr>
          <p:cNvSpPr/>
          <p:nvPr/>
        </p:nvSpPr>
        <p:spPr>
          <a:xfrm>
            <a:off x="5424618" y="4295704"/>
            <a:ext cx="395352" cy="60508"/>
          </a:xfrm>
          <a:custGeom>
            <a:avLst/>
            <a:gdLst>
              <a:gd name="connsiteX0" fmla="*/ 1457 w 395352"/>
              <a:gd name="connsiteY0" fmla="*/ 60396 h 60508"/>
              <a:gd name="connsiteX1" fmla="*/ 220532 w 395352"/>
              <a:gd name="connsiteY1" fmla="*/ 15946 h 60508"/>
              <a:gd name="connsiteX2" fmla="*/ 391982 w 395352"/>
              <a:gd name="connsiteY2" fmla="*/ 47696 h 60508"/>
              <a:gd name="connsiteX3" fmla="*/ 318957 w 395352"/>
              <a:gd name="connsiteY3" fmla="*/ 31821 h 60508"/>
              <a:gd name="connsiteX4" fmla="*/ 134807 w 395352"/>
              <a:gd name="connsiteY4" fmla="*/ 71 h 60508"/>
              <a:gd name="connsiteX5" fmla="*/ 1457 w 395352"/>
              <a:gd name="connsiteY5" fmla="*/ 60396 h 60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352" h="60508">
                <a:moveTo>
                  <a:pt x="1457" y="60396"/>
                </a:moveTo>
                <a:cubicBezTo>
                  <a:pt x="15744" y="63042"/>
                  <a:pt x="155445" y="18063"/>
                  <a:pt x="220532" y="15946"/>
                </a:cubicBezTo>
                <a:cubicBezTo>
                  <a:pt x="285619" y="13829"/>
                  <a:pt x="375578" y="45050"/>
                  <a:pt x="391982" y="47696"/>
                </a:cubicBezTo>
                <a:cubicBezTo>
                  <a:pt x="408386" y="50342"/>
                  <a:pt x="361819" y="39758"/>
                  <a:pt x="318957" y="31821"/>
                </a:cubicBezTo>
                <a:cubicBezTo>
                  <a:pt x="276095" y="23884"/>
                  <a:pt x="188253" y="-1516"/>
                  <a:pt x="134807" y="71"/>
                </a:cubicBezTo>
                <a:cubicBezTo>
                  <a:pt x="81361" y="1658"/>
                  <a:pt x="-12830" y="57750"/>
                  <a:pt x="1457" y="60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9C6C5237-B65C-2C4E-A4B3-8CE14AD700A5}"/>
              </a:ext>
            </a:extLst>
          </p:cNvPr>
          <p:cNvSpPr/>
          <p:nvPr/>
        </p:nvSpPr>
        <p:spPr>
          <a:xfrm>
            <a:off x="5505263" y="4235351"/>
            <a:ext cx="430118" cy="174223"/>
          </a:xfrm>
          <a:custGeom>
            <a:avLst/>
            <a:gdLst>
              <a:gd name="connsiteX0" fmla="*/ 187 w 430118"/>
              <a:gd name="connsiteY0" fmla="*/ 130274 h 174223"/>
              <a:gd name="connsiteX1" fmla="*/ 104962 w 430118"/>
              <a:gd name="connsiteY1" fmla="*/ 108049 h 174223"/>
              <a:gd name="connsiteX2" fmla="*/ 133537 w 430118"/>
              <a:gd name="connsiteY2" fmla="*/ 98524 h 174223"/>
              <a:gd name="connsiteX3" fmla="*/ 209737 w 430118"/>
              <a:gd name="connsiteY3" fmla="*/ 25499 h 174223"/>
              <a:gd name="connsiteX4" fmla="*/ 181162 w 430118"/>
              <a:gd name="connsiteY4" fmla="*/ 63599 h 174223"/>
              <a:gd name="connsiteX5" fmla="*/ 177987 w 430118"/>
              <a:gd name="connsiteY5" fmla="*/ 88999 h 174223"/>
              <a:gd name="connsiteX6" fmla="*/ 203387 w 430118"/>
              <a:gd name="connsiteY6" fmla="*/ 111224 h 174223"/>
              <a:gd name="connsiteX7" fmla="*/ 212912 w 430118"/>
              <a:gd name="connsiteY7" fmla="*/ 85824 h 174223"/>
              <a:gd name="connsiteX8" fmla="*/ 260537 w 430118"/>
              <a:gd name="connsiteY8" fmla="*/ 99 h 174223"/>
              <a:gd name="connsiteX9" fmla="*/ 231962 w 430118"/>
              <a:gd name="connsiteY9" fmla="*/ 69949 h 174223"/>
              <a:gd name="connsiteX10" fmla="*/ 228787 w 430118"/>
              <a:gd name="connsiteY10" fmla="*/ 130274 h 174223"/>
              <a:gd name="connsiteX11" fmla="*/ 292287 w 430118"/>
              <a:gd name="connsiteY11" fmla="*/ 130274 h 174223"/>
              <a:gd name="connsiteX12" fmla="*/ 374837 w 430118"/>
              <a:gd name="connsiteY12" fmla="*/ 44549 h 174223"/>
              <a:gd name="connsiteX13" fmla="*/ 358962 w 430118"/>
              <a:gd name="connsiteY13" fmla="*/ 88999 h 174223"/>
              <a:gd name="connsiteX14" fmla="*/ 289112 w 430118"/>
              <a:gd name="connsiteY14" fmla="*/ 162024 h 174223"/>
              <a:gd name="connsiteX15" fmla="*/ 317687 w 430118"/>
              <a:gd name="connsiteY15" fmla="*/ 155674 h 174223"/>
              <a:gd name="connsiteX16" fmla="*/ 425637 w 430118"/>
              <a:gd name="connsiteY16" fmla="*/ 76299 h 174223"/>
              <a:gd name="connsiteX17" fmla="*/ 403412 w 430118"/>
              <a:gd name="connsiteY17" fmla="*/ 108049 h 174223"/>
              <a:gd name="connsiteX18" fmla="*/ 346262 w 430118"/>
              <a:gd name="connsiteY18" fmla="*/ 171549 h 174223"/>
              <a:gd name="connsiteX19" fmla="*/ 260537 w 430118"/>
              <a:gd name="connsiteY19" fmla="*/ 162024 h 174223"/>
              <a:gd name="connsiteX20" fmla="*/ 184337 w 430118"/>
              <a:gd name="connsiteY20" fmla="*/ 158849 h 174223"/>
              <a:gd name="connsiteX21" fmla="*/ 197037 w 430118"/>
              <a:gd name="connsiteY21" fmla="*/ 146149 h 174223"/>
              <a:gd name="connsiteX22" fmla="*/ 133537 w 430118"/>
              <a:gd name="connsiteY22" fmla="*/ 133449 h 174223"/>
              <a:gd name="connsiteX23" fmla="*/ 187 w 430118"/>
              <a:gd name="connsiteY23" fmla="*/ 130274 h 174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30118" h="174223">
                <a:moveTo>
                  <a:pt x="187" y="130274"/>
                </a:moveTo>
                <a:cubicBezTo>
                  <a:pt x="-4575" y="126041"/>
                  <a:pt x="82737" y="113341"/>
                  <a:pt x="104962" y="108049"/>
                </a:cubicBezTo>
                <a:cubicBezTo>
                  <a:pt x="127187" y="102757"/>
                  <a:pt x="116075" y="112282"/>
                  <a:pt x="133537" y="98524"/>
                </a:cubicBezTo>
                <a:cubicBezTo>
                  <a:pt x="150999" y="84766"/>
                  <a:pt x="201800" y="31320"/>
                  <a:pt x="209737" y="25499"/>
                </a:cubicBezTo>
                <a:cubicBezTo>
                  <a:pt x="217674" y="19678"/>
                  <a:pt x="186454" y="53016"/>
                  <a:pt x="181162" y="63599"/>
                </a:cubicBezTo>
                <a:cubicBezTo>
                  <a:pt x="175870" y="74182"/>
                  <a:pt x="174283" y="81062"/>
                  <a:pt x="177987" y="88999"/>
                </a:cubicBezTo>
                <a:cubicBezTo>
                  <a:pt x="181691" y="96936"/>
                  <a:pt x="197566" y="111753"/>
                  <a:pt x="203387" y="111224"/>
                </a:cubicBezTo>
                <a:cubicBezTo>
                  <a:pt x="209208" y="110695"/>
                  <a:pt x="203387" y="104345"/>
                  <a:pt x="212912" y="85824"/>
                </a:cubicBezTo>
                <a:cubicBezTo>
                  <a:pt x="222437" y="67303"/>
                  <a:pt x="257362" y="2745"/>
                  <a:pt x="260537" y="99"/>
                </a:cubicBezTo>
                <a:cubicBezTo>
                  <a:pt x="263712" y="-2547"/>
                  <a:pt x="237254" y="48253"/>
                  <a:pt x="231962" y="69949"/>
                </a:cubicBezTo>
                <a:cubicBezTo>
                  <a:pt x="226670" y="91645"/>
                  <a:pt x="218733" y="120220"/>
                  <a:pt x="228787" y="130274"/>
                </a:cubicBezTo>
                <a:cubicBezTo>
                  <a:pt x="238841" y="140328"/>
                  <a:pt x="267945" y="144561"/>
                  <a:pt x="292287" y="130274"/>
                </a:cubicBezTo>
                <a:cubicBezTo>
                  <a:pt x="316629" y="115987"/>
                  <a:pt x="363725" y="51428"/>
                  <a:pt x="374837" y="44549"/>
                </a:cubicBezTo>
                <a:cubicBezTo>
                  <a:pt x="385949" y="37670"/>
                  <a:pt x="373249" y="69420"/>
                  <a:pt x="358962" y="88999"/>
                </a:cubicBezTo>
                <a:cubicBezTo>
                  <a:pt x="344675" y="108578"/>
                  <a:pt x="295991" y="150912"/>
                  <a:pt x="289112" y="162024"/>
                </a:cubicBezTo>
                <a:cubicBezTo>
                  <a:pt x="282233" y="173136"/>
                  <a:pt x="294933" y="169962"/>
                  <a:pt x="317687" y="155674"/>
                </a:cubicBezTo>
                <a:cubicBezTo>
                  <a:pt x="340441" y="141387"/>
                  <a:pt x="411350" y="84236"/>
                  <a:pt x="425637" y="76299"/>
                </a:cubicBezTo>
                <a:cubicBezTo>
                  <a:pt x="439924" y="68362"/>
                  <a:pt x="416641" y="92174"/>
                  <a:pt x="403412" y="108049"/>
                </a:cubicBezTo>
                <a:cubicBezTo>
                  <a:pt x="390183" y="123924"/>
                  <a:pt x="370074" y="162553"/>
                  <a:pt x="346262" y="171549"/>
                </a:cubicBezTo>
                <a:cubicBezTo>
                  <a:pt x="322450" y="180545"/>
                  <a:pt x="287525" y="164141"/>
                  <a:pt x="260537" y="162024"/>
                </a:cubicBezTo>
                <a:cubicBezTo>
                  <a:pt x="233550" y="159907"/>
                  <a:pt x="184337" y="158849"/>
                  <a:pt x="184337" y="158849"/>
                </a:cubicBezTo>
                <a:cubicBezTo>
                  <a:pt x="173754" y="156203"/>
                  <a:pt x="205504" y="150382"/>
                  <a:pt x="197037" y="146149"/>
                </a:cubicBezTo>
                <a:cubicBezTo>
                  <a:pt x="188570" y="141916"/>
                  <a:pt x="160524" y="134507"/>
                  <a:pt x="133537" y="133449"/>
                </a:cubicBezTo>
                <a:cubicBezTo>
                  <a:pt x="106550" y="132391"/>
                  <a:pt x="4949" y="134507"/>
                  <a:pt x="187" y="1302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1B1AE74D-08B4-2979-366B-862F8F1B7B38}"/>
              </a:ext>
            </a:extLst>
          </p:cNvPr>
          <p:cNvSpPr/>
          <p:nvPr/>
        </p:nvSpPr>
        <p:spPr>
          <a:xfrm>
            <a:off x="5938586" y="4657692"/>
            <a:ext cx="176471" cy="190536"/>
          </a:xfrm>
          <a:custGeom>
            <a:avLst/>
            <a:gdLst>
              <a:gd name="connsiteX0" fmla="*/ 176464 w 176471"/>
              <a:gd name="connsiteY0" fmla="*/ 33 h 190536"/>
              <a:gd name="connsiteX1" fmla="*/ 49464 w 176471"/>
              <a:gd name="connsiteY1" fmla="*/ 69883 h 190536"/>
              <a:gd name="connsiteX2" fmla="*/ 68514 w 176471"/>
              <a:gd name="connsiteY2" fmla="*/ 92108 h 190536"/>
              <a:gd name="connsiteX3" fmla="*/ 33589 w 176471"/>
              <a:gd name="connsiteY3" fmla="*/ 111158 h 190536"/>
              <a:gd name="connsiteX4" fmla="*/ 78039 w 176471"/>
              <a:gd name="connsiteY4" fmla="*/ 190533 h 190536"/>
              <a:gd name="connsiteX5" fmla="*/ 43114 w 176471"/>
              <a:gd name="connsiteY5" fmla="*/ 114333 h 190536"/>
              <a:gd name="connsiteX6" fmla="*/ 8189 w 176471"/>
              <a:gd name="connsiteY6" fmla="*/ 85758 h 190536"/>
              <a:gd name="connsiteX7" fmla="*/ 27239 w 176471"/>
              <a:gd name="connsiteY7" fmla="*/ 19083 h 190536"/>
              <a:gd name="connsiteX8" fmla="*/ 1839 w 176471"/>
              <a:gd name="connsiteY8" fmla="*/ 82583 h 190536"/>
              <a:gd name="connsiteX9" fmla="*/ 87564 w 176471"/>
              <a:gd name="connsiteY9" fmla="*/ 41308 h 190536"/>
              <a:gd name="connsiteX10" fmla="*/ 43114 w 176471"/>
              <a:gd name="connsiteY10" fmla="*/ 60358 h 190536"/>
              <a:gd name="connsiteX11" fmla="*/ 176464 w 176471"/>
              <a:gd name="connsiteY11" fmla="*/ 33 h 190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6471" h="190536">
                <a:moveTo>
                  <a:pt x="176464" y="33"/>
                </a:moveTo>
                <a:cubicBezTo>
                  <a:pt x="177522" y="1621"/>
                  <a:pt x="67456" y="54537"/>
                  <a:pt x="49464" y="69883"/>
                </a:cubicBezTo>
                <a:cubicBezTo>
                  <a:pt x="31472" y="85229"/>
                  <a:pt x="71160" y="85229"/>
                  <a:pt x="68514" y="92108"/>
                </a:cubicBezTo>
                <a:cubicBezTo>
                  <a:pt x="65868" y="98987"/>
                  <a:pt x="32002" y="94754"/>
                  <a:pt x="33589" y="111158"/>
                </a:cubicBezTo>
                <a:cubicBezTo>
                  <a:pt x="35176" y="127562"/>
                  <a:pt x="76452" y="190004"/>
                  <a:pt x="78039" y="190533"/>
                </a:cubicBezTo>
                <a:cubicBezTo>
                  <a:pt x="79626" y="191062"/>
                  <a:pt x="54756" y="131795"/>
                  <a:pt x="43114" y="114333"/>
                </a:cubicBezTo>
                <a:cubicBezTo>
                  <a:pt x="31472" y="96871"/>
                  <a:pt x="10835" y="101633"/>
                  <a:pt x="8189" y="85758"/>
                </a:cubicBezTo>
                <a:cubicBezTo>
                  <a:pt x="5543" y="69883"/>
                  <a:pt x="28297" y="19612"/>
                  <a:pt x="27239" y="19083"/>
                </a:cubicBezTo>
                <a:cubicBezTo>
                  <a:pt x="26181" y="18554"/>
                  <a:pt x="-8215" y="78879"/>
                  <a:pt x="1839" y="82583"/>
                </a:cubicBezTo>
                <a:cubicBezTo>
                  <a:pt x="11893" y="86287"/>
                  <a:pt x="80685" y="45012"/>
                  <a:pt x="87564" y="41308"/>
                </a:cubicBezTo>
                <a:cubicBezTo>
                  <a:pt x="94443" y="37604"/>
                  <a:pt x="35177" y="66179"/>
                  <a:pt x="43114" y="60358"/>
                </a:cubicBezTo>
                <a:cubicBezTo>
                  <a:pt x="51051" y="54537"/>
                  <a:pt x="175406" y="-1555"/>
                  <a:pt x="176464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29750B42-EC91-0E95-7BDA-A9DE9B345777}"/>
              </a:ext>
            </a:extLst>
          </p:cNvPr>
          <p:cNvSpPr/>
          <p:nvPr/>
        </p:nvSpPr>
        <p:spPr>
          <a:xfrm>
            <a:off x="5952784" y="4540214"/>
            <a:ext cx="208931" cy="118143"/>
          </a:xfrm>
          <a:custGeom>
            <a:avLst/>
            <a:gdLst>
              <a:gd name="connsiteX0" fmla="*/ 341 w 208931"/>
              <a:gd name="connsiteY0" fmla="*/ 36 h 118143"/>
              <a:gd name="connsiteX1" fmla="*/ 108291 w 208931"/>
              <a:gd name="connsiteY1" fmla="*/ 60361 h 118143"/>
              <a:gd name="connsiteX2" fmla="*/ 86066 w 208931"/>
              <a:gd name="connsiteY2" fmla="*/ 63536 h 118143"/>
              <a:gd name="connsiteX3" fmla="*/ 130516 w 208931"/>
              <a:gd name="connsiteY3" fmla="*/ 95286 h 118143"/>
              <a:gd name="connsiteX4" fmla="*/ 206716 w 208931"/>
              <a:gd name="connsiteY4" fmla="*/ 117511 h 118143"/>
              <a:gd name="connsiteX5" fmla="*/ 178141 w 208931"/>
              <a:gd name="connsiteY5" fmla="*/ 111161 h 118143"/>
              <a:gd name="connsiteX6" fmla="*/ 73366 w 208931"/>
              <a:gd name="connsiteY6" fmla="*/ 101636 h 118143"/>
              <a:gd name="connsiteX7" fmla="*/ 73366 w 208931"/>
              <a:gd name="connsiteY7" fmla="*/ 69886 h 118143"/>
              <a:gd name="connsiteX8" fmla="*/ 341 w 208931"/>
              <a:gd name="connsiteY8" fmla="*/ 36 h 118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8931" h="118143">
                <a:moveTo>
                  <a:pt x="341" y="36"/>
                </a:moveTo>
                <a:cubicBezTo>
                  <a:pt x="6162" y="-1552"/>
                  <a:pt x="94004" y="49778"/>
                  <a:pt x="108291" y="60361"/>
                </a:cubicBezTo>
                <a:cubicBezTo>
                  <a:pt x="122579" y="70944"/>
                  <a:pt x="82362" y="57715"/>
                  <a:pt x="86066" y="63536"/>
                </a:cubicBezTo>
                <a:cubicBezTo>
                  <a:pt x="89770" y="69357"/>
                  <a:pt x="110408" y="86290"/>
                  <a:pt x="130516" y="95286"/>
                </a:cubicBezTo>
                <a:cubicBezTo>
                  <a:pt x="150624" y="104282"/>
                  <a:pt x="206716" y="117511"/>
                  <a:pt x="206716" y="117511"/>
                </a:cubicBezTo>
                <a:cubicBezTo>
                  <a:pt x="214653" y="120157"/>
                  <a:pt x="200366" y="113807"/>
                  <a:pt x="178141" y="111161"/>
                </a:cubicBezTo>
                <a:cubicBezTo>
                  <a:pt x="155916" y="108515"/>
                  <a:pt x="90828" y="108515"/>
                  <a:pt x="73366" y="101636"/>
                </a:cubicBezTo>
                <a:cubicBezTo>
                  <a:pt x="55904" y="94757"/>
                  <a:pt x="81833" y="80998"/>
                  <a:pt x="73366" y="69886"/>
                </a:cubicBezTo>
                <a:cubicBezTo>
                  <a:pt x="64899" y="58774"/>
                  <a:pt x="-5480" y="1624"/>
                  <a:pt x="341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103584FD-99AE-4302-C520-2786B2E53F36}"/>
              </a:ext>
            </a:extLst>
          </p:cNvPr>
          <p:cNvSpPr/>
          <p:nvPr/>
        </p:nvSpPr>
        <p:spPr>
          <a:xfrm>
            <a:off x="5670550" y="4669223"/>
            <a:ext cx="477789" cy="150535"/>
          </a:xfrm>
          <a:custGeom>
            <a:avLst/>
            <a:gdLst>
              <a:gd name="connsiteX0" fmla="*/ 0 w 477789"/>
              <a:gd name="connsiteY0" fmla="*/ 86927 h 150535"/>
              <a:gd name="connsiteX1" fmla="*/ 212725 w 477789"/>
              <a:gd name="connsiteY1" fmla="*/ 64702 h 150535"/>
              <a:gd name="connsiteX2" fmla="*/ 307975 w 477789"/>
              <a:gd name="connsiteY2" fmla="*/ 99627 h 150535"/>
              <a:gd name="connsiteX3" fmla="*/ 301625 w 477789"/>
              <a:gd name="connsiteY3" fmla="*/ 74227 h 150535"/>
              <a:gd name="connsiteX4" fmla="*/ 393700 w 477789"/>
              <a:gd name="connsiteY4" fmla="*/ 102802 h 150535"/>
              <a:gd name="connsiteX5" fmla="*/ 358775 w 477789"/>
              <a:gd name="connsiteY5" fmla="*/ 67877 h 150535"/>
              <a:gd name="connsiteX6" fmla="*/ 457200 w 477789"/>
              <a:gd name="connsiteY6" fmla="*/ 20252 h 150535"/>
              <a:gd name="connsiteX7" fmla="*/ 469900 w 477789"/>
              <a:gd name="connsiteY7" fmla="*/ 1202 h 150535"/>
              <a:gd name="connsiteX8" fmla="*/ 361950 w 477789"/>
              <a:gd name="connsiteY8" fmla="*/ 52002 h 150535"/>
              <a:gd name="connsiteX9" fmla="*/ 263525 w 477789"/>
              <a:gd name="connsiteY9" fmla="*/ 55177 h 150535"/>
              <a:gd name="connsiteX10" fmla="*/ 238125 w 477789"/>
              <a:gd name="connsiteY10" fmla="*/ 55177 h 150535"/>
              <a:gd name="connsiteX11" fmla="*/ 203200 w 477789"/>
              <a:gd name="connsiteY11" fmla="*/ 150427 h 150535"/>
              <a:gd name="connsiteX12" fmla="*/ 212725 w 477789"/>
              <a:gd name="connsiteY12" fmla="*/ 74227 h 150535"/>
              <a:gd name="connsiteX13" fmla="*/ 0 w 477789"/>
              <a:gd name="connsiteY13" fmla="*/ 86927 h 150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7789" h="150535">
                <a:moveTo>
                  <a:pt x="0" y="86927"/>
                </a:moveTo>
                <a:cubicBezTo>
                  <a:pt x="0" y="85340"/>
                  <a:pt x="161396" y="62585"/>
                  <a:pt x="212725" y="64702"/>
                </a:cubicBezTo>
                <a:cubicBezTo>
                  <a:pt x="264054" y="66819"/>
                  <a:pt x="293158" y="98040"/>
                  <a:pt x="307975" y="99627"/>
                </a:cubicBezTo>
                <a:cubicBezTo>
                  <a:pt x="322792" y="101214"/>
                  <a:pt x="287338" y="73698"/>
                  <a:pt x="301625" y="74227"/>
                </a:cubicBezTo>
                <a:cubicBezTo>
                  <a:pt x="315913" y="74756"/>
                  <a:pt x="384175" y="103860"/>
                  <a:pt x="393700" y="102802"/>
                </a:cubicBezTo>
                <a:cubicBezTo>
                  <a:pt x="403225" y="101744"/>
                  <a:pt x="348192" y="81635"/>
                  <a:pt x="358775" y="67877"/>
                </a:cubicBezTo>
                <a:cubicBezTo>
                  <a:pt x="369358" y="54119"/>
                  <a:pt x="457200" y="20252"/>
                  <a:pt x="457200" y="20252"/>
                </a:cubicBezTo>
                <a:cubicBezTo>
                  <a:pt x="475721" y="9139"/>
                  <a:pt x="485775" y="-4090"/>
                  <a:pt x="469900" y="1202"/>
                </a:cubicBezTo>
                <a:cubicBezTo>
                  <a:pt x="454025" y="6494"/>
                  <a:pt x="396346" y="43006"/>
                  <a:pt x="361950" y="52002"/>
                </a:cubicBezTo>
                <a:cubicBezTo>
                  <a:pt x="327554" y="60998"/>
                  <a:pt x="284162" y="54648"/>
                  <a:pt x="263525" y="55177"/>
                </a:cubicBezTo>
                <a:cubicBezTo>
                  <a:pt x="242888" y="55706"/>
                  <a:pt x="248179" y="39302"/>
                  <a:pt x="238125" y="55177"/>
                </a:cubicBezTo>
                <a:cubicBezTo>
                  <a:pt x="228071" y="71052"/>
                  <a:pt x="207433" y="147252"/>
                  <a:pt x="203200" y="150427"/>
                </a:cubicBezTo>
                <a:cubicBezTo>
                  <a:pt x="198967" y="153602"/>
                  <a:pt x="239712" y="85869"/>
                  <a:pt x="212725" y="74227"/>
                </a:cubicBezTo>
                <a:cubicBezTo>
                  <a:pt x="185738" y="62585"/>
                  <a:pt x="0" y="88514"/>
                  <a:pt x="0" y="86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0099D7CC-24A7-3B66-9588-A91490AC1DFC}"/>
              </a:ext>
            </a:extLst>
          </p:cNvPr>
          <p:cNvSpPr/>
          <p:nvPr/>
        </p:nvSpPr>
        <p:spPr>
          <a:xfrm>
            <a:off x="4983987" y="4632057"/>
            <a:ext cx="875904" cy="213195"/>
          </a:xfrm>
          <a:custGeom>
            <a:avLst/>
            <a:gdLst>
              <a:gd name="connsiteX0" fmla="*/ 763 w 875904"/>
              <a:gd name="connsiteY0" fmla="*/ 268 h 213195"/>
              <a:gd name="connsiteX1" fmla="*/ 283338 w 875904"/>
              <a:gd name="connsiteY1" fmla="*/ 73293 h 213195"/>
              <a:gd name="connsiteX2" fmla="*/ 261113 w 875904"/>
              <a:gd name="connsiteY2" fmla="*/ 51068 h 213195"/>
              <a:gd name="connsiteX3" fmla="*/ 438913 w 875904"/>
              <a:gd name="connsiteY3" fmla="*/ 127268 h 213195"/>
              <a:gd name="connsiteX4" fmla="*/ 400813 w 875904"/>
              <a:gd name="connsiteY4" fmla="*/ 111393 h 213195"/>
              <a:gd name="connsiteX5" fmla="*/ 616713 w 875904"/>
              <a:gd name="connsiteY5" fmla="*/ 178068 h 213195"/>
              <a:gd name="connsiteX6" fmla="*/ 572263 w 875904"/>
              <a:gd name="connsiteY6" fmla="*/ 181243 h 213195"/>
              <a:gd name="connsiteX7" fmla="*/ 689738 w 875904"/>
              <a:gd name="connsiteY7" fmla="*/ 171718 h 213195"/>
              <a:gd name="connsiteX8" fmla="*/ 870713 w 875904"/>
              <a:gd name="connsiteY8" fmla="*/ 212993 h 213195"/>
              <a:gd name="connsiteX9" fmla="*/ 816738 w 875904"/>
              <a:gd name="connsiteY9" fmla="*/ 184418 h 213195"/>
              <a:gd name="connsiteX10" fmla="*/ 711963 w 875904"/>
              <a:gd name="connsiteY10" fmla="*/ 117743 h 213195"/>
              <a:gd name="connsiteX11" fmla="*/ 819913 w 875904"/>
              <a:gd name="connsiteY11" fmla="*/ 193943 h 213195"/>
              <a:gd name="connsiteX12" fmla="*/ 705613 w 875904"/>
              <a:gd name="connsiteY12" fmla="*/ 165368 h 213195"/>
              <a:gd name="connsiteX13" fmla="*/ 543688 w 875904"/>
              <a:gd name="connsiteY13" fmla="*/ 85993 h 213195"/>
              <a:gd name="connsiteX14" fmla="*/ 553213 w 875904"/>
              <a:gd name="connsiteY14" fmla="*/ 139968 h 213195"/>
              <a:gd name="connsiteX15" fmla="*/ 372238 w 875904"/>
              <a:gd name="connsiteY15" fmla="*/ 92343 h 213195"/>
              <a:gd name="connsiteX16" fmla="*/ 226188 w 875904"/>
              <a:gd name="connsiteY16" fmla="*/ 60593 h 213195"/>
              <a:gd name="connsiteX17" fmla="*/ 270638 w 875904"/>
              <a:gd name="connsiteY17" fmla="*/ 35193 h 213195"/>
              <a:gd name="connsiteX18" fmla="*/ 200788 w 875904"/>
              <a:gd name="connsiteY18" fmla="*/ 47893 h 213195"/>
              <a:gd name="connsiteX19" fmla="*/ 763 w 875904"/>
              <a:gd name="connsiteY19" fmla="*/ 268 h 213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75904" h="213195">
                <a:moveTo>
                  <a:pt x="763" y="268"/>
                </a:moveTo>
                <a:cubicBezTo>
                  <a:pt x="14521" y="4501"/>
                  <a:pt x="239946" y="64826"/>
                  <a:pt x="283338" y="73293"/>
                </a:cubicBezTo>
                <a:cubicBezTo>
                  <a:pt x="326730" y="81760"/>
                  <a:pt x="235184" y="42072"/>
                  <a:pt x="261113" y="51068"/>
                </a:cubicBezTo>
                <a:cubicBezTo>
                  <a:pt x="287042" y="60064"/>
                  <a:pt x="415630" y="117214"/>
                  <a:pt x="438913" y="127268"/>
                </a:cubicBezTo>
                <a:cubicBezTo>
                  <a:pt x="462196" y="137322"/>
                  <a:pt x="371180" y="102926"/>
                  <a:pt x="400813" y="111393"/>
                </a:cubicBezTo>
                <a:cubicBezTo>
                  <a:pt x="430446" y="119860"/>
                  <a:pt x="588138" y="166426"/>
                  <a:pt x="616713" y="178068"/>
                </a:cubicBezTo>
                <a:cubicBezTo>
                  <a:pt x="645288" y="189710"/>
                  <a:pt x="572263" y="181243"/>
                  <a:pt x="572263" y="181243"/>
                </a:cubicBezTo>
                <a:cubicBezTo>
                  <a:pt x="584434" y="180185"/>
                  <a:pt x="639996" y="166426"/>
                  <a:pt x="689738" y="171718"/>
                </a:cubicBezTo>
                <a:cubicBezTo>
                  <a:pt x="739480" y="177010"/>
                  <a:pt x="849546" y="210876"/>
                  <a:pt x="870713" y="212993"/>
                </a:cubicBezTo>
                <a:cubicBezTo>
                  <a:pt x="891880" y="215110"/>
                  <a:pt x="843196" y="200293"/>
                  <a:pt x="816738" y="184418"/>
                </a:cubicBezTo>
                <a:cubicBezTo>
                  <a:pt x="790280" y="168543"/>
                  <a:pt x="711434" y="116156"/>
                  <a:pt x="711963" y="117743"/>
                </a:cubicBezTo>
                <a:cubicBezTo>
                  <a:pt x="712492" y="119330"/>
                  <a:pt x="820971" y="186006"/>
                  <a:pt x="819913" y="193943"/>
                </a:cubicBezTo>
                <a:cubicBezTo>
                  <a:pt x="818855" y="201880"/>
                  <a:pt x="751650" y="183360"/>
                  <a:pt x="705613" y="165368"/>
                </a:cubicBezTo>
                <a:cubicBezTo>
                  <a:pt x="659576" y="147376"/>
                  <a:pt x="569088" y="90226"/>
                  <a:pt x="543688" y="85993"/>
                </a:cubicBezTo>
                <a:cubicBezTo>
                  <a:pt x="518288" y="81760"/>
                  <a:pt x="581788" y="138910"/>
                  <a:pt x="553213" y="139968"/>
                </a:cubicBezTo>
                <a:cubicBezTo>
                  <a:pt x="524638" y="141026"/>
                  <a:pt x="426742" y="105572"/>
                  <a:pt x="372238" y="92343"/>
                </a:cubicBezTo>
                <a:cubicBezTo>
                  <a:pt x="317734" y="79114"/>
                  <a:pt x="243121" y="70118"/>
                  <a:pt x="226188" y="60593"/>
                </a:cubicBezTo>
                <a:cubicBezTo>
                  <a:pt x="209255" y="51068"/>
                  <a:pt x="274871" y="37310"/>
                  <a:pt x="270638" y="35193"/>
                </a:cubicBezTo>
                <a:cubicBezTo>
                  <a:pt x="266405" y="33076"/>
                  <a:pt x="238359" y="52655"/>
                  <a:pt x="200788" y="47893"/>
                </a:cubicBezTo>
                <a:cubicBezTo>
                  <a:pt x="163217" y="43131"/>
                  <a:pt x="-12995" y="-3965"/>
                  <a:pt x="763" y="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10E182A9-5786-8DC3-49D5-D8523B5642EE}"/>
              </a:ext>
            </a:extLst>
          </p:cNvPr>
          <p:cNvSpPr/>
          <p:nvPr/>
        </p:nvSpPr>
        <p:spPr>
          <a:xfrm>
            <a:off x="3034915" y="4067134"/>
            <a:ext cx="404601" cy="142922"/>
          </a:xfrm>
          <a:custGeom>
            <a:avLst/>
            <a:gdLst>
              <a:gd name="connsiteX0" fmla="*/ 385 w 404601"/>
              <a:gd name="connsiteY0" fmla="*/ 3216 h 142922"/>
              <a:gd name="connsiteX1" fmla="*/ 140085 w 404601"/>
              <a:gd name="connsiteY1" fmla="*/ 95291 h 142922"/>
              <a:gd name="connsiteX2" fmla="*/ 101985 w 404601"/>
              <a:gd name="connsiteY2" fmla="*/ 82591 h 142922"/>
              <a:gd name="connsiteX3" fmla="*/ 165485 w 404601"/>
              <a:gd name="connsiteY3" fmla="*/ 139741 h 142922"/>
              <a:gd name="connsiteX4" fmla="*/ 152785 w 404601"/>
              <a:gd name="connsiteY4" fmla="*/ 120691 h 142922"/>
              <a:gd name="connsiteX5" fmla="*/ 108335 w 404601"/>
              <a:gd name="connsiteY5" fmla="*/ 136566 h 142922"/>
              <a:gd name="connsiteX6" fmla="*/ 9910 w 404601"/>
              <a:gd name="connsiteY6" fmla="*/ 98466 h 142922"/>
              <a:gd name="connsiteX7" fmla="*/ 73410 w 404601"/>
              <a:gd name="connsiteY7" fmla="*/ 142916 h 142922"/>
              <a:gd name="connsiteX8" fmla="*/ 121035 w 404601"/>
              <a:gd name="connsiteY8" fmla="*/ 101641 h 142922"/>
              <a:gd name="connsiteX9" fmla="*/ 282960 w 404601"/>
              <a:gd name="connsiteY9" fmla="*/ 98466 h 142922"/>
              <a:gd name="connsiteX10" fmla="*/ 190885 w 404601"/>
              <a:gd name="connsiteY10" fmla="*/ 60366 h 142922"/>
              <a:gd name="connsiteX11" fmla="*/ 254385 w 404601"/>
              <a:gd name="connsiteY11" fmla="*/ 60366 h 142922"/>
              <a:gd name="connsiteX12" fmla="*/ 190885 w 404601"/>
              <a:gd name="connsiteY12" fmla="*/ 41 h 142922"/>
              <a:gd name="connsiteX13" fmla="*/ 349635 w 404601"/>
              <a:gd name="connsiteY13" fmla="*/ 50841 h 142922"/>
              <a:gd name="connsiteX14" fmla="*/ 403610 w 404601"/>
              <a:gd name="connsiteY14" fmla="*/ 50841 h 142922"/>
              <a:gd name="connsiteX15" fmla="*/ 311535 w 404601"/>
              <a:gd name="connsiteY15" fmla="*/ 60366 h 142922"/>
              <a:gd name="connsiteX16" fmla="*/ 194060 w 404601"/>
              <a:gd name="connsiteY16" fmla="*/ 95291 h 142922"/>
              <a:gd name="connsiteX17" fmla="*/ 121035 w 404601"/>
              <a:gd name="connsiteY17" fmla="*/ 41316 h 142922"/>
              <a:gd name="connsiteX18" fmla="*/ 124210 w 404601"/>
              <a:gd name="connsiteY18" fmla="*/ 57191 h 142922"/>
              <a:gd name="connsiteX19" fmla="*/ 98810 w 404601"/>
              <a:gd name="connsiteY19" fmla="*/ 60366 h 142922"/>
              <a:gd name="connsiteX20" fmla="*/ 385 w 404601"/>
              <a:gd name="connsiteY20" fmla="*/ 3216 h 142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04601" h="142922">
                <a:moveTo>
                  <a:pt x="385" y="3216"/>
                </a:moveTo>
                <a:cubicBezTo>
                  <a:pt x="7264" y="9037"/>
                  <a:pt x="123152" y="82062"/>
                  <a:pt x="140085" y="95291"/>
                </a:cubicBezTo>
                <a:cubicBezTo>
                  <a:pt x="157018" y="108520"/>
                  <a:pt x="97752" y="75183"/>
                  <a:pt x="101985" y="82591"/>
                </a:cubicBezTo>
                <a:cubicBezTo>
                  <a:pt x="106218" y="89999"/>
                  <a:pt x="157018" y="133391"/>
                  <a:pt x="165485" y="139741"/>
                </a:cubicBezTo>
                <a:cubicBezTo>
                  <a:pt x="173952" y="146091"/>
                  <a:pt x="162310" y="121220"/>
                  <a:pt x="152785" y="120691"/>
                </a:cubicBezTo>
                <a:cubicBezTo>
                  <a:pt x="143260" y="120162"/>
                  <a:pt x="132148" y="140270"/>
                  <a:pt x="108335" y="136566"/>
                </a:cubicBezTo>
                <a:cubicBezTo>
                  <a:pt x="84523" y="132862"/>
                  <a:pt x="15731" y="97408"/>
                  <a:pt x="9910" y="98466"/>
                </a:cubicBezTo>
                <a:cubicBezTo>
                  <a:pt x="4089" y="99524"/>
                  <a:pt x="54889" y="142387"/>
                  <a:pt x="73410" y="142916"/>
                </a:cubicBezTo>
                <a:cubicBezTo>
                  <a:pt x="91931" y="143445"/>
                  <a:pt x="86110" y="109049"/>
                  <a:pt x="121035" y="101641"/>
                </a:cubicBezTo>
                <a:cubicBezTo>
                  <a:pt x="155960" y="94233"/>
                  <a:pt x="271318" y="105345"/>
                  <a:pt x="282960" y="98466"/>
                </a:cubicBezTo>
                <a:cubicBezTo>
                  <a:pt x="294602" y="91587"/>
                  <a:pt x="195647" y="66716"/>
                  <a:pt x="190885" y="60366"/>
                </a:cubicBezTo>
                <a:cubicBezTo>
                  <a:pt x="186123" y="54016"/>
                  <a:pt x="254385" y="70420"/>
                  <a:pt x="254385" y="60366"/>
                </a:cubicBezTo>
                <a:cubicBezTo>
                  <a:pt x="254385" y="50312"/>
                  <a:pt x="175010" y="1628"/>
                  <a:pt x="190885" y="41"/>
                </a:cubicBezTo>
                <a:cubicBezTo>
                  <a:pt x="206760" y="-1547"/>
                  <a:pt x="314181" y="42374"/>
                  <a:pt x="349635" y="50841"/>
                </a:cubicBezTo>
                <a:cubicBezTo>
                  <a:pt x="385089" y="59308"/>
                  <a:pt x="409960" y="49254"/>
                  <a:pt x="403610" y="50841"/>
                </a:cubicBezTo>
                <a:cubicBezTo>
                  <a:pt x="397260" y="52429"/>
                  <a:pt x="346460" y="52958"/>
                  <a:pt x="311535" y="60366"/>
                </a:cubicBezTo>
                <a:cubicBezTo>
                  <a:pt x="276610" y="67774"/>
                  <a:pt x="225810" y="98466"/>
                  <a:pt x="194060" y="95291"/>
                </a:cubicBezTo>
                <a:cubicBezTo>
                  <a:pt x="162310" y="92116"/>
                  <a:pt x="121035" y="41316"/>
                  <a:pt x="121035" y="41316"/>
                </a:cubicBezTo>
                <a:cubicBezTo>
                  <a:pt x="109393" y="34966"/>
                  <a:pt x="127914" y="54016"/>
                  <a:pt x="124210" y="57191"/>
                </a:cubicBezTo>
                <a:cubicBezTo>
                  <a:pt x="120506" y="60366"/>
                  <a:pt x="116802" y="66187"/>
                  <a:pt x="98810" y="60366"/>
                </a:cubicBezTo>
                <a:cubicBezTo>
                  <a:pt x="80818" y="54545"/>
                  <a:pt x="-6494" y="-2605"/>
                  <a:pt x="385" y="3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B6163BAE-3C45-7F64-9460-41BC539716BF}"/>
              </a:ext>
            </a:extLst>
          </p:cNvPr>
          <p:cNvSpPr/>
          <p:nvPr/>
        </p:nvSpPr>
        <p:spPr>
          <a:xfrm>
            <a:off x="3180353" y="4003344"/>
            <a:ext cx="504010" cy="108373"/>
          </a:xfrm>
          <a:custGeom>
            <a:avLst/>
            <a:gdLst>
              <a:gd name="connsiteX0" fmla="*/ 997 w 504010"/>
              <a:gd name="connsiteY0" fmla="*/ 108281 h 108373"/>
              <a:gd name="connsiteX1" fmla="*/ 191497 w 504010"/>
              <a:gd name="connsiteY1" fmla="*/ 47956 h 108373"/>
              <a:gd name="connsiteX2" fmla="*/ 369297 w 504010"/>
              <a:gd name="connsiteY2" fmla="*/ 60656 h 108373"/>
              <a:gd name="connsiteX3" fmla="*/ 362947 w 504010"/>
              <a:gd name="connsiteY3" fmla="*/ 35256 h 108373"/>
              <a:gd name="connsiteX4" fmla="*/ 502647 w 504010"/>
              <a:gd name="connsiteY4" fmla="*/ 76531 h 108373"/>
              <a:gd name="connsiteX5" fmla="*/ 426447 w 504010"/>
              <a:gd name="connsiteY5" fmla="*/ 41606 h 108373"/>
              <a:gd name="connsiteX6" fmla="*/ 302622 w 504010"/>
              <a:gd name="connsiteY6" fmla="*/ 3506 h 108373"/>
              <a:gd name="connsiteX7" fmla="*/ 153397 w 504010"/>
              <a:gd name="connsiteY7" fmla="*/ 3506 h 108373"/>
              <a:gd name="connsiteX8" fmla="*/ 197847 w 504010"/>
              <a:gd name="connsiteY8" fmla="*/ 19381 h 108373"/>
              <a:gd name="connsiteX9" fmla="*/ 118472 w 504010"/>
              <a:gd name="connsiteY9" fmla="*/ 32081 h 108373"/>
              <a:gd name="connsiteX10" fmla="*/ 997 w 504010"/>
              <a:gd name="connsiteY10" fmla="*/ 108281 h 108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4010" h="108373">
                <a:moveTo>
                  <a:pt x="997" y="108281"/>
                </a:moveTo>
                <a:cubicBezTo>
                  <a:pt x="13168" y="110927"/>
                  <a:pt x="130114" y="55893"/>
                  <a:pt x="191497" y="47956"/>
                </a:cubicBezTo>
                <a:cubicBezTo>
                  <a:pt x="252880" y="40019"/>
                  <a:pt x="340722" y="62773"/>
                  <a:pt x="369297" y="60656"/>
                </a:cubicBezTo>
                <a:cubicBezTo>
                  <a:pt x="397872" y="58539"/>
                  <a:pt x="340722" y="32610"/>
                  <a:pt x="362947" y="35256"/>
                </a:cubicBezTo>
                <a:cubicBezTo>
                  <a:pt x="385172" y="37902"/>
                  <a:pt x="492064" y="75473"/>
                  <a:pt x="502647" y="76531"/>
                </a:cubicBezTo>
                <a:cubicBezTo>
                  <a:pt x="513230" y="77589"/>
                  <a:pt x="459784" y="53777"/>
                  <a:pt x="426447" y="41606"/>
                </a:cubicBezTo>
                <a:cubicBezTo>
                  <a:pt x="393110" y="29435"/>
                  <a:pt x="348130" y="9856"/>
                  <a:pt x="302622" y="3506"/>
                </a:cubicBezTo>
                <a:cubicBezTo>
                  <a:pt x="257114" y="-2844"/>
                  <a:pt x="170860" y="860"/>
                  <a:pt x="153397" y="3506"/>
                </a:cubicBezTo>
                <a:cubicBezTo>
                  <a:pt x="135934" y="6152"/>
                  <a:pt x="203668" y="14619"/>
                  <a:pt x="197847" y="19381"/>
                </a:cubicBezTo>
                <a:cubicBezTo>
                  <a:pt x="192026" y="24143"/>
                  <a:pt x="145460" y="19910"/>
                  <a:pt x="118472" y="32081"/>
                </a:cubicBezTo>
                <a:cubicBezTo>
                  <a:pt x="91485" y="44252"/>
                  <a:pt x="-11174" y="105635"/>
                  <a:pt x="997" y="108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33D6A0A9-2722-4AB7-68ED-99DD6EBFCD6A}"/>
              </a:ext>
            </a:extLst>
          </p:cNvPr>
          <p:cNvSpPr/>
          <p:nvPr/>
        </p:nvSpPr>
        <p:spPr>
          <a:xfrm>
            <a:off x="3399466" y="4099378"/>
            <a:ext cx="182503" cy="126547"/>
          </a:xfrm>
          <a:custGeom>
            <a:avLst/>
            <a:gdLst>
              <a:gd name="connsiteX0" fmla="*/ 181934 w 182503"/>
              <a:gd name="connsiteY0" fmla="*/ 2722 h 126547"/>
              <a:gd name="connsiteX1" fmla="*/ 70809 w 182503"/>
              <a:gd name="connsiteY1" fmla="*/ 85272 h 126547"/>
              <a:gd name="connsiteX2" fmla="*/ 39059 w 182503"/>
              <a:gd name="connsiteY2" fmla="*/ 126547 h 126547"/>
              <a:gd name="connsiteX3" fmla="*/ 61284 w 182503"/>
              <a:gd name="connsiteY3" fmla="*/ 85272 h 126547"/>
              <a:gd name="connsiteX4" fmla="*/ 73984 w 182503"/>
              <a:gd name="connsiteY4" fmla="*/ 43997 h 126547"/>
              <a:gd name="connsiteX5" fmla="*/ 16834 w 182503"/>
              <a:gd name="connsiteY5" fmla="*/ 40822 h 126547"/>
              <a:gd name="connsiteX6" fmla="*/ 959 w 182503"/>
              <a:gd name="connsiteY6" fmla="*/ 69397 h 126547"/>
              <a:gd name="connsiteX7" fmla="*/ 13659 w 182503"/>
              <a:gd name="connsiteY7" fmla="*/ 21772 h 126547"/>
              <a:gd name="connsiteX8" fmla="*/ 108909 w 182503"/>
              <a:gd name="connsiteY8" fmla="*/ 18597 h 126547"/>
              <a:gd name="connsiteX9" fmla="*/ 181934 w 182503"/>
              <a:gd name="connsiteY9" fmla="*/ 2722 h 126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503" h="126547">
                <a:moveTo>
                  <a:pt x="181934" y="2722"/>
                </a:moveTo>
                <a:cubicBezTo>
                  <a:pt x="175584" y="13834"/>
                  <a:pt x="94621" y="64635"/>
                  <a:pt x="70809" y="85272"/>
                </a:cubicBezTo>
                <a:cubicBezTo>
                  <a:pt x="46997" y="105909"/>
                  <a:pt x="40646" y="126547"/>
                  <a:pt x="39059" y="126547"/>
                </a:cubicBezTo>
                <a:cubicBezTo>
                  <a:pt x="37472" y="126547"/>
                  <a:pt x="55463" y="99030"/>
                  <a:pt x="61284" y="85272"/>
                </a:cubicBezTo>
                <a:cubicBezTo>
                  <a:pt x="67105" y="71514"/>
                  <a:pt x="81392" y="51405"/>
                  <a:pt x="73984" y="43997"/>
                </a:cubicBezTo>
                <a:cubicBezTo>
                  <a:pt x="66576" y="36589"/>
                  <a:pt x="29005" y="36589"/>
                  <a:pt x="16834" y="40822"/>
                </a:cubicBezTo>
                <a:cubicBezTo>
                  <a:pt x="4663" y="45055"/>
                  <a:pt x="1488" y="72572"/>
                  <a:pt x="959" y="69397"/>
                </a:cubicBezTo>
                <a:cubicBezTo>
                  <a:pt x="430" y="66222"/>
                  <a:pt x="-4333" y="30239"/>
                  <a:pt x="13659" y="21772"/>
                </a:cubicBezTo>
                <a:cubicBezTo>
                  <a:pt x="31651" y="13305"/>
                  <a:pt x="77688" y="19126"/>
                  <a:pt x="108909" y="18597"/>
                </a:cubicBezTo>
                <a:cubicBezTo>
                  <a:pt x="140130" y="18068"/>
                  <a:pt x="188284" y="-8390"/>
                  <a:pt x="181934" y="27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AFBE47C5-49E6-3BDD-8ECF-EDCFBBEC24B1}"/>
              </a:ext>
            </a:extLst>
          </p:cNvPr>
          <p:cNvSpPr/>
          <p:nvPr/>
        </p:nvSpPr>
        <p:spPr>
          <a:xfrm>
            <a:off x="3642101" y="4320029"/>
            <a:ext cx="136170" cy="104532"/>
          </a:xfrm>
          <a:custGeom>
            <a:avLst/>
            <a:gdLst>
              <a:gd name="connsiteX0" fmla="*/ 136149 w 136170"/>
              <a:gd name="connsiteY0" fmla="*/ 1146 h 104532"/>
              <a:gd name="connsiteX1" fmla="*/ 85349 w 136170"/>
              <a:gd name="connsiteY1" fmla="*/ 70996 h 104532"/>
              <a:gd name="connsiteX2" fmla="*/ 56774 w 136170"/>
              <a:gd name="connsiteY2" fmla="*/ 99571 h 104532"/>
              <a:gd name="connsiteX3" fmla="*/ 5974 w 136170"/>
              <a:gd name="connsiteY3" fmla="*/ 102746 h 104532"/>
              <a:gd name="connsiteX4" fmla="*/ 9149 w 136170"/>
              <a:gd name="connsiteY4" fmla="*/ 80521 h 104532"/>
              <a:gd name="connsiteX5" fmla="*/ 78999 w 136170"/>
              <a:gd name="connsiteY5" fmla="*/ 29721 h 104532"/>
              <a:gd name="connsiteX6" fmla="*/ 136149 w 136170"/>
              <a:gd name="connsiteY6" fmla="*/ 1146 h 10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170" h="104532">
                <a:moveTo>
                  <a:pt x="136149" y="1146"/>
                </a:moveTo>
                <a:cubicBezTo>
                  <a:pt x="137207" y="8025"/>
                  <a:pt x="98578" y="54592"/>
                  <a:pt x="85349" y="70996"/>
                </a:cubicBezTo>
                <a:cubicBezTo>
                  <a:pt x="72120" y="87400"/>
                  <a:pt x="70003" y="94279"/>
                  <a:pt x="56774" y="99571"/>
                </a:cubicBezTo>
                <a:cubicBezTo>
                  <a:pt x="43545" y="104863"/>
                  <a:pt x="13912" y="105921"/>
                  <a:pt x="5974" y="102746"/>
                </a:cubicBezTo>
                <a:cubicBezTo>
                  <a:pt x="-1964" y="99571"/>
                  <a:pt x="-3022" y="92692"/>
                  <a:pt x="9149" y="80521"/>
                </a:cubicBezTo>
                <a:cubicBezTo>
                  <a:pt x="21320" y="68350"/>
                  <a:pt x="61007" y="39246"/>
                  <a:pt x="78999" y="29721"/>
                </a:cubicBezTo>
                <a:cubicBezTo>
                  <a:pt x="96991" y="20196"/>
                  <a:pt x="135091" y="-5733"/>
                  <a:pt x="136149" y="1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910520C4-7AB1-957B-C385-FBB295840470}"/>
              </a:ext>
            </a:extLst>
          </p:cNvPr>
          <p:cNvSpPr/>
          <p:nvPr/>
        </p:nvSpPr>
        <p:spPr>
          <a:xfrm>
            <a:off x="3437756" y="4103166"/>
            <a:ext cx="99459" cy="165767"/>
          </a:xfrm>
          <a:custGeom>
            <a:avLst/>
            <a:gdLst>
              <a:gd name="connsiteX0" fmla="*/ 99194 w 99459"/>
              <a:gd name="connsiteY0" fmla="*/ 2109 h 165767"/>
              <a:gd name="connsiteX1" fmla="*/ 42044 w 99459"/>
              <a:gd name="connsiteY1" fmla="*/ 68784 h 165767"/>
              <a:gd name="connsiteX2" fmla="*/ 16644 w 99459"/>
              <a:gd name="connsiteY2" fmla="*/ 164034 h 165767"/>
              <a:gd name="connsiteX3" fmla="*/ 16644 w 99459"/>
              <a:gd name="connsiteY3" fmla="*/ 132284 h 165767"/>
              <a:gd name="connsiteX4" fmla="*/ 3944 w 99459"/>
              <a:gd name="connsiteY4" fmla="*/ 157684 h 165767"/>
              <a:gd name="connsiteX5" fmla="*/ 769 w 99459"/>
              <a:gd name="connsiteY5" fmla="*/ 110059 h 165767"/>
              <a:gd name="connsiteX6" fmla="*/ 16644 w 99459"/>
              <a:gd name="connsiteY6" fmla="*/ 24334 h 165767"/>
              <a:gd name="connsiteX7" fmla="*/ 99194 w 99459"/>
              <a:gd name="connsiteY7" fmla="*/ 2109 h 165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459" h="165767">
                <a:moveTo>
                  <a:pt x="99194" y="2109"/>
                </a:moveTo>
                <a:cubicBezTo>
                  <a:pt x="103427" y="9517"/>
                  <a:pt x="55802" y="41797"/>
                  <a:pt x="42044" y="68784"/>
                </a:cubicBezTo>
                <a:cubicBezTo>
                  <a:pt x="28286" y="95772"/>
                  <a:pt x="20877" y="153451"/>
                  <a:pt x="16644" y="164034"/>
                </a:cubicBezTo>
                <a:cubicBezTo>
                  <a:pt x="12411" y="174617"/>
                  <a:pt x="18761" y="133342"/>
                  <a:pt x="16644" y="132284"/>
                </a:cubicBezTo>
                <a:cubicBezTo>
                  <a:pt x="14527" y="131226"/>
                  <a:pt x="6590" y="161388"/>
                  <a:pt x="3944" y="157684"/>
                </a:cubicBezTo>
                <a:cubicBezTo>
                  <a:pt x="1298" y="153980"/>
                  <a:pt x="-1348" y="132284"/>
                  <a:pt x="769" y="110059"/>
                </a:cubicBezTo>
                <a:cubicBezTo>
                  <a:pt x="2886" y="87834"/>
                  <a:pt x="1827" y="40738"/>
                  <a:pt x="16644" y="24334"/>
                </a:cubicBezTo>
                <a:cubicBezTo>
                  <a:pt x="31461" y="7930"/>
                  <a:pt x="94961" y="-5299"/>
                  <a:pt x="99194" y="2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CBF3D5DC-7C3C-4B54-DCF3-E0D23DD7CEE2}"/>
              </a:ext>
            </a:extLst>
          </p:cNvPr>
          <p:cNvSpPr/>
          <p:nvPr/>
        </p:nvSpPr>
        <p:spPr>
          <a:xfrm>
            <a:off x="3784541" y="4149144"/>
            <a:ext cx="172605" cy="204376"/>
          </a:xfrm>
          <a:custGeom>
            <a:avLst/>
            <a:gdLst>
              <a:gd name="connsiteX0" fmla="*/ 59 w 172605"/>
              <a:gd name="connsiteY0" fmla="*/ 581 h 204376"/>
              <a:gd name="connsiteX1" fmla="*/ 95309 w 172605"/>
              <a:gd name="connsiteY1" fmla="*/ 162506 h 204376"/>
              <a:gd name="connsiteX2" fmla="*/ 73084 w 172605"/>
              <a:gd name="connsiteY2" fmla="*/ 130756 h 204376"/>
              <a:gd name="connsiteX3" fmla="*/ 171509 w 172605"/>
              <a:gd name="connsiteY3" fmla="*/ 203781 h 204376"/>
              <a:gd name="connsiteX4" fmla="*/ 127059 w 172605"/>
              <a:gd name="connsiteY4" fmla="*/ 165681 h 204376"/>
              <a:gd name="connsiteX5" fmla="*/ 146109 w 172605"/>
              <a:gd name="connsiteY5" fmla="*/ 172031 h 204376"/>
              <a:gd name="connsiteX6" fmla="*/ 98484 w 172605"/>
              <a:gd name="connsiteY6" fmla="*/ 54556 h 204376"/>
              <a:gd name="connsiteX7" fmla="*/ 111184 w 172605"/>
              <a:gd name="connsiteY7" fmla="*/ 105356 h 204376"/>
              <a:gd name="connsiteX8" fmla="*/ 59 w 172605"/>
              <a:gd name="connsiteY8" fmla="*/ 581 h 20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605" h="204376">
                <a:moveTo>
                  <a:pt x="59" y="581"/>
                </a:moveTo>
                <a:cubicBezTo>
                  <a:pt x="-2587" y="10106"/>
                  <a:pt x="83138" y="140810"/>
                  <a:pt x="95309" y="162506"/>
                </a:cubicBezTo>
                <a:cubicBezTo>
                  <a:pt x="107480" y="184202"/>
                  <a:pt x="60384" y="123877"/>
                  <a:pt x="73084" y="130756"/>
                </a:cubicBezTo>
                <a:cubicBezTo>
                  <a:pt x="85784" y="137635"/>
                  <a:pt x="162513" y="197960"/>
                  <a:pt x="171509" y="203781"/>
                </a:cubicBezTo>
                <a:cubicBezTo>
                  <a:pt x="180505" y="209602"/>
                  <a:pt x="131292" y="170973"/>
                  <a:pt x="127059" y="165681"/>
                </a:cubicBezTo>
                <a:cubicBezTo>
                  <a:pt x="122826" y="160389"/>
                  <a:pt x="150872" y="190552"/>
                  <a:pt x="146109" y="172031"/>
                </a:cubicBezTo>
                <a:cubicBezTo>
                  <a:pt x="141346" y="153510"/>
                  <a:pt x="104305" y="65668"/>
                  <a:pt x="98484" y="54556"/>
                </a:cubicBezTo>
                <a:cubicBezTo>
                  <a:pt x="92663" y="43444"/>
                  <a:pt x="121238" y="109060"/>
                  <a:pt x="111184" y="105356"/>
                </a:cubicBezTo>
                <a:cubicBezTo>
                  <a:pt x="101130" y="101652"/>
                  <a:pt x="2705" y="-8944"/>
                  <a:pt x="59" y="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DF7B9BA9-C8BA-DD33-B679-49125A59E213}"/>
              </a:ext>
            </a:extLst>
          </p:cNvPr>
          <p:cNvSpPr/>
          <p:nvPr/>
        </p:nvSpPr>
        <p:spPr>
          <a:xfrm>
            <a:off x="3565615" y="4425904"/>
            <a:ext cx="470229" cy="60635"/>
          </a:xfrm>
          <a:custGeom>
            <a:avLst/>
            <a:gdLst>
              <a:gd name="connsiteX0" fmla="*/ 12610 w 470229"/>
              <a:gd name="connsiteY0" fmla="*/ 60371 h 60635"/>
              <a:gd name="connsiteX1" fmla="*/ 298360 w 470229"/>
              <a:gd name="connsiteY1" fmla="*/ 47671 h 60635"/>
              <a:gd name="connsiteX2" fmla="*/ 311060 w 470229"/>
              <a:gd name="connsiteY2" fmla="*/ 60371 h 60635"/>
              <a:gd name="connsiteX3" fmla="*/ 396785 w 470229"/>
              <a:gd name="connsiteY3" fmla="*/ 47671 h 60635"/>
              <a:gd name="connsiteX4" fmla="*/ 469810 w 470229"/>
              <a:gd name="connsiteY4" fmla="*/ 46 h 60635"/>
              <a:gd name="connsiteX5" fmla="*/ 428535 w 470229"/>
              <a:gd name="connsiteY5" fmla="*/ 38146 h 60635"/>
              <a:gd name="connsiteX6" fmla="*/ 441235 w 470229"/>
              <a:gd name="connsiteY6" fmla="*/ 12746 h 60635"/>
              <a:gd name="connsiteX7" fmla="*/ 352335 w 470229"/>
              <a:gd name="connsiteY7" fmla="*/ 50846 h 60635"/>
              <a:gd name="connsiteX8" fmla="*/ 187235 w 470229"/>
              <a:gd name="connsiteY8" fmla="*/ 22271 h 60635"/>
              <a:gd name="connsiteX9" fmla="*/ 320585 w 470229"/>
              <a:gd name="connsiteY9" fmla="*/ 28621 h 60635"/>
              <a:gd name="connsiteX10" fmla="*/ 82460 w 470229"/>
              <a:gd name="connsiteY10" fmla="*/ 54021 h 60635"/>
              <a:gd name="connsiteX11" fmla="*/ 12610 w 470229"/>
              <a:gd name="connsiteY11" fmla="*/ 60371 h 6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70229" h="60635">
                <a:moveTo>
                  <a:pt x="12610" y="60371"/>
                </a:moveTo>
                <a:cubicBezTo>
                  <a:pt x="48593" y="59313"/>
                  <a:pt x="248618" y="47671"/>
                  <a:pt x="298360" y="47671"/>
                </a:cubicBezTo>
                <a:cubicBezTo>
                  <a:pt x="348102" y="47671"/>
                  <a:pt x="294656" y="60371"/>
                  <a:pt x="311060" y="60371"/>
                </a:cubicBezTo>
                <a:cubicBezTo>
                  <a:pt x="327464" y="60371"/>
                  <a:pt x="370327" y="57725"/>
                  <a:pt x="396785" y="47671"/>
                </a:cubicBezTo>
                <a:cubicBezTo>
                  <a:pt x="423243" y="37617"/>
                  <a:pt x="464518" y="1633"/>
                  <a:pt x="469810" y="46"/>
                </a:cubicBezTo>
                <a:cubicBezTo>
                  <a:pt x="475102" y="-1541"/>
                  <a:pt x="428535" y="38146"/>
                  <a:pt x="428535" y="38146"/>
                </a:cubicBezTo>
                <a:cubicBezTo>
                  <a:pt x="423773" y="40263"/>
                  <a:pt x="453935" y="10629"/>
                  <a:pt x="441235" y="12746"/>
                </a:cubicBezTo>
                <a:cubicBezTo>
                  <a:pt x="428535" y="14863"/>
                  <a:pt x="394668" y="49258"/>
                  <a:pt x="352335" y="50846"/>
                </a:cubicBezTo>
                <a:cubicBezTo>
                  <a:pt x="310002" y="52433"/>
                  <a:pt x="192527" y="25975"/>
                  <a:pt x="187235" y="22271"/>
                </a:cubicBezTo>
                <a:cubicBezTo>
                  <a:pt x="181943" y="18567"/>
                  <a:pt x="338047" y="23329"/>
                  <a:pt x="320585" y="28621"/>
                </a:cubicBezTo>
                <a:cubicBezTo>
                  <a:pt x="303123" y="33913"/>
                  <a:pt x="141727" y="48729"/>
                  <a:pt x="82460" y="54021"/>
                </a:cubicBezTo>
                <a:cubicBezTo>
                  <a:pt x="23193" y="59313"/>
                  <a:pt x="-23373" y="61429"/>
                  <a:pt x="12610" y="603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B8F499AC-D47D-7468-5AAF-7B9990664A6B}"/>
              </a:ext>
            </a:extLst>
          </p:cNvPr>
          <p:cNvSpPr/>
          <p:nvPr/>
        </p:nvSpPr>
        <p:spPr>
          <a:xfrm>
            <a:off x="3592719" y="6007156"/>
            <a:ext cx="41579" cy="198656"/>
          </a:xfrm>
          <a:custGeom>
            <a:avLst/>
            <a:gdLst>
              <a:gd name="connsiteX0" fmla="*/ 29213 w 41579"/>
              <a:gd name="connsiteY0" fmla="*/ 1295 h 198656"/>
              <a:gd name="connsiteX1" fmla="*/ 13000 w 41579"/>
              <a:gd name="connsiteY1" fmla="*/ 82359 h 198656"/>
              <a:gd name="connsiteX2" fmla="*/ 16243 w 41579"/>
              <a:gd name="connsiteY2" fmla="*/ 195848 h 198656"/>
              <a:gd name="connsiteX3" fmla="*/ 38941 w 41579"/>
              <a:gd name="connsiteY3" fmla="*/ 166665 h 198656"/>
              <a:gd name="connsiteX4" fmla="*/ 38941 w 41579"/>
              <a:gd name="connsiteY4" fmla="*/ 182878 h 198656"/>
              <a:gd name="connsiteX5" fmla="*/ 19485 w 41579"/>
              <a:gd name="connsiteY5" fmla="*/ 114784 h 198656"/>
              <a:gd name="connsiteX6" fmla="*/ 30 w 41579"/>
              <a:gd name="connsiteY6" fmla="*/ 147210 h 198656"/>
              <a:gd name="connsiteX7" fmla="*/ 29213 w 41579"/>
              <a:gd name="connsiteY7" fmla="*/ 1295 h 19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579" h="198656">
                <a:moveTo>
                  <a:pt x="29213" y="1295"/>
                </a:moveTo>
                <a:cubicBezTo>
                  <a:pt x="31375" y="-9513"/>
                  <a:pt x="15162" y="49934"/>
                  <a:pt x="13000" y="82359"/>
                </a:cubicBezTo>
                <a:cubicBezTo>
                  <a:pt x="10838" y="114784"/>
                  <a:pt x="11920" y="181797"/>
                  <a:pt x="16243" y="195848"/>
                </a:cubicBezTo>
                <a:cubicBezTo>
                  <a:pt x="20566" y="209899"/>
                  <a:pt x="38941" y="166665"/>
                  <a:pt x="38941" y="166665"/>
                </a:cubicBezTo>
                <a:cubicBezTo>
                  <a:pt x="42724" y="164503"/>
                  <a:pt x="42184" y="191525"/>
                  <a:pt x="38941" y="182878"/>
                </a:cubicBezTo>
                <a:cubicBezTo>
                  <a:pt x="35698" y="174231"/>
                  <a:pt x="25970" y="120729"/>
                  <a:pt x="19485" y="114784"/>
                </a:cubicBezTo>
                <a:cubicBezTo>
                  <a:pt x="13000" y="108839"/>
                  <a:pt x="1111" y="165044"/>
                  <a:pt x="30" y="147210"/>
                </a:cubicBezTo>
                <a:cubicBezTo>
                  <a:pt x="-1051" y="129376"/>
                  <a:pt x="27051" y="12103"/>
                  <a:pt x="29213" y="1295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7BB17915-42C1-C398-B085-6F212B198BAB}"/>
              </a:ext>
            </a:extLst>
          </p:cNvPr>
          <p:cNvSpPr/>
          <p:nvPr/>
        </p:nvSpPr>
        <p:spPr>
          <a:xfrm>
            <a:off x="3554063" y="6095812"/>
            <a:ext cx="351188" cy="156485"/>
          </a:xfrm>
          <a:custGeom>
            <a:avLst/>
            <a:gdLst>
              <a:gd name="connsiteX0" fmla="*/ 349971 w 351188"/>
              <a:gd name="connsiteY0" fmla="*/ 188 h 156485"/>
              <a:gd name="connsiteX1" fmla="*/ 174873 w 351188"/>
              <a:gd name="connsiteY1" fmla="*/ 81252 h 156485"/>
              <a:gd name="connsiteX2" fmla="*/ 229997 w 351188"/>
              <a:gd name="connsiteY2" fmla="*/ 84494 h 156485"/>
              <a:gd name="connsiteX3" fmla="*/ 80839 w 351188"/>
              <a:gd name="connsiteY3" fmla="*/ 113677 h 156485"/>
              <a:gd name="connsiteX4" fmla="*/ 3018 w 351188"/>
              <a:gd name="connsiteY4" fmla="*/ 155831 h 156485"/>
              <a:gd name="connsiteX5" fmla="*/ 181358 w 351188"/>
              <a:gd name="connsiteY5" fmla="*/ 78009 h 156485"/>
              <a:gd name="connsiteX6" fmla="*/ 71111 w 351188"/>
              <a:gd name="connsiteY6" fmla="*/ 107192 h 156485"/>
              <a:gd name="connsiteX7" fmla="*/ 349971 w 351188"/>
              <a:gd name="connsiteY7" fmla="*/ 188 h 156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1188" h="156485">
                <a:moveTo>
                  <a:pt x="349971" y="188"/>
                </a:moveTo>
                <a:cubicBezTo>
                  <a:pt x="367265" y="-4135"/>
                  <a:pt x="194869" y="67201"/>
                  <a:pt x="174873" y="81252"/>
                </a:cubicBezTo>
                <a:cubicBezTo>
                  <a:pt x="154877" y="95303"/>
                  <a:pt x="245669" y="79090"/>
                  <a:pt x="229997" y="84494"/>
                </a:cubicBezTo>
                <a:cubicBezTo>
                  <a:pt x="214325" y="89898"/>
                  <a:pt x="118669" y="101788"/>
                  <a:pt x="80839" y="113677"/>
                </a:cubicBezTo>
                <a:cubicBezTo>
                  <a:pt x="43009" y="125566"/>
                  <a:pt x="-13735" y="161776"/>
                  <a:pt x="3018" y="155831"/>
                </a:cubicBezTo>
                <a:cubicBezTo>
                  <a:pt x="19771" y="149886"/>
                  <a:pt x="170009" y="86115"/>
                  <a:pt x="181358" y="78009"/>
                </a:cubicBezTo>
                <a:cubicBezTo>
                  <a:pt x="192707" y="69903"/>
                  <a:pt x="39766" y="120162"/>
                  <a:pt x="71111" y="107192"/>
                </a:cubicBezTo>
                <a:cubicBezTo>
                  <a:pt x="102456" y="94222"/>
                  <a:pt x="332677" y="4511"/>
                  <a:pt x="349971" y="18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7973C94B-4811-94BB-5593-4E3002C7ECBA}"/>
              </a:ext>
            </a:extLst>
          </p:cNvPr>
          <p:cNvSpPr/>
          <p:nvPr/>
        </p:nvSpPr>
        <p:spPr>
          <a:xfrm>
            <a:off x="3501716" y="6552327"/>
            <a:ext cx="56613" cy="86052"/>
          </a:xfrm>
          <a:custGeom>
            <a:avLst/>
            <a:gdLst>
              <a:gd name="connsiteX0" fmla="*/ 241 w 56613"/>
              <a:gd name="connsiteY0" fmla="*/ 873 h 86052"/>
              <a:gd name="connsiteX1" fmla="*/ 55365 w 56613"/>
              <a:gd name="connsiteY1" fmla="*/ 85179 h 86052"/>
              <a:gd name="connsiteX2" fmla="*/ 35910 w 56613"/>
              <a:gd name="connsiteY2" fmla="*/ 43026 h 86052"/>
              <a:gd name="connsiteX3" fmla="*/ 241 w 56613"/>
              <a:gd name="connsiteY3" fmla="*/ 873 h 86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613" h="86052">
                <a:moveTo>
                  <a:pt x="241" y="873"/>
                </a:moveTo>
                <a:cubicBezTo>
                  <a:pt x="3483" y="7898"/>
                  <a:pt x="49420" y="78154"/>
                  <a:pt x="55365" y="85179"/>
                </a:cubicBezTo>
                <a:cubicBezTo>
                  <a:pt x="61310" y="92204"/>
                  <a:pt x="44557" y="54915"/>
                  <a:pt x="35910" y="43026"/>
                </a:cubicBezTo>
                <a:cubicBezTo>
                  <a:pt x="27263" y="31137"/>
                  <a:pt x="-3001" y="-6152"/>
                  <a:pt x="241" y="8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2B461008-188D-4E49-A29D-33A76D31006F}"/>
              </a:ext>
            </a:extLst>
          </p:cNvPr>
          <p:cNvSpPr/>
          <p:nvPr/>
        </p:nvSpPr>
        <p:spPr>
          <a:xfrm>
            <a:off x="4435813" y="5940355"/>
            <a:ext cx="45430" cy="181588"/>
          </a:xfrm>
          <a:custGeom>
            <a:avLst/>
            <a:gdLst>
              <a:gd name="connsiteX0" fmla="*/ 45396 w 45430"/>
              <a:gd name="connsiteY0" fmla="*/ 2 h 181588"/>
              <a:gd name="connsiteX1" fmla="*/ 16213 w 45430"/>
              <a:gd name="connsiteY1" fmla="*/ 113492 h 181588"/>
              <a:gd name="connsiteX2" fmla="*/ 9727 w 45430"/>
              <a:gd name="connsiteY2" fmla="*/ 113492 h 181588"/>
              <a:gd name="connsiteX3" fmla="*/ 0 w 45430"/>
              <a:gd name="connsiteY3" fmla="*/ 181585 h 181588"/>
              <a:gd name="connsiteX4" fmla="*/ 9727 w 45430"/>
              <a:gd name="connsiteY4" fmla="*/ 110249 h 181588"/>
              <a:gd name="connsiteX5" fmla="*/ 45396 w 45430"/>
              <a:gd name="connsiteY5" fmla="*/ 2 h 18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430" h="181588">
                <a:moveTo>
                  <a:pt x="45396" y="2"/>
                </a:moveTo>
                <a:cubicBezTo>
                  <a:pt x="46477" y="542"/>
                  <a:pt x="22158" y="94577"/>
                  <a:pt x="16213" y="113492"/>
                </a:cubicBezTo>
                <a:cubicBezTo>
                  <a:pt x="10268" y="132407"/>
                  <a:pt x="12429" y="102143"/>
                  <a:pt x="9727" y="113492"/>
                </a:cubicBezTo>
                <a:cubicBezTo>
                  <a:pt x="7025" y="124841"/>
                  <a:pt x="0" y="182125"/>
                  <a:pt x="0" y="181585"/>
                </a:cubicBezTo>
                <a:cubicBezTo>
                  <a:pt x="0" y="181045"/>
                  <a:pt x="3782" y="134028"/>
                  <a:pt x="9727" y="110249"/>
                </a:cubicBezTo>
                <a:cubicBezTo>
                  <a:pt x="15672" y="86470"/>
                  <a:pt x="44315" y="-538"/>
                  <a:pt x="45396" y="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131BA765-1DF1-CBA9-CE86-AE7830AF3B3D}"/>
              </a:ext>
            </a:extLst>
          </p:cNvPr>
          <p:cNvSpPr/>
          <p:nvPr/>
        </p:nvSpPr>
        <p:spPr>
          <a:xfrm>
            <a:off x="4578438" y="6164094"/>
            <a:ext cx="230273" cy="168651"/>
          </a:xfrm>
          <a:custGeom>
            <a:avLst/>
            <a:gdLst>
              <a:gd name="connsiteX0" fmla="*/ 47 w 230273"/>
              <a:gd name="connsiteY0" fmla="*/ 0 h 168651"/>
              <a:gd name="connsiteX1" fmla="*/ 136234 w 230273"/>
              <a:gd name="connsiteY1" fmla="*/ 123217 h 168651"/>
              <a:gd name="connsiteX2" fmla="*/ 149205 w 230273"/>
              <a:gd name="connsiteY2" fmla="*/ 116732 h 168651"/>
              <a:gd name="connsiteX3" fmla="*/ 230268 w 230273"/>
              <a:gd name="connsiteY3" fmla="*/ 168612 h 168651"/>
              <a:gd name="connsiteX4" fmla="*/ 152447 w 230273"/>
              <a:gd name="connsiteY4" fmla="*/ 123217 h 168651"/>
              <a:gd name="connsiteX5" fmla="*/ 47 w 230273"/>
              <a:gd name="connsiteY5" fmla="*/ 0 h 168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273" h="168651">
                <a:moveTo>
                  <a:pt x="47" y="0"/>
                </a:moveTo>
                <a:cubicBezTo>
                  <a:pt x="-2655" y="0"/>
                  <a:pt x="111374" y="103762"/>
                  <a:pt x="136234" y="123217"/>
                </a:cubicBezTo>
                <a:cubicBezTo>
                  <a:pt x="161094" y="142672"/>
                  <a:pt x="133533" y="109166"/>
                  <a:pt x="149205" y="116732"/>
                </a:cubicBezTo>
                <a:cubicBezTo>
                  <a:pt x="164877" y="124298"/>
                  <a:pt x="229728" y="167531"/>
                  <a:pt x="230268" y="168612"/>
                </a:cubicBezTo>
                <a:cubicBezTo>
                  <a:pt x="230808" y="169693"/>
                  <a:pt x="191358" y="148617"/>
                  <a:pt x="152447" y="123217"/>
                </a:cubicBezTo>
                <a:cubicBezTo>
                  <a:pt x="113537" y="97817"/>
                  <a:pt x="2749" y="0"/>
                  <a:pt x="4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C23BE052-1A09-18C4-59E3-099A2F5F2917}"/>
              </a:ext>
            </a:extLst>
          </p:cNvPr>
          <p:cNvSpPr/>
          <p:nvPr/>
        </p:nvSpPr>
        <p:spPr>
          <a:xfrm>
            <a:off x="4521129" y="5982494"/>
            <a:ext cx="21688" cy="114599"/>
          </a:xfrm>
          <a:custGeom>
            <a:avLst/>
            <a:gdLst>
              <a:gd name="connsiteX0" fmla="*/ 21688 w 21688"/>
              <a:gd name="connsiteY0" fmla="*/ 17 h 114599"/>
              <a:gd name="connsiteX1" fmla="*/ 2233 w 21688"/>
              <a:gd name="connsiteY1" fmla="*/ 68110 h 114599"/>
              <a:gd name="connsiteX2" fmla="*/ 18445 w 21688"/>
              <a:gd name="connsiteY2" fmla="*/ 113506 h 114599"/>
              <a:gd name="connsiteX3" fmla="*/ 2233 w 21688"/>
              <a:gd name="connsiteY3" fmla="*/ 97293 h 114599"/>
              <a:gd name="connsiteX4" fmla="*/ 2233 w 21688"/>
              <a:gd name="connsiteY4" fmla="*/ 61625 h 114599"/>
              <a:gd name="connsiteX5" fmla="*/ 21688 w 21688"/>
              <a:gd name="connsiteY5" fmla="*/ 17 h 11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88" h="114599">
                <a:moveTo>
                  <a:pt x="21688" y="17"/>
                </a:moveTo>
                <a:cubicBezTo>
                  <a:pt x="21688" y="1098"/>
                  <a:pt x="2773" y="49195"/>
                  <a:pt x="2233" y="68110"/>
                </a:cubicBezTo>
                <a:cubicBezTo>
                  <a:pt x="1693" y="87025"/>
                  <a:pt x="18445" y="113506"/>
                  <a:pt x="18445" y="113506"/>
                </a:cubicBezTo>
                <a:cubicBezTo>
                  <a:pt x="18445" y="118370"/>
                  <a:pt x="4935" y="105940"/>
                  <a:pt x="2233" y="97293"/>
                </a:cubicBezTo>
                <a:cubicBezTo>
                  <a:pt x="-469" y="88646"/>
                  <a:pt x="-1010" y="74595"/>
                  <a:pt x="2233" y="61625"/>
                </a:cubicBezTo>
                <a:cubicBezTo>
                  <a:pt x="5476" y="48655"/>
                  <a:pt x="21688" y="-1064"/>
                  <a:pt x="21688" y="1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FF314927-30AA-6021-9285-47FC1C8D6456}"/>
              </a:ext>
            </a:extLst>
          </p:cNvPr>
          <p:cNvSpPr/>
          <p:nvPr/>
        </p:nvSpPr>
        <p:spPr>
          <a:xfrm>
            <a:off x="3495442" y="5428019"/>
            <a:ext cx="86378" cy="175480"/>
          </a:xfrm>
          <a:custGeom>
            <a:avLst/>
            <a:gdLst>
              <a:gd name="connsiteX0" fmla="*/ 30 w 86378"/>
              <a:gd name="connsiteY0" fmla="*/ 15 h 175480"/>
              <a:gd name="connsiteX1" fmla="*/ 71367 w 86378"/>
              <a:gd name="connsiteY1" fmla="*/ 74594 h 175480"/>
              <a:gd name="connsiteX2" fmla="*/ 58396 w 86378"/>
              <a:gd name="connsiteY2" fmla="*/ 175113 h 175480"/>
              <a:gd name="connsiteX3" fmla="*/ 74609 w 86378"/>
              <a:gd name="connsiteY3" fmla="*/ 107019 h 175480"/>
              <a:gd name="connsiteX4" fmla="*/ 81094 w 86378"/>
              <a:gd name="connsiteY4" fmla="*/ 68109 h 175480"/>
              <a:gd name="connsiteX5" fmla="*/ 30 w 86378"/>
              <a:gd name="connsiteY5" fmla="*/ 15 h 175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378" h="175480">
                <a:moveTo>
                  <a:pt x="30" y="15"/>
                </a:moveTo>
                <a:cubicBezTo>
                  <a:pt x="-1591" y="1096"/>
                  <a:pt x="61639" y="45411"/>
                  <a:pt x="71367" y="74594"/>
                </a:cubicBezTo>
                <a:cubicBezTo>
                  <a:pt x="81095" y="103777"/>
                  <a:pt x="57856" y="169709"/>
                  <a:pt x="58396" y="175113"/>
                </a:cubicBezTo>
                <a:cubicBezTo>
                  <a:pt x="58936" y="180517"/>
                  <a:pt x="70826" y="124853"/>
                  <a:pt x="74609" y="107019"/>
                </a:cubicBezTo>
                <a:cubicBezTo>
                  <a:pt x="78392" y="89185"/>
                  <a:pt x="94605" y="83241"/>
                  <a:pt x="81094" y="68109"/>
                </a:cubicBezTo>
                <a:cubicBezTo>
                  <a:pt x="67583" y="52977"/>
                  <a:pt x="1651" y="-1066"/>
                  <a:pt x="30" y="15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D31DECA0-1068-4AF2-1291-08B6D1E63964}"/>
              </a:ext>
            </a:extLst>
          </p:cNvPr>
          <p:cNvSpPr/>
          <p:nvPr/>
        </p:nvSpPr>
        <p:spPr>
          <a:xfrm>
            <a:off x="3803007" y="5891170"/>
            <a:ext cx="208736" cy="68683"/>
          </a:xfrm>
          <a:custGeom>
            <a:avLst/>
            <a:gdLst>
              <a:gd name="connsiteX0" fmla="*/ 508 w 208736"/>
              <a:gd name="connsiteY0" fmla="*/ 68643 h 68683"/>
              <a:gd name="connsiteX1" fmla="*/ 201546 w 208736"/>
              <a:gd name="connsiteY1" fmla="*/ 3792 h 68683"/>
              <a:gd name="connsiteX2" fmla="*/ 146423 w 208736"/>
              <a:gd name="connsiteY2" fmla="*/ 13519 h 68683"/>
              <a:gd name="connsiteX3" fmla="*/ 508 w 208736"/>
              <a:gd name="connsiteY3" fmla="*/ 68643 h 68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736" h="68683">
                <a:moveTo>
                  <a:pt x="508" y="68643"/>
                </a:moveTo>
                <a:cubicBezTo>
                  <a:pt x="9695" y="67022"/>
                  <a:pt x="177227" y="12979"/>
                  <a:pt x="201546" y="3792"/>
                </a:cubicBezTo>
                <a:cubicBezTo>
                  <a:pt x="225865" y="-5395"/>
                  <a:pt x="183712" y="3791"/>
                  <a:pt x="146423" y="13519"/>
                </a:cubicBezTo>
                <a:cubicBezTo>
                  <a:pt x="109134" y="23247"/>
                  <a:pt x="-8679" y="70264"/>
                  <a:pt x="508" y="6864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CEBAF3D9-0268-842B-F8A0-030472FEB8F4}"/>
              </a:ext>
            </a:extLst>
          </p:cNvPr>
          <p:cNvSpPr/>
          <p:nvPr/>
        </p:nvSpPr>
        <p:spPr>
          <a:xfrm>
            <a:off x="3268494" y="5671177"/>
            <a:ext cx="26158" cy="87734"/>
          </a:xfrm>
          <a:custGeom>
            <a:avLst/>
            <a:gdLst>
              <a:gd name="connsiteX0" fmla="*/ 22697 w 26158"/>
              <a:gd name="connsiteY0" fmla="*/ 49 h 87734"/>
              <a:gd name="connsiteX1" fmla="*/ 12970 w 26158"/>
              <a:gd name="connsiteY1" fmla="*/ 61657 h 87734"/>
              <a:gd name="connsiteX2" fmla="*/ 25940 w 26158"/>
              <a:gd name="connsiteY2" fmla="*/ 87597 h 87734"/>
              <a:gd name="connsiteX3" fmla="*/ 0 w 26158"/>
              <a:gd name="connsiteY3" fmla="*/ 51929 h 87734"/>
              <a:gd name="connsiteX4" fmla="*/ 22697 w 26158"/>
              <a:gd name="connsiteY4" fmla="*/ 49 h 87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58" h="87734">
                <a:moveTo>
                  <a:pt x="22697" y="49"/>
                </a:moveTo>
                <a:cubicBezTo>
                  <a:pt x="24859" y="1670"/>
                  <a:pt x="12429" y="47066"/>
                  <a:pt x="12970" y="61657"/>
                </a:cubicBezTo>
                <a:cubicBezTo>
                  <a:pt x="13510" y="76248"/>
                  <a:pt x="28102" y="89218"/>
                  <a:pt x="25940" y="87597"/>
                </a:cubicBezTo>
                <a:cubicBezTo>
                  <a:pt x="23778" y="85976"/>
                  <a:pt x="0" y="66520"/>
                  <a:pt x="0" y="51929"/>
                </a:cubicBezTo>
                <a:cubicBezTo>
                  <a:pt x="0" y="37338"/>
                  <a:pt x="20535" y="-1572"/>
                  <a:pt x="22697" y="49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2B7C1548-F1CD-9D32-B71A-C284CF4865AE}"/>
              </a:ext>
            </a:extLst>
          </p:cNvPr>
          <p:cNvSpPr/>
          <p:nvPr/>
        </p:nvSpPr>
        <p:spPr>
          <a:xfrm>
            <a:off x="5890318" y="5278404"/>
            <a:ext cx="50143" cy="97761"/>
          </a:xfrm>
          <a:custGeom>
            <a:avLst/>
            <a:gdLst>
              <a:gd name="connsiteX0" fmla="*/ 50039 w 50143"/>
              <a:gd name="connsiteY0" fmla="*/ 473 h 97761"/>
              <a:gd name="connsiteX1" fmla="*/ 14371 w 50143"/>
              <a:gd name="connsiteY1" fmla="*/ 65324 h 97761"/>
              <a:gd name="connsiteX2" fmla="*/ 14371 w 50143"/>
              <a:gd name="connsiteY2" fmla="*/ 97749 h 97761"/>
              <a:gd name="connsiteX3" fmla="*/ 7886 w 50143"/>
              <a:gd name="connsiteY3" fmla="*/ 62081 h 97761"/>
              <a:gd name="connsiteX4" fmla="*/ 1401 w 50143"/>
              <a:gd name="connsiteY4" fmla="*/ 36141 h 97761"/>
              <a:gd name="connsiteX5" fmla="*/ 50039 w 50143"/>
              <a:gd name="connsiteY5" fmla="*/ 473 h 97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143" h="97761">
                <a:moveTo>
                  <a:pt x="50039" y="473"/>
                </a:moveTo>
                <a:cubicBezTo>
                  <a:pt x="52201" y="5337"/>
                  <a:pt x="20316" y="49111"/>
                  <a:pt x="14371" y="65324"/>
                </a:cubicBezTo>
                <a:cubicBezTo>
                  <a:pt x="8426" y="81537"/>
                  <a:pt x="15452" y="98289"/>
                  <a:pt x="14371" y="97749"/>
                </a:cubicBezTo>
                <a:cubicBezTo>
                  <a:pt x="13290" y="97209"/>
                  <a:pt x="10048" y="72349"/>
                  <a:pt x="7886" y="62081"/>
                </a:cubicBezTo>
                <a:cubicBezTo>
                  <a:pt x="5724" y="51813"/>
                  <a:pt x="-3463" y="42626"/>
                  <a:pt x="1401" y="36141"/>
                </a:cubicBezTo>
                <a:cubicBezTo>
                  <a:pt x="6265" y="29656"/>
                  <a:pt x="47877" y="-4391"/>
                  <a:pt x="50039" y="473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48E5A9BD-23CA-694B-16EE-83DC1589C7A8}"/>
              </a:ext>
            </a:extLst>
          </p:cNvPr>
          <p:cNvSpPr/>
          <p:nvPr/>
        </p:nvSpPr>
        <p:spPr>
          <a:xfrm>
            <a:off x="5139443" y="5985522"/>
            <a:ext cx="55568" cy="94423"/>
          </a:xfrm>
          <a:custGeom>
            <a:avLst/>
            <a:gdLst>
              <a:gd name="connsiteX0" fmla="*/ 4 w 55568"/>
              <a:gd name="connsiteY0" fmla="*/ 231 h 94423"/>
              <a:gd name="connsiteX1" fmla="*/ 51885 w 55568"/>
              <a:gd name="connsiteY1" fmla="*/ 48869 h 94423"/>
              <a:gd name="connsiteX2" fmla="*/ 42157 w 55568"/>
              <a:gd name="connsiteY2" fmla="*/ 94265 h 94423"/>
              <a:gd name="connsiteX3" fmla="*/ 55127 w 55568"/>
              <a:gd name="connsiteY3" fmla="*/ 32657 h 94423"/>
              <a:gd name="connsiteX4" fmla="*/ 4 w 55568"/>
              <a:gd name="connsiteY4" fmla="*/ 231 h 94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568" h="94423">
                <a:moveTo>
                  <a:pt x="4" y="231"/>
                </a:moveTo>
                <a:cubicBezTo>
                  <a:pt x="-536" y="2933"/>
                  <a:pt x="44860" y="33197"/>
                  <a:pt x="51885" y="48869"/>
                </a:cubicBezTo>
                <a:cubicBezTo>
                  <a:pt x="58910" y="64541"/>
                  <a:pt x="41617" y="96967"/>
                  <a:pt x="42157" y="94265"/>
                </a:cubicBezTo>
                <a:cubicBezTo>
                  <a:pt x="42697" y="91563"/>
                  <a:pt x="58369" y="46168"/>
                  <a:pt x="55127" y="32657"/>
                </a:cubicBezTo>
                <a:cubicBezTo>
                  <a:pt x="51885" y="19146"/>
                  <a:pt x="544" y="-2471"/>
                  <a:pt x="4" y="231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1D3EC257-2AD4-5045-1744-E6A8673F2E83}"/>
              </a:ext>
            </a:extLst>
          </p:cNvPr>
          <p:cNvSpPr/>
          <p:nvPr/>
        </p:nvSpPr>
        <p:spPr>
          <a:xfrm>
            <a:off x="5473309" y="5953324"/>
            <a:ext cx="26969" cy="110258"/>
          </a:xfrm>
          <a:custGeom>
            <a:avLst/>
            <a:gdLst>
              <a:gd name="connsiteX0" fmla="*/ 16334 w 26969"/>
              <a:gd name="connsiteY0" fmla="*/ 4 h 110258"/>
              <a:gd name="connsiteX1" fmla="*/ 16334 w 26969"/>
              <a:gd name="connsiteY1" fmla="*/ 68097 h 110258"/>
              <a:gd name="connsiteX2" fmla="*/ 121 w 26969"/>
              <a:gd name="connsiteY2" fmla="*/ 110250 h 110258"/>
              <a:gd name="connsiteX3" fmla="*/ 26061 w 26969"/>
              <a:gd name="connsiteY3" fmla="*/ 71340 h 110258"/>
              <a:gd name="connsiteX4" fmla="*/ 16334 w 26969"/>
              <a:gd name="connsiteY4" fmla="*/ 4 h 110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69" h="110258">
                <a:moveTo>
                  <a:pt x="16334" y="4"/>
                </a:moveTo>
                <a:cubicBezTo>
                  <a:pt x="14713" y="-537"/>
                  <a:pt x="19036" y="49723"/>
                  <a:pt x="16334" y="68097"/>
                </a:cubicBezTo>
                <a:cubicBezTo>
                  <a:pt x="13632" y="86471"/>
                  <a:pt x="-1500" y="109710"/>
                  <a:pt x="121" y="110250"/>
                </a:cubicBezTo>
                <a:cubicBezTo>
                  <a:pt x="1742" y="110791"/>
                  <a:pt x="21738" y="85931"/>
                  <a:pt x="26061" y="71340"/>
                </a:cubicBezTo>
                <a:cubicBezTo>
                  <a:pt x="30384" y="56749"/>
                  <a:pt x="17955" y="545"/>
                  <a:pt x="16334" y="4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089408DC-88AB-9F4F-51CB-67F16343BBDF}"/>
              </a:ext>
            </a:extLst>
          </p:cNvPr>
          <p:cNvSpPr/>
          <p:nvPr/>
        </p:nvSpPr>
        <p:spPr>
          <a:xfrm>
            <a:off x="4866750" y="4412495"/>
            <a:ext cx="351353" cy="263271"/>
          </a:xfrm>
          <a:custGeom>
            <a:avLst/>
            <a:gdLst>
              <a:gd name="connsiteX0" fmla="*/ 350518 w 351353"/>
              <a:gd name="connsiteY0" fmla="*/ 620 h 263271"/>
              <a:gd name="connsiteX1" fmla="*/ 214331 w 351353"/>
              <a:gd name="connsiteY1" fmla="*/ 159505 h 263271"/>
              <a:gd name="connsiteX2" fmla="*/ 97599 w 351353"/>
              <a:gd name="connsiteY2" fmla="*/ 198416 h 263271"/>
              <a:gd name="connsiteX3" fmla="*/ 175420 w 351353"/>
              <a:gd name="connsiteY3" fmla="*/ 198416 h 263271"/>
              <a:gd name="connsiteX4" fmla="*/ 322 w 351353"/>
              <a:gd name="connsiteY4" fmla="*/ 263267 h 263271"/>
              <a:gd name="connsiteX5" fmla="*/ 133267 w 351353"/>
              <a:gd name="connsiteY5" fmla="*/ 201658 h 263271"/>
              <a:gd name="connsiteX6" fmla="*/ 181905 w 351353"/>
              <a:gd name="connsiteY6" fmla="*/ 198416 h 263271"/>
              <a:gd name="connsiteX7" fmla="*/ 230544 w 351353"/>
              <a:gd name="connsiteY7" fmla="*/ 146535 h 263271"/>
              <a:gd name="connsiteX8" fmla="*/ 211088 w 351353"/>
              <a:gd name="connsiteY8" fmla="*/ 130322 h 263271"/>
              <a:gd name="connsiteX9" fmla="*/ 269454 w 351353"/>
              <a:gd name="connsiteY9" fmla="*/ 104382 h 263271"/>
              <a:gd name="connsiteX10" fmla="*/ 350518 w 351353"/>
              <a:gd name="connsiteY10" fmla="*/ 620 h 263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1353" h="263271">
                <a:moveTo>
                  <a:pt x="350518" y="620"/>
                </a:moveTo>
                <a:cubicBezTo>
                  <a:pt x="341331" y="9807"/>
                  <a:pt x="256484" y="126539"/>
                  <a:pt x="214331" y="159505"/>
                </a:cubicBezTo>
                <a:cubicBezTo>
                  <a:pt x="172178" y="192471"/>
                  <a:pt x="104084" y="191931"/>
                  <a:pt x="97599" y="198416"/>
                </a:cubicBezTo>
                <a:cubicBezTo>
                  <a:pt x="91114" y="204901"/>
                  <a:pt x="191633" y="187608"/>
                  <a:pt x="175420" y="198416"/>
                </a:cubicBezTo>
                <a:cubicBezTo>
                  <a:pt x="159207" y="209224"/>
                  <a:pt x="7347" y="262727"/>
                  <a:pt x="322" y="263267"/>
                </a:cubicBezTo>
                <a:cubicBezTo>
                  <a:pt x="-6703" y="263807"/>
                  <a:pt x="103003" y="212467"/>
                  <a:pt x="133267" y="201658"/>
                </a:cubicBezTo>
                <a:cubicBezTo>
                  <a:pt x="163531" y="190850"/>
                  <a:pt x="165692" y="207603"/>
                  <a:pt x="181905" y="198416"/>
                </a:cubicBezTo>
                <a:cubicBezTo>
                  <a:pt x="198118" y="189229"/>
                  <a:pt x="230544" y="146535"/>
                  <a:pt x="230544" y="146535"/>
                </a:cubicBezTo>
                <a:cubicBezTo>
                  <a:pt x="235408" y="135186"/>
                  <a:pt x="204603" y="137347"/>
                  <a:pt x="211088" y="130322"/>
                </a:cubicBezTo>
                <a:cubicBezTo>
                  <a:pt x="217573" y="123297"/>
                  <a:pt x="248377" y="121676"/>
                  <a:pt x="269454" y="104382"/>
                </a:cubicBezTo>
                <a:cubicBezTo>
                  <a:pt x="290531" y="87088"/>
                  <a:pt x="359705" y="-8567"/>
                  <a:pt x="350518" y="6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BD94C3F7-D399-6C74-3F13-FA7918E2C0B0}"/>
              </a:ext>
            </a:extLst>
          </p:cNvPr>
          <p:cNvSpPr/>
          <p:nvPr/>
        </p:nvSpPr>
        <p:spPr>
          <a:xfrm>
            <a:off x="5085543" y="4703725"/>
            <a:ext cx="1130438" cy="211487"/>
          </a:xfrm>
          <a:custGeom>
            <a:avLst/>
            <a:gdLst>
              <a:gd name="connsiteX0" fmla="*/ 1130431 w 1130438"/>
              <a:gd name="connsiteY0" fmla="*/ 40130 h 211487"/>
              <a:gd name="connsiteX1" fmla="*/ 994244 w 1130438"/>
              <a:gd name="connsiteY1" fmla="*/ 56343 h 211487"/>
              <a:gd name="connsiteX2" fmla="*/ 978031 w 1130438"/>
              <a:gd name="connsiteY2" fmla="*/ 111466 h 211487"/>
              <a:gd name="connsiteX3" fmla="*/ 1026670 w 1130438"/>
              <a:gd name="connsiteY3" fmla="*/ 72556 h 211487"/>
              <a:gd name="connsiteX4" fmla="*/ 764023 w 1130438"/>
              <a:gd name="connsiteY4" fmla="*/ 205501 h 211487"/>
              <a:gd name="connsiteX5" fmla="*/ 754295 w 1130438"/>
              <a:gd name="connsiteY5" fmla="*/ 189288 h 211487"/>
              <a:gd name="connsiteX6" fmla="*/ 592168 w 1130438"/>
              <a:gd name="connsiteY6" fmla="*/ 195773 h 211487"/>
              <a:gd name="connsiteX7" fmla="*/ 676474 w 1130438"/>
              <a:gd name="connsiteY7" fmla="*/ 202258 h 211487"/>
              <a:gd name="connsiteX8" fmla="*/ 394372 w 1130438"/>
              <a:gd name="connsiteY8" fmla="*/ 173075 h 211487"/>
              <a:gd name="connsiteX9" fmla="*/ 229002 w 1130438"/>
              <a:gd name="connsiteY9" fmla="*/ 130922 h 211487"/>
              <a:gd name="connsiteX10" fmla="*/ 384644 w 1130438"/>
              <a:gd name="connsiteY10" fmla="*/ 160105 h 211487"/>
              <a:gd name="connsiteX11" fmla="*/ 99300 w 1130438"/>
              <a:gd name="connsiteY11" fmla="*/ 43373 h 211487"/>
              <a:gd name="connsiteX12" fmla="*/ 14993 w 1130438"/>
              <a:gd name="connsiteY12" fmla="*/ 4462 h 211487"/>
              <a:gd name="connsiteX13" fmla="*/ 374917 w 1130438"/>
              <a:gd name="connsiteY13" fmla="*/ 137407 h 211487"/>
              <a:gd name="connsiteX14" fmla="*/ 786721 w 1130438"/>
              <a:gd name="connsiteY14" fmla="*/ 153620 h 211487"/>
              <a:gd name="connsiteX15" fmla="*/ 679717 w 1130438"/>
              <a:gd name="connsiteY15" fmla="*/ 124437 h 211487"/>
              <a:gd name="connsiteX16" fmla="*/ 926151 w 1130438"/>
              <a:gd name="connsiteY16" fmla="*/ 114709 h 211487"/>
              <a:gd name="connsiteX17" fmla="*/ 1042883 w 1130438"/>
              <a:gd name="connsiteY17" fmla="*/ 79041 h 211487"/>
              <a:gd name="connsiteX18" fmla="*/ 1000729 w 1130438"/>
              <a:gd name="connsiteY18" fmla="*/ 59586 h 211487"/>
              <a:gd name="connsiteX19" fmla="*/ 1130431 w 1130438"/>
              <a:gd name="connsiteY19" fmla="*/ 40130 h 211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30438" h="211487">
                <a:moveTo>
                  <a:pt x="1130431" y="40130"/>
                </a:moveTo>
                <a:cubicBezTo>
                  <a:pt x="1129350" y="39590"/>
                  <a:pt x="1019644" y="44454"/>
                  <a:pt x="994244" y="56343"/>
                </a:cubicBezTo>
                <a:cubicBezTo>
                  <a:pt x="968844" y="68232"/>
                  <a:pt x="972627" y="108764"/>
                  <a:pt x="978031" y="111466"/>
                </a:cubicBezTo>
                <a:cubicBezTo>
                  <a:pt x="983435" y="114168"/>
                  <a:pt x="1062338" y="56884"/>
                  <a:pt x="1026670" y="72556"/>
                </a:cubicBezTo>
                <a:cubicBezTo>
                  <a:pt x="991002" y="88228"/>
                  <a:pt x="809419" y="186046"/>
                  <a:pt x="764023" y="205501"/>
                </a:cubicBezTo>
                <a:cubicBezTo>
                  <a:pt x="718627" y="224956"/>
                  <a:pt x="782937" y="190909"/>
                  <a:pt x="754295" y="189288"/>
                </a:cubicBezTo>
                <a:cubicBezTo>
                  <a:pt x="725653" y="187667"/>
                  <a:pt x="605138" y="193611"/>
                  <a:pt x="592168" y="195773"/>
                </a:cubicBezTo>
                <a:cubicBezTo>
                  <a:pt x="579198" y="197935"/>
                  <a:pt x="709440" y="206041"/>
                  <a:pt x="676474" y="202258"/>
                </a:cubicBezTo>
                <a:cubicBezTo>
                  <a:pt x="643508" y="198475"/>
                  <a:pt x="468951" y="184964"/>
                  <a:pt x="394372" y="173075"/>
                </a:cubicBezTo>
                <a:cubicBezTo>
                  <a:pt x="319793" y="161186"/>
                  <a:pt x="230623" y="133084"/>
                  <a:pt x="229002" y="130922"/>
                </a:cubicBezTo>
                <a:cubicBezTo>
                  <a:pt x="227381" y="128760"/>
                  <a:pt x="406261" y="174696"/>
                  <a:pt x="384644" y="160105"/>
                </a:cubicBezTo>
                <a:cubicBezTo>
                  <a:pt x="363027" y="145514"/>
                  <a:pt x="160908" y="69313"/>
                  <a:pt x="99300" y="43373"/>
                </a:cubicBezTo>
                <a:cubicBezTo>
                  <a:pt x="37692" y="17433"/>
                  <a:pt x="-30943" y="-11210"/>
                  <a:pt x="14993" y="4462"/>
                </a:cubicBezTo>
                <a:cubicBezTo>
                  <a:pt x="60929" y="20134"/>
                  <a:pt x="246296" y="112547"/>
                  <a:pt x="374917" y="137407"/>
                </a:cubicBezTo>
                <a:cubicBezTo>
                  <a:pt x="503538" y="162267"/>
                  <a:pt x="735921" y="155782"/>
                  <a:pt x="786721" y="153620"/>
                </a:cubicBezTo>
                <a:cubicBezTo>
                  <a:pt x="837521" y="151458"/>
                  <a:pt x="656479" y="130922"/>
                  <a:pt x="679717" y="124437"/>
                </a:cubicBezTo>
                <a:cubicBezTo>
                  <a:pt x="702955" y="117952"/>
                  <a:pt x="865623" y="122275"/>
                  <a:pt x="926151" y="114709"/>
                </a:cubicBezTo>
                <a:cubicBezTo>
                  <a:pt x="986679" y="107143"/>
                  <a:pt x="1030453" y="88228"/>
                  <a:pt x="1042883" y="79041"/>
                </a:cubicBezTo>
                <a:cubicBezTo>
                  <a:pt x="1055313" y="69854"/>
                  <a:pt x="987759" y="66071"/>
                  <a:pt x="1000729" y="59586"/>
                </a:cubicBezTo>
                <a:cubicBezTo>
                  <a:pt x="1013699" y="53101"/>
                  <a:pt x="1131512" y="40670"/>
                  <a:pt x="1130431" y="40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9A39A8F2-9B9F-4F46-5703-7EE446FEDE64}"/>
              </a:ext>
            </a:extLst>
          </p:cNvPr>
          <p:cNvSpPr/>
          <p:nvPr/>
        </p:nvSpPr>
        <p:spPr>
          <a:xfrm>
            <a:off x="3153911" y="4378048"/>
            <a:ext cx="818697" cy="280135"/>
          </a:xfrm>
          <a:custGeom>
            <a:avLst/>
            <a:gdLst>
              <a:gd name="connsiteX0" fmla="*/ 153493 w 818697"/>
              <a:gd name="connsiteY0" fmla="*/ 129101 h 280135"/>
              <a:gd name="connsiteX1" fmla="*/ 85400 w 818697"/>
              <a:gd name="connsiteY1" fmla="*/ 67492 h 280135"/>
              <a:gd name="connsiteX2" fmla="*/ 10821 w 818697"/>
              <a:gd name="connsiteY2" fmla="*/ 5884 h 280135"/>
              <a:gd name="connsiteX3" fmla="*/ 338319 w 818697"/>
              <a:gd name="connsiteY3" fmla="*/ 223135 h 280135"/>
              <a:gd name="connsiteX4" fmla="*/ 302651 w 818697"/>
              <a:gd name="connsiteY4" fmla="*/ 206922 h 280135"/>
              <a:gd name="connsiteX5" fmla="*/ 461536 w 818697"/>
              <a:gd name="connsiteY5" fmla="*/ 278258 h 280135"/>
              <a:gd name="connsiteX6" fmla="*/ 383715 w 818697"/>
              <a:gd name="connsiteY6" fmla="*/ 258803 h 280135"/>
              <a:gd name="connsiteX7" fmla="*/ 620421 w 818697"/>
              <a:gd name="connsiteY7" fmla="*/ 252318 h 280135"/>
              <a:gd name="connsiteX8" fmla="*/ 523144 w 818697"/>
              <a:gd name="connsiteY8" fmla="*/ 255561 h 280135"/>
              <a:gd name="connsiteX9" fmla="*/ 818217 w 818697"/>
              <a:gd name="connsiteY9" fmla="*/ 210165 h 280135"/>
              <a:gd name="connsiteX10" fmla="*/ 442080 w 818697"/>
              <a:gd name="connsiteY10" fmla="*/ 236105 h 280135"/>
              <a:gd name="connsiteX11" fmla="*/ 137280 w 818697"/>
              <a:gd name="connsiteY11" fmla="*/ 226378 h 280135"/>
              <a:gd name="connsiteX12" fmla="*/ 322106 w 818697"/>
              <a:gd name="connsiteY12" fmla="*/ 200437 h 280135"/>
              <a:gd name="connsiteX13" fmla="*/ 205374 w 818697"/>
              <a:gd name="connsiteY13" fmla="*/ 122616 h 280135"/>
              <a:gd name="connsiteX14" fmla="*/ 153493 w 818697"/>
              <a:gd name="connsiteY14" fmla="*/ 129101 h 280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8697" h="280135">
                <a:moveTo>
                  <a:pt x="153493" y="129101"/>
                </a:moveTo>
                <a:cubicBezTo>
                  <a:pt x="133497" y="119914"/>
                  <a:pt x="109179" y="88028"/>
                  <a:pt x="85400" y="67492"/>
                </a:cubicBezTo>
                <a:cubicBezTo>
                  <a:pt x="61621" y="46956"/>
                  <a:pt x="-31332" y="-20057"/>
                  <a:pt x="10821" y="5884"/>
                </a:cubicBezTo>
                <a:cubicBezTo>
                  <a:pt x="52974" y="31824"/>
                  <a:pt x="289681" y="189629"/>
                  <a:pt x="338319" y="223135"/>
                </a:cubicBezTo>
                <a:cubicBezTo>
                  <a:pt x="386957" y="256641"/>
                  <a:pt x="302651" y="206922"/>
                  <a:pt x="302651" y="206922"/>
                </a:cubicBezTo>
                <a:cubicBezTo>
                  <a:pt x="323187" y="216109"/>
                  <a:pt x="448025" y="269611"/>
                  <a:pt x="461536" y="278258"/>
                </a:cubicBezTo>
                <a:cubicBezTo>
                  <a:pt x="475047" y="286905"/>
                  <a:pt x="357234" y="263126"/>
                  <a:pt x="383715" y="258803"/>
                </a:cubicBezTo>
                <a:cubicBezTo>
                  <a:pt x="410196" y="254480"/>
                  <a:pt x="597183" y="252858"/>
                  <a:pt x="620421" y="252318"/>
                </a:cubicBezTo>
                <a:cubicBezTo>
                  <a:pt x="643659" y="251778"/>
                  <a:pt x="490178" y="262586"/>
                  <a:pt x="523144" y="255561"/>
                </a:cubicBezTo>
                <a:cubicBezTo>
                  <a:pt x="556110" y="248536"/>
                  <a:pt x="831728" y="213408"/>
                  <a:pt x="818217" y="210165"/>
                </a:cubicBezTo>
                <a:cubicBezTo>
                  <a:pt x="804706" y="206922"/>
                  <a:pt x="555569" y="233403"/>
                  <a:pt x="442080" y="236105"/>
                </a:cubicBezTo>
                <a:cubicBezTo>
                  <a:pt x="328591" y="238807"/>
                  <a:pt x="157276" y="232323"/>
                  <a:pt x="137280" y="226378"/>
                </a:cubicBezTo>
                <a:cubicBezTo>
                  <a:pt x="117284" y="220433"/>
                  <a:pt x="310757" y="217731"/>
                  <a:pt x="322106" y="200437"/>
                </a:cubicBezTo>
                <a:cubicBezTo>
                  <a:pt x="333455" y="183143"/>
                  <a:pt x="229153" y="136667"/>
                  <a:pt x="205374" y="122616"/>
                </a:cubicBezTo>
                <a:cubicBezTo>
                  <a:pt x="181595" y="108565"/>
                  <a:pt x="173489" y="138288"/>
                  <a:pt x="153493" y="129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D4559B47-2C3F-74A3-3455-EDD415B019DB}"/>
              </a:ext>
            </a:extLst>
          </p:cNvPr>
          <p:cNvSpPr/>
          <p:nvPr/>
        </p:nvSpPr>
        <p:spPr>
          <a:xfrm>
            <a:off x="4681832" y="4247019"/>
            <a:ext cx="233081" cy="1353681"/>
          </a:xfrm>
          <a:custGeom>
            <a:avLst/>
            <a:gdLst>
              <a:gd name="connsiteX0" fmla="*/ 233068 w 233081"/>
              <a:gd name="connsiteY0" fmla="*/ 1131 h 1353681"/>
              <a:gd name="connsiteX1" fmla="*/ 64793 w 233081"/>
              <a:gd name="connsiteY1" fmla="*/ 547231 h 1353681"/>
              <a:gd name="connsiteX2" fmla="*/ 87018 w 233081"/>
              <a:gd name="connsiteY2" fmla="*/ 512306 h 1353681"/>
              <a:gd name="connsiteX3" fmla="*/ 13993 w 233081"/>
              <a:gd name="connsiteY3" fmla="*/ 766306 h 1353681"/>
              <a:gd name="connsiteX4" fmla="*/ 29868 w 233081"/>
              <a:gd name="connsiteY4" fmla="*/ 731381 h 1353681"/>
              <a:gd name="connsiteX5" fmla="*/ 39393 w 233081"/>
              <a:gd name="connsiteY5" fmla="*/ 975856 h 1353681"/>
              <a:gd name="connsiteX6" fmla="*/ 33043 w 233081"/>
              <a:gd name="connsiteY6" fmla="*/ 896481 h 1353681"/>
              <a:gd name="connsiteX7" fmla="*/ 52093 w 233081"/>
              <a:gd name="connsiteY7" fmla="*/ 1106031 h 1353681"/>
              <a:gd name="connsiteX8" fmla="*/ 64793 w 233081"/>
              <a:gd name="connsiteY8" fmla="*/ 1112381 h 1353681"/>
              <a:gd name="connsiteX9" fmla="*/ 125118 w 233081"/>
              <a:gd name="connsiteY9" fmla="*/ 1185406 h 1353681"/>
              <a:gd name="connsiteX10" fmla="*/ 112418 w 233081"/>
              <a:gd name="connsiteY10" fmla="*/ 1166356 h 1353681"/>
              <a:gd name="connsiteX11" fmla="*/ 175918 w 233081"/>
              <a:gd name="connsiteY11" fmla="*/ 1242556 h 1353681"/>
              <a:gd name="connsiteX12" fmla="*/ 175918 w 233081"/>
              <a:gd name="connsiteY12" fmla="*/ 1242556 h 1353681"/>
              <a:gd name="connsiteX13" fmla="*/ 185443 w 233081"/>
              <a:gd name="connsiteY13" fmla="*/ 1353681 h 1353681"/>
              <a:gd name="connsiteX14" fmla="*/ 153693 w 233081"/>
              <a:gd name="connsiteY14" fmla="*/ 1242556 h 1353681"/>
              <a:gd name="connsiteX15" fmla="*/ 67968 w 233081"/>
              <a:gd name="connsiteY15" fmla="*/ 1128256 h 1353681"/>
              <a:gd name="connsiteX16" fmla="*/ 4468 w 233081"/>
              <a:gd name="connsiteY16" fmla="*/ 940931 h 1353681"/>
              <a:gd name="connsiteX17" fmla="*/ 10818 w 233081"/>
              <a:gd name="connsiteY17" fmla="*/ 1029831 h 1353681"/>
              <a:gd name="connsiteX18" fmla="*/ 55268 w 233081"/>
              <a:gd name="connsiteY18" fmla="*/ 563106 h 1353681"/>
              <a:gd name="connsiteX19" fmla="*/ 48918 w 233081"/>
              <a:gd name="connsiteY19" fmla="*/ 642481 h 1353681"/>
              <a:gd name="connsiteX20" fmla="*/ 128293 w 233081"/>
              <a:gd name="connsiteY20" fmla="*/ 220206 h 1353681"/>
              <a:gd name="connsiteX21" fmla="*/ 74318 w 233081"/>
              <a:gd name="connsiteY21" fmla="*/ 398006 h 1353681"/>
              <a:gd name="connsiteX22" fmla="*/ 233068 w 233081"/>
              <a:gd name="connsiteY22" fmla="*/ 1131 h 1353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33081" h="1353681">
                <a:moveTo>
                  <a:pt x="233068" y="1131"/>
                </a:moveTo>
                <a:cubicBezTo>
                  <a:pt x="231480" y="26002"/>
                  <a:pt x="89135" y="462035"/>
                  <a:pt x="64793" y="547231"/>
                </a:cubicBezTo>
                <a:cubicBezTo>
                  <a:pt x="40451" y="632427"/>
                  <a:pt x="95485" y="475794"/>
                  <a:pt x="87018" y="512306"/>
                </a:cubicBezTo>
                <a:cubicBezTo>
                  <a:pt x="78551" y="548819"/>
                  <a:pt x="23518" y="729794"/>
                  <a:pt x="13993" y="766306"/>
                </a:cubicBezTo>
                <a:cubicBezTo>
                  <a:pt x="4468" y="802818"/>
                  <a:pt x="25635" y="696456"/>
                  <a:pt x="29868" y="731381"/>
                </a:cubicBezTo>
                <a:cubicBezTo>
                  <a:pt x="34101" y="766306"/>
                  <a:pt x="38864" y="948339"/>
                  <a:pt x="39393" y="975856"/>
                </a:cubicBezTo>
                <a:cubicBezTo>
                  <a:pt x="39922" y="1003373"/>
                  <a:pt x="30926" y="874785"/>
                  <a:pt x="33043" y="896481"/>
                </a:cubicBezTo>
                <a:cubicBezTo>
                  <a:pt x="35160" y="918177"/>
                  <a:pt x="46801" y="1070048"/>
                  <a:pt x="52093" y="1106031"/>
                </a:cubicBezTo>
                <a:cubicBezTo>
                  <a:pt x="57385" y="1142014"/>
                  <a:pt x="52622" y="1099152"/>
                  <a:pt x="64793" y="1112381"/>
                </a:cubicBezTo>
                <a:cubicBezTo>
                  <a:pt x="76964" y="1125610"/>
                  <a:pt x="117180" y="1176410"/>
                  <a:pt x="125118" y="1185406"/>
                </a:cubicBezTo>
                <a:cubicBezTo>
                  <a:pt x="133055" y="1194402"/>
                  <a:pt x="103951" y="1156831"/>
                  <a:pt x="112418" y="1166356"/>
                </a:cubicBezTo>
                <a:cubicBezTo>
                  <a:pt x="120885" y="1175881"/>
                  <a:pt x="175918" y="1242556"/>
                  <a:pt x="175918" y="1242556"/>
                </a:cubicBezTo>
                <a:lnTo>
                  <a:pt x="175918" y="1242556"/>
                </a:lnTo>
                <a:cubicBezTo>
                  <a:pt x="177505" y="1261077"/>
                  <a:pt x="189147" y="1353681"/>
                  <a:pt x="185443" y="1353681"/>
                </a:cubicBezTo>
                <a:cubicBezTo>
                  <a:pt x="181739" y="1353681"/>
                  <a:pt x="173272" y="1280127"/>
                  <a:pt x="153693" y="1242556"/>
                </a:cubicBezTo>
                <a:cubicBezTo>
                  <a:pt x="134114" y="1204985"/>
                  <a:pt x="92839" y="1178527"/>
                  <a:pt x="67968" y="1128256"/>
                </a:cubicBezTo>
                <a:cubicBezTo>
                  <a:pt x="43097" y="1077985"/>
                  <a:pt x="13993" y="957335"/>
                  <a:pt x="4468" y="940931"/>
                </a:cubicBezTo>
                <a:cubicBezTo>
                  <a:pt x="-5057" y="924527"/>
                  <a:pt x="2351" y="1092802"/>
                  <a:pt x="10818" y="1029831"/>
                </a:cubicBezTo>
                <a:cubicBezTo>
                  <a:pt x="19285" y="966860"/>
                  <a:pt x="48918" y="627664"/>
                  <a:pt x="55268" y="563106"/>
                </a:cubicBezTo>
                <a:cubicBezTo>
                  <a:pt x="61618" y="498548"/>
                  <a:pt x="36747" y="699631"/>
                  <a:pt x="48918" y="642481"/>
                </a:cubicBezTo>
                <a:cubicBezTo>
                  <a:pt x="61089" y="585331"/>
                  <a:pt x="124060" y="260952"/>
                  <a:pt x="128293" y="220206"/>
                </a:cubicBezTo>
                <a:cubicBezTo>
                  <a:pt x="132526" y="179460"/>
                  <a:pt x="57385" y="426581"/>
                  <a:pt x="74318" y="398006"/>
                </a:cubicBezTo>
                <a:cubicBezTo>
                  <a:pt x="91251" y="369431"/>
                  <a:pt x="234656" y="-23740"/>
                  <a:pt x="233068" y="1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8BEC1665-FE64-5C2E-BA85-D98A8A57F354}"/>
              </a:ext>
            </a:extLst>
          </p:cNvPr>
          <p:cNvSpPr/>
          <p:nvPr/>
        </p:nvSpPr>
        <p:spPr>
          <a:xfrm>
            <a:off x="4584518" y="5814685"/>
            <a:ext cx="223350" cy="122648"/>
          </a:xfrm>
          <a:custGeom>
            <a:avLst/>
            <a:gdLst>
              <a:gd name="connsiteX0" fmla="*/ 182 w 223350"/>
              <a:gd name="connsiteY0" fmla="*/ 122565 h 122648"/>
              <a:gd name="connsiteX1" fmla="*/ 174807 w 223350"/>
              <a:gd name="connsiteY1" fmla="*/ 20965 h 122648"/>
              <a:gd name="connsiteX2" fmla="*/ 133532 w 223350"/>
              <a:gd name="connsiteY2" fmla="*/ 24140 h 122648"/>
              <a:gd name="connsiteX3" fmla="*/ 222432 w 223350"/>
              <a:gd name="connsiteY3" fmla="*/ 49540 h 122648"/>
              <a:gd name="connsiteX4" fmla="*/ 174807 w 223350"/>
              <a:gd name="connsiteY4" fmla="*/ 17790 h 122648"/>
              <a:gd name="connsiteX5" fmla="*/ 95432 w 223350"/>
              <a:gd name="connsiteY5" fmla="*/ 46365 h 122648"/>
              <a:gd name="connsiteX6" fmla="*/ 139882 w 223350"/>
              <a:gd name="connsiteY6" fmla="*/ 1915 h 122648"/>
              <a:gd name="connsiteX7" fmla="*/ 182 w 223350"/>
              <a:gd name="connsiteY7" fmla="*/ 122565 h 12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350" h="122648">
                <a:moveTo>
                  <a:pt x="182" y="122565"/>
                </a:moveTo>
                <a:cubicBezTo>
                  <a:pt x="6003" y="125740"/>
                  <a:pt x="152582" y="37369"/>
                  <a:pt x="174807" y="20965"/>
                </a:cubicBezTo>
                <a:cubicBezTo>
                  <a:pt x="197032" y="4561"/>
                  <a:pt x="125595" y="19377"/>
                  <a:pt x="133532" y="24140"/>
                </a:cubicBezTo>
                <a:cubicBezTo>
                  <a:pt x="141470" y="28902"/>
                  <a:pt x="215553" y="50598"/>
                  <a:pt x="222432" y="49540"/>
                </a:cubicBezTo>
                <a:cubicBezTo>
                  <a:pt x="229311" y="48482"/>
                  <a:pt x="195974" y="18319"/>
                  <a:pt x="174807" y="17790"/>
                </a:cubicBezTo>
                <a:cubicBezTo>
                  <a:pt x="153640" y="17261"/>
                  <a:pt x="101253" y="49011"/>
                  <a:pt x="95432" y="46365"/>
                </a:cubicBezTo>
                <a:cubicBezTo>
                  <a:pt x="89611" y="43719"/>
                  <a:pt x="150465" y="-10785"/>
                  <a:pt x="139882" y="1915"/>
                </a:cubicBezTo>
                <a:cubicBezTo>
                  <a:pt x="129299" y="14615"/>
                  <a:pt x="-5639" y="119390"/>
                  <a:pt x="182" y="12256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40370CF4-446B-B0F9-11B2-32DE2E38ED70}"/>
              </a:ext>
            </a:extLst>
          </p:cNvPr>
          <p:cNvSpPr/>
          <p:nvPr/>
        </p:nvSpPr>
        <p:spPr>
          <a:xfrm>
            <a:off x="3933824" y="5734011"/>
            <a:ext cx="450887" cy="114507"/>
          </a:xfrm>
          <a:custGeom>
            <a:avLst/>
            <a:gdLst>
              <a:gd name="connsiteX0" fmla="*/ 1 w 450887"/>
              <a:gd name="connsiteY0" fmla="*/ 39 h 114507"/>
              <a:gd name="connsiteX1" fmla="*/ 174626 w 450887"/>
              <a:gd name="connsiteY1" fmla="*/ 50839 h 114507"/>
              <a:gd name="connsiteX2" fmla="*/ 190501 w 450887"/>
              <a:gd name="connsiteY2" fmla="*/ 31789 h 114507"/>
              <a:gd name="connsiteX3" fmla="*/ 304801 w 450887"/>
              <a:gd name="connsiteY3" fmla="*/ 98464 h 114507"/>
              <a:gd name="connsiteX4" fmla="*/ 304801 w 450887"/>
              <a:gd name="connsiteY4" fmla="*/ 95289 h 114507"/>
              <a:gd name="connsiteX5" fmla="*/ 450851 w 450887"/>
              <a:gd name="connsiteY5" fmla="*/ 114339 h 114507"/>
              <a:gd name="connsiteX6" fmla="*/ 317501 w 450887"/>
              <a:gd name="connsiteY6" fmla="*/ 82589 h 114507"/>
              <a:gd name="connsiteX7" fmla="*/ 184151 w 450887"/>
              <a:gd name="connsiteY7" fmla="*/ 12739 h 114507"/>
              <a:gd name="connsiteX8" fmla="*/ 257176 w 450887"/>
              <a:gd name="connsiteY8" fmla="*/ 63539 h 114507"/>
              <a:gd name="connsiteX9" fmla="*/ 177801 w 450887"/>
              <a:gd name="connsiteY9" fmla="*/ 60364 h 114507"/>
              <a:gd name="connsiteX10" fmla="*/ 1 w 450887"/>
              <a:gd name="connsiteY10" fmla="*/ 39 h 11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0887" h="114507">
                <a:moveTo>
                  <a:pt x="1" y="39"/>
                </a:moveTo>
                <a:cubicBezTo>
                  <a:pt x="-528" y="-1548"/>
                  <a:pt x="142876" y="45547"/>
                  <a:pt x="174626" y="50839"/>
                </a:cubicBezTo>
                <a:cubicBezTo>
                  <a:pt x="206376" y="56131"/>
                  <a:pt x="168805" y="23852"/>
                  <a:pt x="190501" y="31789"/>
                </a:cubicBezTo>
                <a:cubicBezTo>
                  <a:pt x="212197" y="39726"/>
                  <a:pt x="285751" y="87881"/>
                  <a:pt x="304801" y="98464"/>
                </a:cubicBezTo>
                <a:cubicBezTo>
                  <a:pt x="323851" y="109047"/>
                  <a:pt x="280459" y="92643"/>
                  <a:pt x="304801" y="95289"/>
                </a:cubicBezTo>
                <a:cubicBezTo>
                  <a:pt x="329143" y="97935"/>
                  <a:pt x="448734" y="116456"/>
                  <a:pt x="450851" y="114339"/>
                </a:cubicBezTo>
                <a:cubicBezTo>
                  <a:pt x="452968" y="112222"/>
                  <a:pt x="361951" y="99522"/>
                  <a:pt x="317501" y="82589"/>
                </a:cubicBezTo>
                <a:cubicBezTo>
                  <a:pt x="273051" y="65656"/>
                  <a:pt x="194205" y="15914"/>
                  <a:pt x="184151" y="12739"/>
                </a:cubicBezTo>
                <a:cubicBezTo>
                  <a:pt x="174097" y="9564"/>
                  <a:pt x="258234" y="55602"/>
                  <a:pt x="257176" y="63539"/>
                </a:cubicBezTo>
                <a:cubicBezTo>
                  <a:pt x="256118" y="71476"/>
                  <a:pt x="221722" y="70418"/>
                  <a:pt x="177801" y="60364"/>
                </a:cubicBezTo>
                <a:cubicBezTo>
                  <a:pt x="133880" y="50310"/>
                  <a:pt x="530" y="1626"/>
                  <a:pt x="1" y="3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08EE6AA2-B880-3752-03BC-4BA60D688A04}"/>
              </a:ext>
            </a:extLst>
          </p:cNvPr>
          <p:cNvSpPr/>
          <p:nvPr/>
        </p:nvSpPr>
        <p:spPr>
          <a:xfrm>
            <a:off x="5060950" y="3589989"/>
            <a:ext cx="768350" cy="89836"/>
          </a:xfrm>
          <a:custGeom>
            <a:avLst/>
            <a:gdLst>
              <a:gd name="connsiteX0" fmla="*/ 0 w 768350"/>
              <a:gd name="connsiteY0" fmla="*/ 89836 h 89836"/>
              <a:gd name="connsiteX1" fmla="*/ 384175 w 768350"/>
              <a:gd name="connsiteY1" fmla="*/ 10461 h 89836"/>
              <a:gd name="connsiteX2" fmla="*/ 339725 w 768350"/>
              <a:gd name="connsiteY2" fmla="*/ 42211 h 89836"/>
              <a:gd name="connsiteX3" fmla="*/ 679450 w 768350"/>
              <a:gd name="connsiteY3" fmla="*/ 936 h 89836"/>
              <a:gd name="connsiteX4" fmla="*/ 666750 w 768350"/>
              <a:gd name="connsiteY4" fmla="*/ 13636 h 89836"/>
              <a:gd name="connsiteX5" fmla="*/ 768350 w 768350"/>
              <a:gd name="connsiteY5" fmla="*/ 16811 h 89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8350" h="89836">
                <a:moveTo>
                  <a:pt x="0" y="89836"/>
                </a:moveTo>
                <a:cubicBezTo>
                  <a:pt x="163777" y="54117"/>
                  <a:pt x="327554" y="18398"/>
                  <a:pt x="384175" y="10461"/>
                </a:cubicBezTo>
                <a:cubicBezTo>
                  <a:pt x="440796" y="2524"/>
                  <a:pt x="290513" y="43798"/>
                  <a:pt x="339725" y="42211"/>
                </a:cubicBezTo>
                <a:cubicBezTo>
                  <a:pt x="388937" y="40624"/>
                  <a:pt x="624946" y="5698"/>
                  <a:pt x="679450" y="936"/>
                </a:cubicBezTo>
                <a:cubicBezTo>
                  <a:pt x="733954" y="-3826"/>
                  <a:pt x="651933" y="10990"/>
                  <a:pt x="666750" y="13636"/>
                </a:cubicBezTo>
                <a:cubicBezTo>
                  <a:pt x="681567" y="16282"/>
                  <a:pt x="724958" y="16546"/>
                  <a:pt x="768350" y="16811"/>
                </a:cubicBezTo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6D5F5796-6753-6A92-9716-0F36B84891F0}"/>
              </a:ext>
            </a:extLst>
          </p:cNvPr>
          <p:cNvSpPr/>
          <p:nvPr/>
        </p:nvSpPr>
        <p:spPr>
          <a:xfrm>
            <a:off x="4235286" y="5663669"/>
            <a:ext cx="388015" cy="139395"/>
          </a:xfrm>
          <a:custGeom>
            <a:avLst/>
            <a:gdLst>
              <a:gd name="connsiteX0" fmla="*/ 164 w 388015"/>
              <a:gd name="connsiteY0" fmla="*/ 89431 h 139395"/>
              <a:gd name="connsiteX1" fmla="*/ 114464 w 388015"/>
              <a:gd name="connsiteY1" fmla="*/ 98956 h 139395"/>
              <a:gd name="connsiteX2" fmla="*/ 123989 w 388015"/>
              <a:gd name="connsiteY2" fmla="*/ 95781 h 139395"/>
              <a:gd name="connsiteX3" fmla="*/ 387514 w 388015"/>
              <a:gd name="connsiteY3" fmla="*/ 531 h 139395"/>
              <a:gd name="connsiteX4" fmla="*/ 187489 w 388015"/>
              <a:gd name="connsiteY4" fmla="*/ 60856 h 139395"/>
              <a:gd name="connsiteX5" fmla="*/ 82714 w 388015"/>
              <a:gd name="connsiteY5" fmla="*/ 137056 h 139395"/>
              <a:gd name="connsiteX6" fmla="*/ 89064 w 388015"/>
              <a:gd name="connsiteY6" fmla="*/ 118006 h 139395"/>
              <a:gd name="connsiteX7" fmla="*/ 164 w 388015"/>
              <a:gd name="connsiteY7" fmla="*/ 89431 h 139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8015" h="139395">
                <a:moveTo>
                  <a:pt x="164" y="89431"/>
                </a:moveTo>
                <a:cubicBezTo>
                  <a:pt x="4397" y="86256"/>
                  <a:pt x="93827" y="97898"/>
                  <a:pt x="114464" y="98956"/>
                </a:cubicBezTo>
                <a:cubicBezTo>
                  <a:pt x="135101" y="100014"/>
                  <a:pt x="123989" y="95781"/>
                  <a:pt x="123989" y="95781"/>
                </a:cubicBezTo>
                <a:lnTo>
                  <a:pt x="387514" y="531"/>
                </a:lnTo>
                <a:cubicBezTo>
                  <a:pt x="398097" y="-5290"/>
                  <a:pt x="238289" y="38102"/>
                  <a:pt x="187489" y="60856"/>
                </a:cubicBezTo>
                <a:cubicBezTo>
                  <a:pt x="136689" y="83610"/>
                  <a:pt x="82714" y="137056"/>
                  <a:pt x="82714" y="137056"/>
                </a:cubicBezTo>
                <a:cubicBezTo>
                  <a:pt x="66310" y="146581"/>
                  <a:pt x="103352" y="124356"/>
                  <a:pt x="89064" y="118006"/>
                </a:cubicBezTo>
                <a:cubicBezTo>
                  <a:pt x="74776" y="111656"/>
                  <a:pt x="-4069" y="92606"/>
                  <a:pt x="164" y="89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FE3EEC41-8646-216C-AD9B-251EC96BB5E4}"/>
              </a:ext>
            </a:extLst>
          </p:cNvPr>
          <p:cNvSpPr/>
          <p:nvPr/>
        </p:nvSpPr>
        <p:spPr>
          <a:xfrm>
            <a:off x="4097807" y="5199956"/>
            <a:ext cx="83671" cy="337247"/>
          </a:xfrm>
          <a:custGeom>
            <a:avLst/>
            <a:gdLst>
              <a:gd name="connsiteX0" fmla="*/ 83668 w 83671"/>
              <a:gd name="connsiteY0" fmla="*/ 694 h 337247"/>
              <a:gd name="connsiteX1" fmla="*/ 4293 w 83671"/>
              <a:gd name="connsiteY1" fmla="*/ 251519 h 337247"/>
              <a:gd name="connsiteX2" fmla="*/ 10643 w 83671"/>
              <a:gd name="connsiteY2" fmla="*/ 337244 h 337247"/>
              <a:gd name="connsiteX3" fmla="*/ 10643 w 83671"/>
              <a:gd name="connsiteY3" fmla="*/ 254694 h 337247"/>
              <a:gd name="connsiteX4" fmla="*/ 7468 w 83671"/>
              <a:gd name="connsiteY4" fmla="*/ 178494 h 337247"/>
              <a:gd name="connsiteX5" fmla="*/ 83668 w 83671"/>
              <a:gd name="connsiteY5" fmla="*/ 694 h 33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671" h="337247">
                <a:moveTo>
                  <a:pt x="83668" y="694"/>
                </a:moveTo>
                <a:cubicBezTo>
                  <a:pt x="83139" y="12865"/>
                  <a:pt x="16464" y="195427"/>
                  <a:pt x="4293" y="251519"/>
                </a:cubicBezTo>
                <a:cubicBezTo>
                  <a:pt x="-7878" y="307611"/>
                  <a:pt x="9585" y="336715"/>
                  <a:pt x="10643" y="337244"/>
                </a:cubicBezTo>
                <a:cubicBezTo>
                  <a:pt x="11701" y="337773"/>
                  <a:pt x="11172" y="281152"/>
                  <a:pt x="10643" y="254694"/>
                </a:cubicBezTo>
                <a:cubicBezTo>
                  <a:pt x="10114" y="228236"/>
                  <a:pt x="-7878" y="217123"/>
                  <a:pt x="7468" y="178494"/>
                </a:cubicBezTo>
                <a:cubicBezTo>
                  <a:pt x="22814" y="139865"/>
                  <a:pt x="84197" y="-11477"/>
                  <a:pt x="83668" y="6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1F27C950-D0E9-E390-8DC1-24CC5D121815}"/>
              </a:ext>
            </a:extLst>
          </p:cNvPr>
          <p:cNvSpPr/>
          <p:nvPr/>
        </p:nvSpPr>
        <p:spPr>
          <a:xfrm>
            <a:off x="3863970" y="5554991"/>
            <a:ext cx="257272" cy="172944"/>
          </a:xfrm>
          <a:custGeom>
            <a:avLst/>
            <a:gdLst>
              <a:gd name="connsiteX0" fmla="*/ 9530 w 257272"/>
              <a:gd name="connsiteY0" fmla="*/ 112384 h 172944"/>
              <a:gd name="connsiteX1" fmla="*/ 111130 w 257272"/>
              <a:gd name="connsiteY1" fmla="*/ 33009 h 172944"/>
              <a:gd name="connsiteX2" fmla="*/ 149230 w 257272"/>
              <a:gd name="connsiteY2" fmla="*/ 61584 h 172944"/>
              <a:gd name="connsiteX3" fmla="*/ 136530 w 257272"/>
              <a:gd name="connsiteY3" fmla="*/ 10784 h 172944"/>
              <a:gd name="connsiteX4" fmla="*/ 257180 w 257272"/>
              <a:gd name="connsiteY4" fmla="*/ 121909 h 172944"/>
              <a:gd name="connsiteX5" fmla="*/ 155580 w 257272"/>
              <a:gd name="connsiteY5" fmla="*/ 33009 h 172944"/>
              <a:gd name="connsiteX6" fmla="*/ 104780 w 257272"/>
              <a:gd name="connsiteY6" fmla="*/ 77459 h 172944"/>
              <a:gd name="connsiteX7" fmla="*/ 161930 w 257272"/>
              <a:gd name="connsiteY7" fmla="*/ 39359 h 172944"/>
              <a:gd name="connsiteX8" fmla="*/ 5 w 257272"/>
              <a:gd name="connsiteY8" fmla="*/ 172709 h 172944"/>
              <a:gd name="connsiteX9" fmla="*/ 168280 w 257272"/>
              <a:gd name="connsiteY9" fmla="*/ 1259 h 172944"/>
              <a:gd name="connsiteX10" fmla="*/ 9530 w 257272"/>
              <a:gd name="connsiteY10" fmla="*/ 112384 h 172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7272" h="172944">
                <a:moveTo>
                  <a:pt x="9530" y="112384"/>
                </a:moveTo>
                <a:cubicBezTo>
                  <a:pt x="5" y="117676"/>
                  <a:pt x="87847" y="41476"/>
                  <a:pt x="111130" y="33009"/>
                </a:cubicBezTo>
                <a:cubicBezTo>
                  <a:pt x="134413" y="24542"/>
                  <a:pt x="144997" y="65288"/>
                  <a:pt x="149230" y="61584"/>
                </a:cubicBezTo>
                <a:cubicBezTo>
                  <a:pt x="153463" y="57880"/>
                  <a:pt x="118538" y="730"/>
                  <a:pt x="136530" y="10784"/>
                </a:cubicBezTo>
                <a:cubicBezTo>
                  <a:pt x="154522" y="20838"/>
                  <a:pt x="254005" y="118205"/>
                  <a:pt x="257180" y="121909"/>
                </a:cubicBezTo>
                <a:cubicBezTo>
                  <a:pt x="260355" y="125613"/>
                  <a:pt x="180980" y="40417"/>
                  <a:pt x="155580" y="33009"/>
                </a:cubicBezTo>
                <a:cubicBezTo>
                  <a:pt x="130180" y="25601"/>
                  <a:pt x="103722" y="76401"/>
                  <a:pt x="104780" y="77459"/>
                </a:cubicBezTo>
                <a:cubicBezTo>
                  <a:pt x="105838" y="78517"/>
                  <a:pt x="179392" y="23484"/>
                  <a:pt x="161930" y="39359"/>
                </a:cubicBezTo>
                <a:cubicBezTo>
                  <a:pt x="144468" y="55234"/>
                  <a:pt x="-1053" y="179059"/>
                  <a:pt x="5" y="172709"/>
                </a:cubicBezTo>
                <a:cubicBezTo>
                  <a:pt x="1063" y="166359"/>
                  <a:pt x="162459" y="16076"/>
                  <a:pt x="168280" y="1259"/>
                </a:cubicBezTo>
                <a:cubicBezTo>
                  <a:pt x="174101" y="-13558"/>
                  <a:pt x="19055" y="107092"/>
                  <a:pt x="9530" y="112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E188C1AF-0042-534C-1D77-C449EC4D6934}"/>
              </a:ext>
            </a:extLst>
          </p:cNvPr>
          <p:cNvSpPr/>
          <p:nvPr/>
        </p:nvSpPr>
        <p:spPr>
          <a:xfrm>
            <a:off x="4479440" y="4934954"/>
            <a:ext cx="94409" cy="345576"/>
          </a:xfrm>
          <a:custGeom>
            <a:avLst/>
            <a:gdLst>
              <a:gd name="connsiteX0" fmla="*/ 92560 w 94409"/>
              <a:gd name="connsiteY0" fmla="*/ 14871 h 345576"/>
              <a:gd name="connsiteX1" fmla="*/ 485 w 94409"/>
              <a:gd name="connsiteY1" fmla="*/ 345071 h 345576"/>
              <a:gd name="connsiteX2" fmla="*/ 57635 w 94409"/>
              <a:gd name="connsiteY2" fmla="*/ 87896 h 345576"/>
              <a:gd name="connsiteX3" fmla="*/ 92560 w 94409"/>
              <a:gd name="connsiteY3" fmla="*/ 14871 h 34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409" h="345576">
                <a:moveTo>
                  <a:pt x="92560" y="14871"/>
                </a:moveTo>
                <a:cubicBezTo>
                  <a:pt x="83035" y="57733"/>
                  <a:pt x="6306" y="332900"/>
                  <a:pt x="485" y="345071"/>
                </a:cubicBezTo>
                <a:cubicBezTo>
                  <a:pt x="-5336" y="357242"/>
                  <a:pt x="42818" y="146104"/>
                  <a:pt x="57635" y="87896"/>
                </a:cubicBezTo>
                <a:cubicBezTo>
                  <a:pt x="72452" y="29688"/>
                  <a:pt x="102085" y="-27991"/>
                  <a:pt x="92560" y="148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78EA6F60-6F3B-1C40-C2EA-6470A8116E52}"/>
              </a:ext>
            </a:extLst>
          </p:cNvPr>
          <p:cNvSpPr/>
          <p:nvPr/>
        </p:nvSpPr>
        <p:spPr>
          <a:xfrm>
            <a:off x="4627880" y="5492651"/>
            <a:ext cx="144274" cy="197703"/>
          </a:xfrm>
          <a:custGeom>
            <a:avLst/>
            <a:gdLst>
              <a:gd name="connsiteX0" fmla="*/ 144145 w 144274"/>
              <a:gd name="connsiteY0" fmla="*/ 99 h 197703"/>
              <a:gd name="connsiteX1" fmla="*/ 80645 w 144274"/>
              <a:gd name="connsiteY1" fmla="*/ 92174 h 197703"/>
              <a:gd name="connsiteX2" fmla="*/ 80645 w 144274"/>
              <a:gd name="connsiteY2" fmla="*/ 130274 h 197703"/>
              <a:gd name="connsiteX3" fmla="*/ 71120 w 144274"/>
              <a:gd name="connsiteY3" fmla="*/ 117574 h 197703"/>
              <a:gd name="connsiteX4" fmla="*/ 1270 w 144274"/>
              <a:gd name="connsiteY4" fmla="*/ 196949 h 197703"/>
              <a:gd name="connsiteX5" fmla="*/ 33020 w 144274"/>
              <a:gd name="connsiteY5" fmla="*/ 152499 h 197703"/>
              <a:gd name="connsiteX6" fmla="*/ 118745 w 144274"/>
              <a:gd name="connsiteY6" fmla="*/ 69949 h 197703"/>
              <a:gd name="connsiteX7" fmla="*/ 61595 w 144274"/>
              <a:gd name="connsiteY7" fmla="*/ 111224 h 197703"/>
              <a:gd name="connsiteX8" fmla="*/ 144145 w 144274"/>
              <a:gd name="connsiteY8" fmla="*/ 99 h 197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274" h="197703">
                <a:moveTo>
                  <a:pt x="144145" y="99"/>
                </a:moveTo>
                <a:cubicBezTo>
                  <a:pt x="147320" y="-3076"/>
                  <a:pt x="91228" y="70478"/>
                  <a:pt x="80645" y="92174"/>
                </a:cubicBezTo>
                <a:cubicBezTo>
                  <a:pt x="70062" y="113870"/>
                  <a:pt x="80645" y="130274"/>
                  <a:pt x="80645" y="130274"/>
                </a:cubicBezTo>
                <a:cubicBezTo>
                  <a:pt x="79058" y="134507"/>
                  <a:pt x="84349" y="106462"/>
                  <a:pt x="71120" y="117574"/>
                </a:cubicBezTo>
                <a:cubicBezTo>
                  <a:pt x="57891" y="128686"/>
                  <a:pt x="7620" y="191128"/>
                  <a:pt x="1270" y="196949"/>
                </a:cubicBezTo>
                <a:cubicBezTo>
                  <a:pt x="-5080" y="202770"/>
                  <a:pt x="13441" y="173666"/>
                  <a:pt x="33020" y="152499"/>
                </a:cubicBezTo>
                <a:cubicBezTo>
                  <a:pt x="52599" y="131332"/>
                  <a:pt x="113983" y="76828"/>
                  <a:pt x="118745" y="69949"/>
                </a:cubicBezTo>
                <a:cubicBezTo>
                  <a:pt x="123507" y="63070"/>
                  <a:pt x="60537" y="118632"/>
                  <a:pt x="61595" y="111224"/>
                </a:cubicBezTo>
                <a:cubicBezTo>
                  <a:pt x="62653" y="103816"/>
                  <a:pt x="140970" y="3274"/>
                  <a:pt x="144145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10A80744-1FBF-3F0B-215F-07A98B4CD522}"/>
              </a:ext>
            </a:extLst>
          </p:cNvPr>
          <p:cNvSpPr/>
          <p:nvPr/>
        </p:nvSpPr>
        <p:spPr>
          <a:xfrm>
            <a:off x="3498847" y="5010144"/>
            <a:ext cx="62587" cy="60352"/>
          </a:xfrm>
          <a:custGeom>
            <a:avLst/>
            <a:gdLst>
              <a:gd name="connsiteX0" fmla="*/ 3 w 62587"/>
              <a:gd name="connsiteY0" fmla="*/ 6 h 60352"/>
              <a:gd name="connsiteX1" fmla="*/ 57153 w 62587"/>
              <a:gd name="connsiteY1" fmla="*/ 41281 h 60352"/>
              <a:gd name="connsiteX2" fmla="*/ 57153 w 62587"/>
              <a:gd name="connsiteY2" fmla="*/ 60331 h 60352"/>
              <a:gd name="connsiteX3" fmla="*/ 60328 w 62587"/>
              <a:gd name="connsiteY3" fmla="*/ 38106 h 60352"/>
              <a:gd name="connsiteX4" fmla="*/ 3 w 62587"/>
              <a:gd name="connsiteY4" fmla="*/ 6 h 60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587" h="60352">
                <a:moveTo>
                  <a:pt x="3" y="6"/>
                </a:moveTo>
                <a:cubicBezTo>
                  <a:pt x="-526" y="535"/>
                  <a:pt x="57153" y="41281"/>
                  <a:pt x="57153" y="41281"/>
                </a:cubicBezTo>
                <a:cubicBezTo>
                  <a:pt x="66678" y="51335"/>
                  <a:pt x="56624" y="60860"/>
                  <a:pt x="57153" y="60331"/>
                </a:cubicBezTo>
                <a:cubicBezTo>
                  <a:pt x="57682" y="59802"/>
                  <a:pt x="66678" y="46043"/>
                  <a:pt x="60328" y="38106"/>
                </a:cubicBezTo>
                <a:cubicBezTo>
                  <a:pt x="53978" y="30169"/>
                  <a:pt x="532" y="-523"/>
                  <a:pt x="3" y="6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A57E2928-7F8C-9EB5-ACA8-05697E6FF688}"/>
              </a:ext>
            </a:extLst>
          </p:cNvPr>
          <p:cNvSpPr/>
          <p:nvPr/>
        </p:nvSpPr>
        <p:spPr>
          <a:xfrm>
            <a:off x="4051570" y="4593255"/>
            <a:ext cx="72865" cy="146114"/>
          </a:xfrm>
          <a:custGeom>
            <a:avLst/>
            <a:gdLst>
              <a:gd name="connsiteX0" fmla="*/ 72755 w 72865"/>
              <a:gd name="connsiteY0" fmla="*/ 970 h 146114"/>
              <a:gd name="connsiteX1" fmla="*/ 2905 w 72865"/>
              <a:gd name="connsiteY1" fmla="*/ 143845 h 146114"/>
              <a:gd name="connsiteX2" fmla="*/ 18780 w 72865"/>
              <a:gd name="connsiteY2" fmla="*/ 83520 h 146114"/>
              <a:gd name="connsiteX3" fmla="*/ 72755 w 72865"/>
              <a:gd name="connsiteY3" fmla="*/ 970 h 146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865" h="146114">
                <a:moveTo>
                  <a:pt x="72755" y="970"/>
                </a:moveTo>
                <a:cubicBezTo>
                  <a:pt x="70109" y="11024"/>
                  <a:pt x="11901" y="130087"/>
                  <a:pt x="2905" y="143845"/>
                </a:cubicBezTo>
                <a:cubicBezTo>
                  <a:pt x="-6091" y="157603"/>
                  <a:pt x="7668" y="105216"/>
                  <a:pt x="18780" y="83520"/>
                </a:cubicBezTo>
                <a:cubicBezTo>
                  <a:pt x="29892" y="61824"/>
                  <a:pt x="75401" y="-9084"/>
                  <a:pt x="72755" y="9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E513FC02-67A3-B104-5F38-844A8ABD5AB1}"/>
              </a:ext>
            </a:extLst>
          </p:cNvPr>
          <p:cNvSpPr/>
          <p:nvPr/>
        </p:nvSpPr>
        <p:spPr>
          <a:xfrm>
            <a:off x="3415977" y="4965544"/>
            <a:ext cx="42084" cy="95411"/>
          </a:xfrm>
          <a:custGeom>
            <a:avLst/>
            <a:gdLst>
              <a:gd name="connsiteX0" fmla="*/ 323 w 42084"/>
              <a:gd name="connsiteY0" fmla="*/ 156 h 95411"/>
              <a:gd name="connsiteX1" fmla="*/ 41598 w 42084"/>
              <a:gd name="connsiteY1" fmla="*/ 92231 h 95411"/>
              <a:gd name="connsiteX2" fmla="*/ 22548 w 42084"/>
              <a:gd name="connsiteY2" fmla="*/ 70006 h 95411"/>
              <a:gd name="connsiteX3" fmla="*/ 323 w 42084"/>
              <a:gd name="connsiteY3" fmla="*/ 156 h 95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" h="95411">
                <a:moveTo>
                  <a:pt x="323" y="156"/>
                </a:moveTo>
                <a:cubicBezTo>
                  <a:pt x="3498" y="3860"/>
                  <a:pt x="37894" y="80589"/>
                  <a:pt x="41598" y="92231"/>
                </a:cubicBezTo>
                <a:cubicBezTo>
                  <a:pt x="45302" y="103873"/>
                  <a:pt x="26781" y="80589"/>
                  <a:pt x="22548" y="70006"/>
                </a:cubicBezTo>
                <a:cubicBezTo>
                  <a:pt x="18315" y="59423"/>
                  <a:pt x="-2852" y="-3548"/>
                  <a:pt x="323" y="156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F79B8571-744D-798E-7D04-CC40DC74AF9B}"/>
              </a:ext>
            </a:extLst>
          </p:cNvPr>
          <p:cNvSpPr/>
          <p:nvPr/>
        </p:nvSpPr>
        <p:spPr>
          <a:xfrm>
            <a:off x="3120946" y="4594184"/>
            <a:ext cx="31985" cy="105744"/>
          </a:xfrm>
          <a:custGeom>
            <a:avLst/>
            <a:gdLst>
              <a:gd name="connsiteX0" fmla="*/ 31829 w 31985"/>
              <a:gd name="connsiteY0" fmla="*/ 41 h 105744"/>
              <a:gd name="connsiteX1" fmla="*/ 12779 w 31985"/>
              <a:gd name="connsiteY1" fmla="*/ 60366 h 105744"/>
              <a:gd name="connsiteX2" fmla="*/ 25479 w 31985"/>
              <a:gd name="connsiteY2" fmla="*/ 104816 h 105744"/>
              <a:gd name="connsiteX3" fmla="*/ 25479 w 31985"/>
              <a:gd name="connsiteY3" fmla="*/ 88941 h 105744"/>
              <a:gd name="connsiteX4" fmla="*/ 79 w 31985"/>
              <a:gd name="connsiteY4" fmla="*/ 69891 h 105744"/>
              <a:gd name="connsiteX5" fmla="*/ 31829 w 31985"/>
              <a:gd name="connsiteY5" fmla="*/ 41 h 105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85" h="105744">
                <a:moveTo>
                  <a:pt x="31829" y="41"/>
                </a:moveTo>
                <a:cubicBezTo>
                  <a:pt x="33946" y="-1547"/>
                  <a:pt x="13837" y="42904"/>
                  <a:pt x="12779" y="60366"/>
                </a:cubicBezTo>
                <a:cubicBezTo>
                  <a:pt x="11721" y="77828"/>
                  <a:pt x="25479" y="104816"/>
                  <a:pt x="25479" y="104816"/>
                </a:cubicBezTo>
                <a:cubicBezTo>
                  <a:pt x="27596" y="109578"/>
                  <a:pt x="29712" y="94762"/>
                  <a:pt x="25479" y="88941"/>
                </a:cubicBezTo>
                <a:cubicBezTo>
                  <a:pt x="21246" y="83120"/>
                  <a:pt x="-1508" y="82591"/>
                  <a:pt x="79" y="69891"/>
                </a:cubicBezTo>
                <a:cubicBezTo>
                  <a:pt x="1666" y="57191"/>
                  <a:pt x="29712" y="1629"/>
                  <a:pt x="31829" y="41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74539B6F-53A6-4A7E-821B-2AE6E7304019}"/>
              </a:ext>
            </a:extLst>
          </p:cNvPr>
          <p:cNvSpPr/>
          <p:nvPr/>
        </p:nvSpPr>
        <p:spPr>
          <a:xfrm>
            <a:off x="3241321" y="5200650"/>
            <a:ext cx="35286" cy="82550"/>
          </a:xfrm>
          <a:custGeom>
            <a:avLst/>
            <a:gdLst>
              <a:gd name="connsiteX0" fmla="*/ 35279 w 35286"/>
              <a:gd name="connsiteY0" fmla="*/ 0 h 82550"/>
              <a:gd name="connsiteX1" fmla="*/ 3529 w 35286"/>
              <a:gd name="connsiteY1" fmla="*/ 53975 h 82550"/>
              <a:gd name="connsiteX2" fmla="*/ 3529 w 35286"/>
              <a:gd name="connsiteY2" fmla="*/ 82550 h 82550"/>
              <a:gd name="connsiteX3" fmla="*/ 354 w 35286"/>
              <a:gd name="connsiteY3" fmla="*/ 53975 h 82550"/>
              <a:gd name="connsiteX4" fmla="*/ 35279 w 35286"/>
              <a:gd name="connsiteY4" fmla="*/ 0 h 8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286" h="82550">
                <a:moveTo>
                  <a:pt x="35279" y="0"/>
                </a:moveTo>
                <a:cubicBezTo>
                  <a:pt x="35808" y="0"/>
                  <a:pt x="8821" y="40217"/>
                  <a:pt x="3529" y="53975"/>
                </a:cubicBezTo>
                <a:cubicBezTo>
                  <a:pt x="-1763" y="67733"/>
                  <a:pt x="4058" y="82550"/>
                  <a:pt x="3529" y="82550"/>
                </a:cubicBezTo>
                <a:cubicBezTo>
                  <a:pt x="3000" y="82550"/>
                  <a:pt x="-1234" y="64558"/>
                  <a:pt x="354" y="53975"/>
                </a:cubicBezTo>
                <a:cubicBezTo>
                  <a:pt x="1941" y="43392"/>
                  <a:pt x="34750" y="0"/>
                  <a:pt x="35279" y="0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06A1E857-C3B0-FDF2-6D6D-E2017D01B5F0}"/>
              </a:ext>
            </a:extLst>
          </p:cNvPr>
          <p:cNvSpPr/>
          <p:nvPr/>
        </p:nvSpPr>
        <p:spPr>
          <a:xfrm>
            <a:off x="2940017" y="4921210"/>
            <a:ext cx="22313" cy="111230"/>
          </a:xfrm>
          <a:custGeom>
            <a:avLst/>
            <a:gdLst>
              <a:gd name="connsiteX0" fmla="*/ 22258 w 22313"/>
              <a:gd name="connsiteY0" fmla="*/ 40 h 111230"/>
              <a:gd name="connsiteX1" fmla="*/ 6383 w 22313"/>
              <a:gd name="connsiteY1" fmla="*/ 66715 h 111230"/>
              <a:gd name="connsiteX2" fmla="*/ 6383 w 22313"/>
              <a:gd name="connsiteY2" fmla="*/ 111165 h 111230"/>
              <a:gd name="connsiteX3" fmla="*/ 33 w 22313"/>
              <a:gd name="connsiteY3" fmla="*/ 57190 h 111230"/>
              <a:gd name="connsiteX4" fmla="*/ 22258 w 22313"/>
              <a:gd name="connsiteY4" fmla="*/ 40 h 111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13" h="111230">
                <a:moveTo>
                  <a:pt x="22258" y="40"/>
                </a:moveTo>
                <a:cubicBezTo>
                  <a:pt x="23316" y="1628"/>
                  <a:pt x="9029" y="48194"/>
                  <a:pt x="6383" y="66715"/>
                </a:cubicBezTo>
                <a:cubicBezTo>
                  <a:pt x="3737" y="85236"/>
                  <a:pt x="7441" y="112753"/>
                  <a:pt x="6383" y="111165"/>
                </a:cubicBezTo>
                <a:cubicBezTo>
                  <a:pt x="5325" y="109577"/>
                  <a:pt x="-496" y="69890"/>
                  <a:pt x="33" y="57190"/>
                </a:cubicBezTo>
                <a:cubicBezTo>
                  <a:pt x="562" y="44490"/>
                  <a:pt x="21200" y="-1548"/>
                  <a:pt x="22258" y="40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4AA3A7C4-97EC-0BC3-07F7-3BFB068BA4E0}"/>
              </a:ext>
            </a:extLst>
          </p:cNvPr>
          <p:cNvSpPr/>
          <p:nvPr/>
        </p:nvSpPr>
        <p:spPr>
          <a:xfrm>
            <a:off x="5743542" y="5047569"/>
            <a:ext cx="238683" cy="194429"/>
          </a:xfrm>
          <a:custGeom>
            <a:avLst/>
            <a:gdLst>
              <a:gd name="connsiteX0" fmla="*/ 33 w 238683"/>
              <a:gd name="connsiteY0" fmla="*/ 89581 h 194429"/>
              <a:gd name="connsiteX1" fmla="*/ 82583 w 238683"/>
              <a:gd name="connsiteY1" fmla="*/ 108631 h 194429"/>
              <a:gd name="connsiteX2" fmla="*/ 149258 w 238683"/>
              <a:gd name="connsiteY2" fmla="*/ 70531 h 194429"/>
              <a:gd name="connsiteX3" fmla="*/ 133383 w 238683"/>
              <a:gd name="connsiteY3" fmla="*/ 105456 h 194429"/>
              <a:gd name="connsiteX4" fmla="*/ 127033 w 238683"/>
              <a:gd name="connsiteY4" fmla="*/ 137206 h 194429"/>
              <a:gd name="connsiteX5" fmla="*/ 82583 w 238683"/>
              <a:gd name="connsiteY5" fmla="*/ 194356 h 194429"/>
              <a:gd name="connsiteX6" fmla="*/ 117508 w 238683"/>
              <a:gd name="connsiteY6" fmla="*/ 124506 h 194429"/>
              <a:gd name="connsiteX7" fmla="*/ 171483 w 238683"/>
              <a:gd name="connsiteY7" fmla="*/ 48306 h 194429"/>
              <a:gd name="connsiteX8" fmla="*/ 238158 w 238683"/>
              <a:gd name="connsiteY8" fmla="*/ 681 h 194429"/>
              <a:gd name="connsiteX9" fmla="*/ 133383 w 238683"/>
              <a:gd name="connsiteY9" fmla="*/ 83231 h 194429"/>
              <a:gd name="connsiteX10" fmla="*/ 73058 w 238683"/>
              <a:gd name="connsiteY10" fmla="*/ 102281 h 194429"/>
              <a:gd name="connsiteX11" fmla="*/ 33 w 238683"/>
              <a:gd name="connsiteY11" fmla="*/ 89581 h 194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8683" h="194429">
                <a:moveTo>
                  <a:pt x="33" y="89581"/>
                </a:moveTo>
                <a:cubicBezTo>
                  <a:pt x="1621" y="90639"/>
                  <a:pt x="57712" y="111806"/>
                  <a:pt x="82583" y="108631"/>
                </a:cubicBezTo>
                <a:cubicBezTo>
                  <a:pt x="107454" y="105456"/>
                  <a:pt x="140791" y="71060"/>
                  <a:pt x="149258" y="70531"/>
                </a:cubicBezTo>
                <a:cubicBezTo>
                  <a:pt x="157725" y="70002"/>
                  <a:pt x="137087" y="94344"/>
                  <a:pt x="133383" y="105456"/>
                </a:cubicBezTo>
                <a:cubicBezTo>
                  <a:pt x="129679" y="116568"/>
                  <a:pt x="135500" y="122389"/>
                  <a:pt x="127033" y="137206"/>
                </a:cubicBezTo>
                <a:cubicBezTo>
                  <a:pt x="118566" y="152023"/>
                  <a:pt x="84171" y="196473"/>
                  <a:pt x="82583" y="194356"/>
                </a:cubicBezTo>
                <a:cubicBezTo>
                  <a:pt x="80995" y="192239"/>
                  <a:pt x="102691" y="148848"/>
                  <a:pt x="117508" y="124506"/>
                </a:cubicBezTo>
                <a:cubicBezTo>
                  <a:pt x="132325" y="100164"/>
                  <a:pt x="151375" y="68943"/>
                  <a:pt x="171483" y="48306"/>
                </a:cubicBezTo>
                <a:cubicBezTo>
                  <a:pt x="191591" y="27669"/>
                  <a:pt x="244508" y="-5140"/>
                  <a:pt x="238158" y="681"/>
                </a:cubicBezTo>
                <a:cubicBezTo>
                  <a:pt x="231808" y="6502"/>
                  <a:pt x="160900" y="66298"/>
                  <a:pt x="133383" y="83231"/>
                </a:cubicBezTo>
                <a:cubicBezTo>
                  <a:pt x="105866" y="100164"/>
                  <a:pt x="93166" y="99106"/>
                  <a:pt x="73058" y="102281"/>
                </a:cubicBezTo>
                <a:cubicBezTo>
                  <a:pt x="52950" y="105456"/>
                  <a:pt x="-1555" y="88523"/>
                  <a:pt x="33" y="89581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D944F997-203A-15C6-AA06-AD7C58DB582E}"/>
              </a:ext>
            </a:extLst>
          </p:cNvPr>
          <p:cNvSpPr/>
          <p:nvPr/>
        </p:nvSpPr>
        <p:spPr>
          <a:xfrm>
            <a:off x="5060445" y="4790795"/>
            <a:ext cx="29173" cy="95682"/>
          </a:xfrm>
          <a:custGeom>
            <a:avLst/>
            <a:gdLst>
              <a:gd name="connsiteX0" fmla="*/ 29080 w 29173"/>
              <a:gd name="connsiteY0" fmla="*/ 280 h 95682"/>
              <a:gd name="connsiteX1" fmla="*/ 10030 w 29173"/>
              <a:gd name="connsiteY1" fmla="*/ 76480 h 95682"/>
              <a:gd name="connsiteX2" fmla="*/ 19555 w 29173"/>
              <a:gd name="connsiteY2" fmla="*/ 95530 h 95682"/>
              <a:gd name="connsiteX3" fmla="*/ 13205 w 29173"/>
              <a:gd name="connsiteY3" fmla="*/ 70130 h 95682"/>
              <a:gd name="connsiteX4" fmla="*/ 505 w 29173"/>
              <a:gd name="connsiteY4" fmla="*/ 51080 h 95682"/>
              <a:gd name="connsiteX5" fmla="*/ 29080 w 29173"/>
              <a:gd name="connsiteY5" fmla="*/ 280 h 95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73" h="95682">
                <a:moveTo>
                  <a:pt x="29080" y="280"/>
                </a:moveTo>
                <a:cubicBezTo>
                  <a:pt x="30667" y="4513"/>
                  <a:pt x="11617" y="60605"/>
                  <a:pt x="10030" y="76480"/>
                </a:cubicBezTo>
                <a:cubicBezTo>
                  <a:pt x="8442" y="92355"/>
                  <a:pt x="19026" y="96588"/>
                  <a:pt x="19555" y="95530"/>
                </a:cubicBezTo>
                <a:cubicBezTo>
                  <a:pt x="20084" y="94472"/>
                  <a:pt x="13205" y="70130"/>
                  <a:pt x="13205" y="70130"/>
                </a:cubicBezTo>
                <a:cubicBezTo>
                  <a:pt x="10030" y="62722"/>
                  <a:pt x="-2670" y="61134"/>
                  <a:pt x="505" y="51080"/>
                </a:cubicBezTo>
                <a:cubicBezTo>
                  <a:pt x="3680" y="41026"/>
                  <a:pt x="27493" y="-3953"/>
                  <a:pt x="29080" y="280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95AABEEB-DA2E-D0EF-FCE8-0E2A08E4B842}"/>
              </a:ext>
            </a:extLst>
          </p:cNvPr>
          <p:cNvSpPr/>
          <p:nvPr/>
        </p:nvSpPr>
        <p:spPr>
          <a:xfrm>
            <a:off x="4958416" y="4726462"/>
            <a:ext cx="383538" cy="112240"/>
          </a:xfrm>
          <a:custGeom>
            <a:avLst/>
            <a:gdLst>
              <a:gd name="connsiteX0" fmla="*/ 934 w 383538"/>
              <a:gd name="connsiteY0" fmla="*/ 20163 h 112240"/>
              <a:gd name="connsiteX1" fmla="*/ 93009 w 383538"/>
              <a:gd name="connsiteY1" fmla="*/ 1113 h 112240"/>
              <a:gd name="connsiteX2" fmla="*/ 216834 w 383538"/>
              <a:gd name="connsiteY2" fmla="*/ 58263 h 112240"/>
              <a:gd name="connsiteX3" fmla="*/ 156509 w 383538"/>
              <a:gd name="connsiteY3" fmla="*/ 32863 h 112240"/>
              <a:gd name="connsiteX4" fmla="*/ 381934 w 383538"/>
              <a:gd name="connsiteY4" fmla="*/ 112238 h 112240"/>
              <a:gd name="connsiteX5" fmla="*/ 261284 w 383538"/>
              <a:gd name="connsiteY5" fmla="*/ 29688 h 112240"/>
              <a:gd name="connsiteX6" fmla="*/ 337484 w 383538"/>
              <a:gd name="connsiteY6" fmla="*/ 99538 h 112240"/>
              <a:gd name="connsiteX7" fmla="*/ 245409 w 383538"/>
              <a:gd name="connsiteY7" fmla="*/ 48738 h 112240"/>
              <a:gd name="connsiteX8" fmla="*/ 150159 w 383538"/>
              <a:gd name="connsiteY8" fmla="*/ 16988 h 112240"/>
              <a:gd name="connsiteX9" fmla="*/ 934 w 383538"/>
              <a:gd name="connsiteY9" fmla="*/ 20163 h 11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3538" h="112240">
                <a:moveTo>
                  <a:pt x="934" y="20163"/>
                </a:moveTo>
                <a:cubicBezTo>
                  <a:pt x="-8591" y="17517"/>
                  <a:pt x="57026" y="-5237"/>
                  <a:pt x="93009" y="1113"/>
                </a:cubicBezTo>
                <a:cubicBezTo>
                  <a:pt x="128992" y="7463"/>
                  <a:pt x="206251" y="52971"/>
                  <a:pt x="216834" y="58263"/>
                </a:cubicBezTo>
                <a:cubicBezTo>
                  <a:pt x="227417" y="63555"/>
                  <a:pt x="128992" y="23867"/>
                  <a:pt x="156509" y="32863"/>
                </a:cubicBezTo>
                <a:cubicBezTo>
                  <a:pt x="184026" y="41859"/>
                  <a:pt x="364472" y="112767"/>
                  <a:pt x="381934" y="112238"/>
                </a:cubicBezTo>
                <a:cubicBezTo>
                  <a:pt x="399396" y="111709"/>
                  <a:pt x="268692" y="31805"/>
                  <a:pt x="261284" y="29688"/>
                </a:cubicBezTo>
                <a:cubicBezTo>
                  <a:pt x="253876" y="27571"/>
                  <a:pt x="340130" y="96363"/>
                  <a:pt x="337484" y="99538"/>
                </a:cubicBezTo>
                <a:cubicBezTo>
                  <a:pt x="334838" y="102713"/>
                  <a:pt x="276630" y="62496"/>
                  <a:pt x="245409" y="48738"/>
                </a:cubicBezTo>
                <a:cubicBezTo>
                  <a:pt x="214188" y="34980"/>
                  <a:pt x="183496" y="22280"/>
                  <a:pt x="150159" y="16988"/>
                </a:cubicBezTo>
                <a:cubicBezTo>
                  <a:pt x="116822" y="11696"/>
                  <a:pt x="10459" y="22809"/>
                  <a:pt x="934" y="20163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 1283">
            <a:extLst>
              <a:ext uri="{FF2B5EF4-FFF2-40B4-BE49-F238E27FC236}">
                <a16:creationId xmlns:a16="http://schemas.microsoft.com/office/drawing/2014/main" id="{81B79447-3F15-E131-5DE9-2795303CFBBF}"/>
              </a:ext>
            </a:extLst>
          </p:cNvPr>
          <p:cNvSpPr/>
          <p:nvPr/>
        </p:nvSpPr>
        <p:spPr>
          <a:xfrm>
            <a:off x="4980813" y="4686047"/>
            <a:ext cx="711936" cy="151627"/>
          </a:xfrm>
          <a:custGeom>
            <a:avLst/>
            <a:gdLst>
              <a:gd name="connsiteX0" fmla="*/ 762 w 711936"/>
              <a:gd name="connsiteY0" fmla="*/ 19303 h 151627"/>
              <a:gd name="connsiteX1" fmla="*/ 238887 w 711936"/>
              <a:gd name="connsiteY1" fmla="*/ 35178 h 151627"/>
              <a:gd name="connsiteX2" fmla="*/ 696087 w 711936"/>
              <a:gd name="connsiteY2" fmla="*/ 149478 h 151627"/>
              <a:gd name="connsiteX3" fmla="*/ 569087 w 711936"/>
              <a:gd name="connsiteY3" fmla="*/ 101853 h 151627"/>
              <a:gd name="connsiteX4" fmla="*/ 200787 w 711936"/>
              <a:gd name="connsiteY4" fmla="*/ 3428 h 151627"/>
              <a:gd name="connsiteX5" fmla="*/ 273812 w 711936"/>
              <a:gd name="connsiteY5" fmla="*/ 22478 h 151627"/>
              <a:gd name="connsiteX6" fmla="*/ 165862 w 711936"/>
              <a:gd name="connsiteY6" fmla="*/ 22478 h 151627"/>
              <a:gd name="connsiteX7" fmla="*/ 762 w 711936"/>
              <a:gd name="connsiteY7" fmla="*/ 19303 h 151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1936" h="151627">
                <a:moveTo>
                  <a:pt x="762" y="19303"/>
                </a:moveTo>
                <a:cubicBezTo>
                  <a:pt x="12933" y="21420"/>
                  <a:pt x="123000" y="13482"/>
                  <a:pt x="238887" y="35178"/>
                </a:cubicBezTo>
                <a:cubicBezTo>
                  <a:pt x="354774" y="56874"/>
                  <a:pt x="641054" y="138366"/>
                  <a:pt x="696087" y="149478"/>
                </a:cubicBezTo>
                <a:cubicBezTo>
                  <a:pt x="751120" y="160590"/>
                  <a:pt x="651637" y="126195"/>
                  <a:pt x="569087" y="101853"/>
                </a:cubicBezTo>
                <a:cubicBezTo>
                  <a:pt x="486537" y="77511"/>
                  <a:pt x="250000" y="16657"/>
                  <a:pt x="200787" y="3428"/>
                </a:cubicBezTo>
                <a:cubicBezTo>
                  <a:pt x="151575" y="-9801"/>
                  <a:pt x="279633" y="19303"/>
                  <a:pt x="273812" y="22478"/>
                </a:cubicBezTo>
                <a:cubicBezTo>
                  <a:pt x="267991" y="25653"/>
                  <a:pt x="206079" y="21949"/>
                  <a:pt x="165862" y="22478"/>
                </a:cubicBezTo>
                <a:cubicBezTo>
                  <a:pt x="125645" y="23007"/>
                  <a:pt x="-11409" y="17186"/>
                  <a:pt x="762" y="19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43514D2B-72FE-36B5-1282-E5EE4788DB9B}"/>
              </a:ext>
            </a:extLst>
          </p:cNvPr>
          <p:cNvSpPr/>
          <p:nvPr/>
        </p:nvSpPr>
        <p:spPr>
          <a:xfrm>
            <a:off x="5172064" y="5260960"/>
            <a:ext cx="50906" cy="115656"/>
          </a:xfrm>
          <a:custGeom>
            <a:avLst/>
            <a:gdLst>
              <a:gd name="connsiteX0" fmla="*/ 34936 w 50906"/>
              <a:gd name="connsiteY0" fmla="*/ 15 h 115656"/>
              <a:gd name="connsiteX1" fmla="*/ 15886 w 50906"/>
              <a:gd name="connsiteY1" fmla="*/ 69865 h 115656"/>
              <a:gd name="connsiteX2" fmla="*/ 50811 w 50906"/>
              <a:gd name="connsiteY2" fmla="*/ 114315 h 115656"/>
              <a:gd name="connsiteX3" fmla="*/ 25411 w 50906"/>
              <a:gd name="connsiteY3" fmla="*/ 101615 h 115656"/>
              <a:gd name="connsiteX4" fmla="*/ 11 w 50906"/>
              <a:gd name="connsiteY4" fmla="*/ 76215 h 115656"/>
              <a:gd name="connsiteX5" fmla="*/ 34936 w 50906"/>
              <a:gd name="connsiteY5" fmla="*/ 15 h 115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906" h="115656">
                <a:moveTo>
                  <a:pt x="34936" y="15"/>
                </a:moveTo>
                <a:cubicBezTo>
                  <a:pt x="37582" y="-1043"/>
                  <a:pt x="13240" y="50815"/>
                  <a:pt x="15886" y="69865"/>
                </a:cubicBezTo>
                <a:cubicBezTo>
                  <a:pt x="18532" y="88915"/>
                  <a:pt x="49224" y="109023"/>
                  <a:pt x="50811" y="114315"/>
                </a:cubicBezTo>
                <a:cubicBezTo>
                  <a:pt x="52398" y="119607"/>
                  <a:pt x="33878" y="107965"/>
                  <a:pt x="25411" y="101615"/>
                </a:cubicBezTo>
                <a:cubicBezTo>
                  <a:pt x="16944" y="95265"/>
                  <a:pt x="-518" y="90503"/>
                  <a:pt x="11" y="76215"/>
                </a:cubicBezTo>
                <a:cubicBezTo>
                  <a:pt x="540" y="61928"/>
                  <a:pt x="32290" y="1073"/>
                  <a:pt x="34936" y="15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54856C27-68A2-F9FD-FCD5-1E983C69AE73}"/>
              </a:ext>
            </a:extLst>
          </p:cNvPr>
          <p:cNvSpPr/>
          <p:nvPr/>
        </p:nvSpPr>
        <p:spPr>
          <a:xfrm>
            <a:off x="5046824" y="6178546"/>
            <a:ext cx="45899" cy="117602"/>
          </a:xfrm>
          <a:custGeom>
            <a:avLst/>
            <a:gdLst>
              <a:gd name="connsiteX0" fmla="*/ 45876 w 45899"/>
              <a:gd name="connsiteY0" fmla="*/ 4 h 117602"/>
              <a:gd name="connsiteX1" fmla="*/ 7776 w 45899"/>
              <a:gd name="connsiteY1" fmla="*/ 63504 h 117602"/>
              <a:gd name="connsiteX2" fmla="*/ 17301 w 45899"/>
              <a:gd name="connsiteY2" fmla="*/ 117479 h 117602"/>
              <a:gd name="connsiteX3" fmla="*/ 7776 w 45899"/>
              <a:gd name="connsiteY3" fmla="*/ 79379 h 117602"/>
              <a:gd name="connsiteX4" fmla="*/ 1426 w 45899"/>
              <a:gd name="connsiteY4" fmla="*/ 66679 h 117602"/>
              <a:gd name="connsiteX5" fmla="*/ 45876 w 45899"/>
              <a:gd name="connsiteY5" fmla="*/ 4 h 117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899" h="117602">
                <a:moveTo>
                  <a:pt x="45876" y="4"/>
                </a:moveTo>
                <a:cubicBezTo>
                  <a:pt x="46934" y="-525"/>
                  <a:pt x="12538" y="43925"/>
                  <a:pt x="7776" y="63504"/>
                </a:cubicBezTo>
                <a:cubicBezTo>
                  <a:pt x="3014" y="83083"/>
                  <a:pt x="17301" y="114833"/>
                  <a:pt x="17301" y="117479"/>
                </a:cubicBezTo>
                <a:cubicBezTo>
                  <a:pt x="17301" y="120125"/>
                  <a:pt x="7776" y="79379"/>
                  <a:pt x="7776" y="79379"/>
                </a:cubicBezTo>
                <a:cubicBezTo>
                  <a:pt x="5130" y="70912"/>
                  <a:pt x="-3337" y="76204"/>
                  <a:pt x="1426" y="66679"/>
                </a:cubicBezTo>
                <a:cubicBezTo>
                  <a:pt x="6189" y="57154"/>
                  <a:pt x="44818" y="533"/>
                  <a:pt x="45876" y="4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B4A1BF5F-53A3-04BA-C966-C9B64DBBC042}"/>
              </a:ext>
            </a:extLst>
          </p:cNvPr>
          <p:cNvSpPr/>
          <p:nvPr/>
        </p:nvSpPr>
        <p:spPr>
          <a:xfrm>
            <a:off x="4646672" y="6045127"/>
            <a:ext cx="138568" cy="156283"/>
          </a:xfrm>
          <a:custGeom>
            <a:avLst/>
            <a:gdLst>
              <a:gd name="connsiteX0" fmla="*/ 4703 w 138568"/>
              <a:gd name="connsiteY0" fmla="*/ 73 h 156283"/>
              <a:gd name="connsiteX1" fmla="*/ 4703 w 138568"/>
              <a:gd name="connsiteY1" fmla="*/ 57223 h 156283"/>
              <a:gd name="connsiteX2" fmla="*/ 55503 w 138568"/>
              <a:gd name="connsiteY2" fmla="*/ 92148 h 156283"/>
              <a:gd name="connsiteX3" fmla="*/ 30103 w 138568"/>
              <a:gd name="connsiteY3" fmla="*/ 85798 h 156283"/>
              <a:gd name="connsiteX4" fmla="*/ 138053 w 138568"/>
              <a:gd name="connsiteY4" fmla="*/ 155648 h 156283"/>
              <a:gd name="connsiteX5" fmla="*/ 68203 w 138568"/>
              <a:gd name="connsiteY5" fmla="*/ 117548 h 156283"/>
              <a:gd name="connsiteX6" fmla="*/ 4703 w 138568"/>
              <a:gd name="connsiteY6" fmla="*/ 69923 h 156283"/>
              <a:gd name="connsiteX7" fmla="*/ 4703 w 138568"/>
              <a:gd name="connsiteY7" fmla="*/ 73 h 15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568" h="156283">
                <a:moveTo>
                  <a:pt x="4703" y="73"/>
                </a:moveTo>
                <a:cubicBezTo>
                  <a:pt x="4703" y="-2044"/>
                  <a:pt x="-3764" y="41877"/>
                  <a:pt x="4703" y="57223"/>
                </a:cubicBezTo>
                <a:cubicBezTo>
                  <a:pt x="13170" y="72569"/>
                  <a:pt x="51270" y="87386"/>
                  <a:pt x="55503" y="92148"/>
                </a:cubicBezTo>
                <a:cubicBezTo>
                  <a:pt x="59736" y="96910"/>
                  <a:pt x="16345" y="75215"/>
                  <a:pt x="30103" y="85798"/>
                </a:cubicBezTo>
                <a:cubicBezTo>
                  <a:pt x="43861" y="96381"/>
                  <a:pt x="131703" y="150356"/>
                  <a:pt x="138053" y="155648"/>
                </a:cubicBezTo>
                <a:cubicBezTo>
                  <a:pt x="144403" y="160940"/>
                  <a:pt x="90428" y="131836"/>
                  <a:pt x="68203" y="117548"/>
                </a:cubicBezTo>
                <a:cubicBezTo>
                  <a:pt x="45978" y="103260"/>
                  <a:pt x="15286" y="87915"/>
                  <a:pt x="4703" y="69923"/>
                </a:cubicBezTo>
                <a:cubicBezTo>
                  <a:pt x="-5880" y="51931"/>
                  <a:pt x="4703" y="2190"/>
                  <a:pt x="4703" y="7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2222953F-154A-1B50-8134-7C9C61C23F32}"/>
              </a:ext>
            </a:extLst>
          </p:cNvPr>
          <p:cNvSpPr/>
          <p:nvPr/>
        </p:nvSpPr>
        <p:spPr>
          <a:xfrm>
            <a:off x="5104156" y="5737208"/>
            <a:ext cx="42543" cy="108126"/>
          </a:xfrm>
          <a:custGeom>
            <a:avLst/>
            <a:gdLst>
              <a:gd name="connsiteX0" fmla="*/ 42519 w 42543"/>
              <a:gd name="connsiteY0" fmla="*/ 17 h 108126"/>
              <a:gd name="connsiteX1" fmla="*/ 7594 w 42543"/>
              <a:gd name="connsiteY1" fmla="*/ 63517 h 108126"/>
              <a:gd name="connsiteX2" fmla="*/ 29819 w 42543"/>
              <a:gd name="connsiteY2" fmla="*/ 107967 h 108126"/>
              <a:gd name="connsiteX3" fmla="*/ 7594 w 42543"/>
              <a:gd name="connsiteY3" fmla="*/ 79392 h 108126"/>
              <a:gd name="connsiteX4" fmla="*/ 1244 w 42543"/>
              <a:gd name="connsiteY4" fmla="*/ 57167 h 108126"/>
              <a:gd name="connsiteX5" fmla="*/ 42519 w 42543"/>
              <a:gd name="connsiteY5" fmla="*/ 17 h 108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43" h="108126">
                <a:moveTo>
                  <a:pt x="42519" y="17"/>
                </a:moveTo>
                <a:cubicBezTo>
                  <a:pt x="43577" y="1075"/>
                  <a:pt x="9711" y="45525"/>
                  <a:pt x="7594" y="63517"/>
                </a:cubicBezTo>
                <a:cubicBezTo>
                  <a:pt x="5477" y="81509"/>
                  <a:pt x="29819" y="105321"/>
                  <a:pt x="29819" y="107967"/>
                </a:cubicBezTo>
                <a:cubicBezTo>
                  <a:pt x="29819" y="110613"/>
                  <a:pt x="7594" y="79392"/>
                  <a:pt x="7594" y="79392"/>
                </a:cubicBezTo>
                <a:cubicBezTo>
                  <a:pt x="2831" y="70925"/>
                  <a:pt x="-2460" y="68279"/>
                  <a:pt x="1244" y="57167"/>
                </a:cubicBezTo>
                <a:cubicBezTo>
                  <a:pt x="4948" y="46055"/>
                  <a:pt x="41461" y="-1041"/>
                  <a:pt x="42519" y="17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13109DA8-667F-4717-ABF1-61494A254DA7}"/>
              </a:ext>
            </a:extLst>
          </p:cNvPr>
          <p:cNvSpPr/>
          <p:nvPr/>
        </p:nvSpPr>
        <p:spPr>
          <a:xfrm>
            <a:off x="3266891" y="6272783"/>
            <a:ext cx="136802" cy="182875"/>
          </a:xfrm>
          <a:custGeom>
            <a:avLst/>
            <a:gdLst>
              <a:gd name="connsiteX0" fmla="*/ 184 w 136802"/>
              <a:gd name="connsiteY0" fmla="*/ 1017 h 182875"/>
              <a:gd name="connsiteX1" fmla="*/ 66859 w 136802"/>
              <a:gd name="connsiteY1" fmla="*/ 93092 h 182875"/>
              <a:gd name="connsiteX2" fmla="*/ 47809 w 136802"/>
              <a:gd name="connsiteY2" fmla="*/ 181992 h 182875"/>
              <a:gd name="connsiteX3" fmla="*/ 54159 w 136802"/>
              <a:gd name="connsiteY3" fmla="*/ 134367 h 182875"/>
              <a:gd name="connsiteX4" fmla="*/ 136709 w 136802"/>
              <a:gd name="connsiteY4" fmla="*/ 64517 h 182875"/>
              <a:gd name="connsiteX5" fmla="*/ 70034 w 136802"/>
              <a:gd name="connsiteY5" fmla="*/ 83567 h 182875"/>
              <a:gd name="connsiteX6" fmla="*/ 47809 w 136802"/>
              <a:gd name="connsiteY6" fmla="*/ 45467 h 182875"/>
              <a:gd name="connsiteX7" fmla="*/ 184 w 136802"/>
              <a:gd name="connsiteY7" fmla="*/ 1017 h 18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6802" h="182875">
                <a:moveTo>
                  <a:pt x="184" y="1017"/>
                </a:moveTo>
                <a:cubicBezTo>
                  <a:pt x="3359" y="8955"/>
                  <a:pt x="58921" y="62929"/>
                  <a:pt x="66859" y="93092"/>
                </a:cubicBezTo>
                <a:cubicBezTo>
                  <a:pt x="74797" y="123255"/>
                  <a:pt x="49926" y="175113"/>
                  <a:pt x="47809" y="181992"/>
                </a:cubicBezTo>
                <a:cubicBezTo>
                  <a:pt x="45692" y="188871"/>
                  <a:pt x="39342" y="153946"/>
                  <a:pt x="54159" y="134367"/>
                </a:cubicBezTo>
                <a:cubicBezTo>
                  <a:pt x="68976" y="114788"/>
                  <a:pt x="134063" y="72984"/>
                  <a:pt x="136709" y="64517"/>
                </a:cubicBezTo>
                <a:cubicBezTo>
                  <a:pt x="139355" y="56050"/>
                  <a:pt x="84851" y="86742"/>
                  <a:pt x="70034" y="83567"/>
                </a:cubicBezTo>
                <a:cubicBezTo>
                  <a:pt x="55217" y="80392"/>
                  <a:pt x="59980" y="57109"/>
                  <a:pt x="47809" y="45467"/>
                </a:cubicBezTo>
                <a:cubicBezTo>
                  <a:pt x="35638" y="33825"/>
                  <a:pt x="-2991" y="-6921"/>
                  <a:pt x="184" y="10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CE13651E-855F-117C-95FF-C3B1F14F5F38}"/>
              </a:ext>
            </a:extLst>
          </p:cNvPr>
          <p:cNvSpPr/>
          <p:nvPr/>
        </p:nvSpPr>
        <p:spPr>
          <a:xfrm>
            <a:off x="3143193" y="6035516"/>
            <a:ext cx="38467" cy="143034"/>
          </a:xfrm>
          <a:custGeom>
            <a:avLst/>
            <a:gdLst>
              <a:gd name="connsiteX0" fmla="*/ 38157 w 38467"/>
              <a:gd name="connsiteY0" fmla="*/ 159 h 143034"/>
              <a:gd name="connsiteX1" fmla="*/ 19107 w 38467"/>
              <a:gd name="connsiteY1" fmla="*/ 92234 h 143034"/>
              <a:gd name="connsiteX2" fmla="*/ 38157 w 38467"/>
              <a:gd name="connsiteY2" fmla="*/ 143034 h 143034"/>
              <a:gd name="connsiteX3" fmla="*/ 19107 w 38467"/>
              <a:gd name="connsiteY3" fmla="*/ 92234 h 143034"/>
              <a:gd name="connsiteX4" fmla="*/ 57 w 38467"/>
              <a:gd name="connsiteY4" fmla="*/ 70009 h 143034"/>
              <a:gd name="connsiteX5" fmla="*/ 38157 w 38467"/>
              <a:gd name="connsiteY5" fmla="*/ 159 h 143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467" h="143034">
                <a:moveTo>
                  <a:pt x="38157" y="159"/>
                </a:moveTo>
                <a:cubicBezTo>
                  <a:pt x="41332" y="3863"/>
                  <a:pt x="19107" y="68422"/>
                  <a:pt x="19107" y="92234"/>
                </a:cubicBezTo>
                <a:cubicBezTo>
                  <a:pt x="19107" y="116046"/>
                  <a:pt x="38157" y="143034"/>
                  <a:pt x="38157" y="143034"/>
                </a:cubicBezTo>
                <a:cubicBezTo>
                  <a:pt x="38157" y="143034"/>
                  <a:pt x="25457" y="104405"/>
                  <a:pt x="19107" y="92234"/>
                </a:cubicBezTo>
                <a:cubicBezTo>
                  <a:pt x="12757" y="80063"/>
                  <a:pt x="-1001" y="81651"/>
                  <a:pt x="57" y="70009"/>
                </a:cubicBezTo>
                <a:cubicBezTo>
                  <a:pt x="1115" y="58367"/>
                  <a:pt x="34982" y="-3545"/>
                  <a:pt x="38157" y="159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90D7A99A-8233-AB2D-CCB7-D833C03049DC}"/>
              </a:ext>
            </a:extLst>
          </p:cNvPr>
          <p:cNvSpPr/>
          <p:nvPr/>
        </p:nvSpPr>
        <p:spPr>
          <a:xfrm>
            <a:off x="3422293" y="6037458"/>
            <a:ext cx="144025" cy="52215"/>
          </a:xfrm>
          <a:custGeom>
            <a:avLst/>
            <a:gdLst>
              <a:gd name="connsiteX0" fmla="*/ 357 w 144025"/>
              <a:gd name="connsiteY0" fmla="*/ 52192 h 52215"/>
              <a:gd name="connsiteX1" fmla="*/ 60682 w 144025"/>
              <a:gd name="connsiteY1" fmla="*/ 10917 h 52215"/>
              <a:gd name="connsiteX2" fmla="*/ 143232 w 144025"/>
              <a:gd name="connsiteY2" fmla="*/ 7742 h 52215"/>
              <a:gd name="connsiteX3" fmla="*/ 98782 w 144025"/>
              <a:gd name="connsiteY3" fmla="*/ 1392 h 52215"/>
              <a:gd name="connsiteX4" fmla="*/ 38457 w 144025"/>
              <a:gd name="connsiteY4" fmla="*/ 4567 h 52215"/>
              <a:gd name="connsiteX5" fmla="*/ 357 w 144025"/>
              <a:gd name="connsiteY5" fmla="*/ 52192 h 52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025" h="52215">
                <a:moveTo>
                  <a:pt x="357" y="52192"/>
                </a:moveTo>
                <a:cubicBezTo>
                  <a:pt x="4061" y="53250"/>
                  <a:pt x="36870" y="18325"/>
                  <a:pt x="60682" y="10917"/>
                </a:cubicBezTo>
                <a:cubicBezTo>
                  <a:pt x="84495" y="3509"/>
                  <a:pt x="136882" y="9329"/>
                  <a:pt x="143232" y="7742"/>
                </a:cubicBezTo>
                <a:cubicBezTo>
                  <a:pt x="149582" y="6154"/>
                  <a:pt x="116244" y="1921"/>
                  <a:pt x="98782" y="1392"/>
                </a:cubicBezTo>
                <a:cubicBezTo>
                  <a:pt x="81320" y="863"/>
                  <a:pt x="54332" y="-2841"/>
                  <a:pt x="38457" y="4567"/>
                </a:cubicBezTo>
                <a:cubicBezTo>
                  <a:pt x="22582" y="11975"/>
                  <a:pt x="-3347" y="51134"/>
                  <a:pt x="357" y="52192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C770878A-6234-941E-3298-14684BF1A8B7}"/>
              </a:ext>
            </a:extLst>
          </p:cNvPr>
          <p:cNvSpPr/>
          <p:nvPr/>
        </p:nvSpPr>
        <p:spPr>
          <a:xfrm>
            <a:off x="3536942" y="6991301"/>
            <a:ext cx="535954" cy="404028"/>
          </a:xfrm>
          <a:custGeom>
            <a:avLst/>
            <a:gdLst>
              <a:gd name="connsiteX0" fmla="*/ 114308 w 535954"/>
              <a:gd name="connsiteY0" fmla="*/ 49 h 404028"/>
              <a:gd name="connsiteX1" fmla="*/ 117483 w 535954"/>
              <a:gd name="connsiteY1" fmla="*/ 146099 h 404028"/>
              <a:gd name="connsiteX2" fmla="*/ 190508 w 535954"/>
              <a:gd name="connsiteY2" fmla="*/ 269924 h 404028"/>
              <a:gd name="connsiteX3" fmla="*/ 149233 w 535954"/>
              <a:gd name="connsiteY3" fmla="*/ 212774 h 404028"/>
              <a:gd name="connsiteX4" fmla="*/ 307983 w 535954"/>
              <a:gd name="connsiteY4" fmla="*/ 336599 h 404028"/>
              <a:gd name="connsiteX5" fmla="*/ 269883 w 535954"/>
              <a:gd name="connsiteY5" fmla="*/ 323899 h 404028"/>
              <a:gd name="connsiteX6" fmla="*/ 533408 w 535954"/>
              <a:gd name="connsiteY6" fmla="*/ 403274 h 404028"/>
              <a:gd name="connsiteX7" fmla="*/ 393708 w 535954"/>
              <a:gd name="connsiteY7" fmla="*/ 361999 h 404028"/>
              <a:gd name="connsiteX8" fmla="*/ 231783 w 535954"/>
              <a:gd name="connsiteY8" fmla="*/ 330249 h 404028"/>
              <a:gd name="connsiteX9" fmla="*/ 95258 w 535954"/>
              <a:gd name="connsiteY9" fmla="*/ 327074 h 404028"/>
              <a:gd name="connsiteX10" fmla="*/ 247658 w 535954"/>
              <a:gd name="connsiteY10" fmla="*/ 323899 h 404028"/>
              <a:gd name="connsiteX11" fmla="*/ 244483 w 535954"/>
              <a:gd name="connsiteY11" fmla="*/ 298499 h 404028"/>
              <a:gd name="connsiteX12" fmla="*/ 123833 w 535954"/>
              <a:gd name="connsiteY12" fmla="*/ 196899 h 404028"/>
              <a:gd name="connsiteX13" fmla="*/ 8 w 535954"/>
              <a:gd name="connsiteY13" fmla="*/ 3224 h 404028"/>
              <a:gd name="connsiteX14" fmla="*/ 117483 w 535954"/>
              <a:gd name="connsiteY14" fmla="*/ 161974 h 404028"/>
              <a:gd name="connsiteX15" fmla="*/ 114308 w 535954"/>
              <a:gd name="connsiteY15" fmla="*/ 49 h 404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35954" h="404028">
                <a:moveTo>
                  <a:pt x="114308" y="49"/>
                </a:moveTo>
                <a:cubicBezTo>
                  <a:pt x="114308" y="-2597"/>
                  <a:pt x="104783" y="101120"/>
                  <a:pt x="117483" y="146099"/>
                </a:cubicBezTo>
                <a:cubicBezTo>
                  <a:pt x="130183" y="191078"/>
                  <a:pt x="185216" y="258812"/>
                  <a:pt x="190508" y="269924"/>
                </a:cubicBezTo>
                <a:cubicBezTo>
                  <a:pt x="195800" y="281037"/>
                  <a:pt x="129654" y="201662"/>
                  <a:pt x="149233" y="212774"/>
                </a:cubicBezTo>
                <a:cubicBezTo>
                  <a:pt x="168812" y="223886"/>
                  <a:pt x="287875" y="318078"/>
                  <a:pt x="307983" y="336599"/>
                </a:cubicBezTo>
                <a:cubicBezTo>
                  <a:pt x="328091" y="355120"/>
                  <a:pt x="269883" y="323899"/>
                  <a:pt x="269883" y="323899"/>
                </a:cubicBezTo>
                <a:lnTo>
                  <a:pt x="533408" y="403274"/>
                </a:lnTo>
                <a:cubicBezTo>
                  <a:pt x="554045" y="409624"/>
                  <a:pt x="443979" y="374170"/>
                  <a:pt x="393708" y="361999"/>
                </a:cubicBezTo>
                <a:cubicBezTo>
                  <a:pt x="343437" y="349828"/>
                  <a:pt x="281525" y="336070"/>
                  <a:pt x="231783" y="330249"/>
                </a:cubicBezTo>
                <a:cubicBezTo>
                  <a:pt x="182041" y="324428"/>
                  <a:pt x="92612" y="328132"/>
                  <a:pt x="95258" y="327074"/>
                </a:cubicBezTo>
                <a:cubicBezTo>
                  <a:pt x="97904" y="326016"/>
                  <a:pt x="247658" y="323899"/>
                  <a:pt x="247658" y="323899"/>
                </a:cubicBezTo>
                <a:cubicBezTo>
                  <a:pt x="272529" y="319137"/>
                  <a:pt x="265121" y="319666"/>
                  <a:pt x="244483" y="298499"/>
                </a:cubicBezTo>
                <a:cubicBezTo>
                  <a:pt x="223846" y="277332"/>
                  <a:pt x="164579" y="246111"/>
                  <a:pt x="123833" y="196899"/>
                </a:cubicBezTo>
                <a:cubicBezTo>
                  <a:pt x="83087" y="147687"/>
                  <a:pt x="1066" y="9045"/>
                  <a:pt x="8" y="3224"/>
                </a:cubicBezTo>
                <a:cubicBezTo>
                  <a:pt x="-1050" y="-2597"/>
                  <a:pt x="97375" y="163032"/>
                  <a:pt x="117483" y="161974"/>
                </a:cubicBezTo>
                <a:cubicBezTo>
                  <a:pt x="137591" y="160916"/>
                  <a:pt x="114308" y="2695"/>
                  <a:pt x="114308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9AF80280-3B7D-274A-F77C-5F7137A3BB62}"/>
              </a:ext>
            </a:extLst>
          </p:cNvPr>
          <p:cNvSpPr/>
          <p:nvPr/>
        </p:nvSpPr>
        <p:spPr>
          <a:xfrm>
            <a:off x="3941252" y="7137384"/>
            <a:ext cx="499308" cy="276480"/>
          </a:xfrm>
          <a:custGeom>
            <a:avLst/>
            <a:gdLst>
              <a:gd name="connsiteX0" fmla="*/ 2098 w 499308"/>
              <a:gd name="connsiteY0" fmla="*/ 177816 h 276480"/>
              <a:gd name="connsiteX1" fmla="*/ 389448 w 499308"/>
              <a:gd name="connsiteY1" fmla="*/ 174641 h 276480"/>
              <a:gd name="connsiteX2" fmla="*/ 497398 w 499308"/>
              <a:gd name="connsiteY2" fmla="*/ 209566 h 276480"/>
              <a:gd name="connsiteX3" fmla="*/ 446598 w 499308"/>
              <a:gd name="connsiteY3" fmla="*/ 196866 h 276480"/>
              <a:gd name="connsiteX4" fmla="*/ 300548 w 499308"/>
              <a:gd name="connsiteY4" fmla="*/ 184166 h 276480"/>
              <a:gd name="connsiteX5" fmla="*/ 205298 w 499308"/>
              <a:gd name="connsiteY5" fmla="*/ 276241 h 276480"/>
              <a:gd name="connsiteX6" fmla="*/ 332298 w 499308"/>
              <a:gd name="connsiteY6" fmla="*/ 152416 h 276480"/>
              <a:gd name="connsiteX7" fmla="*/ 148148 w 499308"/>
              <a:gd name="connsiteY7" fmla="*/ 16 h 276480"/>
              <a:gd name="connsiteX8" fmla="*/ 335473 w 499308"/>
              <a:gd name="connsiteY8" fmla="*/ 142891 h 276480"/>
              <a:gd name="connsiteX9" fmla="*/ 240223 w 499308"/>
              <a:gd name="connsiteY9" fmla="*/ 168291 h 276480"/>
              <a:gd name="connsiteX10" fmla="*/ 2098 w 499308"/>
              <a:gd name="connsiteY10" fmla="*/ 177816 h 27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9308" h="276480">
                <a:moveTo>
                  <a:pt x="2098" y="177816"/>
                </a:moveTo>
                <a:cubicBezTo>
                  <a:pt x="26969" y="178874"/>
                  <a:pt x="306898" y="169349"/>
                  <a:pt x="389448" y="174641"/>
                </a:cubicBezTo>
                <a:cubicBezTo>
                  <a:pt x="471998" y="179933"/>
                  <a:pt x="487873" y="205862"/>
                  <a:pt x="497398" y="209566"/>
                </a:cubicBezTo>
                <a:cubicBezTo>
                  <a:pt x="506923" y="213270"/>
                  <a:pt x="479406" y="201099"/>
                  <a:pt x="446598" y="196866"/>
                </a:cubicBezTo>
                <a:cubicBezTo>
                  <a:pt x="413790" y="192633"/>
                  <a:pt x="340765" y="170937"/>
                  <a:pt x="300548" y="184166"/>
                </a:cubicBezTo>
                <a:cubicBezTo>
                  <a:pt x="260331" y="197395"/>
                  <a:pt x="200006" y="281533"/>
                  <a:pt x="205298" y="276241"/>
                </a:cubicBezTo>
                <a:cubicBezTo>
                  <a:pt x="210590" y="270949"/>
                  <a:pt x="341823" y="198454"/>
                  <a:pt x="332298" y="152416"/>
                </a:cubicBezTo>
                <a:cubicBezTo>
                  <a:pt x="322773" y="106378"/>
                  <a:pt x="147619" y="1603"/>
                  <a:pt x="148148" y="16"/>
                </a:cubicBezTo>
                <a:cubicBezTo>
                  <a:pt x="148677" y="-1571"/>
                  <a:pt x="320127" y="114845"/>
                  <a:pt x="335473" y="142891"/>
                </a:cubicBezTo>
                <a:cubicBezTo>
                  <a:pt x="350819" y="170937"/>
                  <a:pt x="300019" y="158237"/>
                  <a:pt x="240223" y="168291"/>
                </a:cubicBezTo>
                <a:cubicBezTo>
                  <a:pt x="180427" y="178345"/>
                  <a:pt x="-22773" y="176758"/>
                  <a:pt x="2098" y="177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ED92E900-D3CF-282A-7215-D21644BC7273}"/>
              </a:ext>
            </a:extLst>
          </p:cNvPr>
          <p:cNvSpPr/>
          <p:nvPr/>
        </p:nvSpPr>
        <p:spPr>
          <a:xfrm>
            <a:off x="3061097" y="6300440"/>
            <a:ext cx="111300" cy="443279"/>
          </a:xfrm>
          <a:custGeom>
            <a:avLst/>
            <a:gdLst>
              <a:gd name="connsiteX0" fmla="*/ 2778 w 111300"/>
              <a:gd name="connsiteY0" fmla="*/ 1935 h 443279"/>
              <a:gd name="connsiteX1" fmla="*/ 5953 w 111300"/>
              <a:gd name="connsiteY1" fmla="*/ 132110 h 443279"/>
              <a:gd name="connsiteX2" fmla="*/ 56753 w 111300"/>
              <a:gd name="connsiteY2" fmla="*/ 294035 h 443279"/>
              <a:gd name="connsiteX3" fmla="*/ 53578 w 111300"/>
              <a:gd name="connsiteY3" fmla="*/ 297210 h 443279"/>
              <a:gd name="connsiteX4" fmla="*/ 110728 w 111300"/>
              <a:gd name="connsiteY4" fmla="*/ 443260 h 443279"/>
              <a:gd name="connsiteX5" fmla="*/ 78978 w 111300"/>
              <a:gd name="connsiteY5" fmla="*/ 306735 h 443279"/>
              <a:gd name="connsiteX6" fmla="*/ 15478 w 111300"/>
              <a:gd name="connsiteY6" fmla="*/ 186085 h 443279"/>
              <a:gd name="connsiteX7" fmla="*/ 21828 w 111300"/>
              <a:gd name="connsiteY7" fmla="*/ 233710 h 443279"/>
              <a:gd name="connsiteX8" fmla="*/ 2778 w 111300"/>
              <a:gd name="connsiteY8" fmla="*/ 1935 h 443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300" h="443279">
                <a:moveTo>
                  <a:pt x="2778" y="1935"/>
                </a:moveTo>
                <a:cubicBezTo>
                  <a:pt x="132" y="-14998"/>
                  <a:pt x="-3043" y="83427"/>
                  <a:pt x="5953" y="132110"/>
                </a:cubicBezTo>
                <a:cubicBezTo>
                  <a:pt x="14949" y="180793"/>
                  <a:pt x="48816" y="266519"/>
                  <a:pt x="56753" y="294035"/>
                </a:cubicBezTo>
                <a:cubicBezTo>
                  <a:pt x="64690" y="321551"/>
                  <a:pt x="44582" y="272339"/>
                  <a:pt x="53578" y="297210"/>
                </a:cubicBezTo>
                <a:cubicBezTo>
                  <a:pt x="62574" y="322081"/>
                  <a:pt x="106495" y="441673"/>
                  <a:pt x="110728" y="443260"/>
                </a:cubicBezTo>
                <a:cubicBezTo>
                  <a:pt x="114961" y="444847"/>
                  <a:pt x="94853" y="349597"/>
                  <a:pt x="78978" y="306735"/>
                </a:cubicBezTo>
                <a:cubicBezTo>
                  <a:pt x="63103" y="263873"/>
                  <a:pt x="25003" y="198256"/>
                  <a:pt x="15478" y="186085"/>
                </a:cubicBezTo>
                <a:cubicBezTo>
                  <a:pt x="5953" y="173914"/>
                  <a:pt x="21828" y="263872"/>
                  <a:pt x="21828" y="233710"/>
                </a:cubicBezTo>
                <a:cubicBezTo>
                  <a:pt x="21828" y="203548"/>
                  <a:pt x="5424" y="18868"/>
                  <a:pt x="2778" y="1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56839F48-D03E-0A60-D035-1D2F7D61992C}"/>
              </a:ext>
            </a:extLst>
          </p:cNvPr>
          <p:cNvSpPr/>
          <p:nvPr/>
        </p:nvSpPr>
        <p:spPr>
          <a:xfrm>
            <a:off x="3038475" y="3590703"/>
            <a:ext cx="822600" cy="238457"/>
          </a:xfrm>
          <a:custGeom>
            <a:avLst/>
            <a:gdLst>
              <a:gd name="connsiteX0" fmla="*/ 0 w 822600"/>
              <a:gd name="connsiteY0" fmla="*/ 238347 h 238457"/>
              <a:gd name="connsiteX1" fmla="*/ 301625 w 822600"/>
              <a:gd name="connsiteY1" fmla="*/ 70072 h 238457"/>
              <a:gd name="connsiteX2" fmla="*/ 276225 w 822600"/>
              <a:gd name="connsiteY2" fmla="*/ 101822 h 238457"/>
              <a:gd name="connsiteX3" fmla="*/ 403225 w 822600"/>
              <a:gd name="connsiteY3" fmla="*/ 63722 h 238457"/>
              <a:gd name="connsiteX4" fmla="*/ 644525 w 822600"/>
              <a:gd name="connsiteY4" fmla="*/ 120872 h 238457"/>
              <a:gd name="connsiteX5" fmla="*/ 603250 w 822600"/>
              <a:gd name="connsiteY5" fmla="*/ 85947 h 238457"/>
              <a:gd name="connsiteX6" fmla="*/ 819150 w 822600"/>
              <a:gd name="connsiteY6" fmla="*/ 219297 h 238457"/>
              <a:gd name="connsiteX7" fmla="*/ 723900 w 822600"/>
              <a:gd name="connsiteY7" fmla="*/ 146272 h 238457"/>
              <a:gd name="connsiteX8" fmla="*/ 561975 w 822600"/>
              <a:gd name="connsiteY8" fmla="*/ 57372 h 238457"/>
              <a:gd name="connsiteX9" fmla="*/ 488950 w 822600"/>
              <a:gd name="connsiteY9" fmla="*/ 28797 h 238457"/>
              <a:gd name="connsiteX10" fmla="*/ 723900 w 822600"/>
              <a:gd name="connsiteY10" fmla="*/ 38322 h 238457"/>
              <a:gd name="connsiteX11" fmla="*/ 584200 w 822600"/>
              <a:gd name="connsiteY11" fmla="*/ 35147 h 238457"/>
              <a:gd name="connsiteX12" fmla="*/ 365125 w 822600"/>
              <a:gd name="connsiteY12" fmla="*/ 222 h 238457"/>
              <a:gd name="connsiteX13" fmla="*/ 508000 w 822600"/>
              <a:gd name="connsiteY13" fmla="*/ 54197 h 238457"/>
              <a:gd name="connsiteX14" fmla="*/ 444500 w 822600"/>
              <a:gd name="connsiteY14" fmla="*/ 51022 h 238457"/>
              <a:gd name="connsiteX15" fmla="*/ 209550 w 822600"/>
              <a:gd name="connsiteY15" fmla="*/ 124047 h 238457"/>
              <a:gd name="connsiteX16" fmla="*/ 298450 w 822600"/>
              <a:gd name="connsiteY16" fmla="*/ 41497 h 238457"/>
              <a:gd name="connsiteX17" fmla="*/ 0 w 822600"/>
              <a:gd name="connsiteY17" fmla="*/ 238347 h 238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22600" h="238457">
                <a:moveTo>
                  <a:pt x="0" y="238347"/>
                </a:moveTo>
                <a:cubicBezTo>
                  <a:pt x="529" y="243110"/>
                  <a:pt x="255588" y="92826"/>
                  <a:pt x="301625" y="70072"/>
                </a:cubicBezTo>
                <a:cubicBezTo>
                  <a:pt x="347662" y="47318"/>
                  <a:pt x="259292" y="102880"/>
                  <a:pt x="276225" y="101822"/>
                </a:cubicBezTo>
                <a:cubicBezTo>
                  <a:pt x="293158" y="100764"/>
                  <a:pt x="341842" y="60547"/>
                  <a:pt x="403225" y="63722"/>
                </a:cubicBezTo>
                <a:cubicBezTo>
                  <a:pt x="464608" y="66897"/>
                  <a:pt x="611187" y="117168"/>
                  <a:pt x="644525" y="120872"/>
                </a:cubicBezTo>
                <a:cubicBezTo>
                  <a:pt x="677863" y="124576"/>
                  <a:pt x="574146" y="69543"/>
                  <a:pt x="603250" y="85947"/>
                </a:cubicBezTo>
                <a:cubicBezTo>
                  <a:pt x="632354" y="102351"/>
                  <a:pt x="799042" y="209243"/>
                  <a:pt x="819150" y="219297"/>
                </a:cubicBezTo>
                <a:cubicBezTo>
                  <a:pt x="839258" y="229351"/>
                  <a:pt x="766762" y="173259"/>
                  <a:pt x="723900" y="146272"/>
                </a:cubicBezTo>
                <a:cubicBezTo>
                  <a:pt x="681038" y="119285"/>
                  <a:pt x="601133" y="76951"/>
                  <a:pt x="561975" y="57372"/>
                </a:cubicBezTo>
                <a:cubicBezTo>
                  <a:pt x="522817" y="37793"/>
                  <a:pt x="461962" y="31972"/>
                  <a:pt x="488950" y="28797"/>
                </a:cubicBezTo>
                <a:cubicBezTo>
                  <a:pt x="515938" y="25622"/>
                  <a:pt x="708025" y="37264"/>
                  <a:pt x="723900" y="38322"/>
                </a:cubicBezTo>
                <a:cubicBezTo>
                  <a:pt x="739775" y="39380"/>
                  <a:pt x="643996" y="41497"/>
                  <a:pt x="584200" y="35147"/>
                </a:cubicBezTo>
                <a:cubicBezTo>
                  <a:pt x="524404" y="28797"/>
                  <a:pt x="377825" y="-2953"/>
                  <a:pt x="365125" y="222"/>
                </a:cubicBezTo>
                <a:cubicBezTo>
                  <a:pt x="352425" y="3397"/>
                  <a:pt x="494771" y="45730"/>
                  <a:pt x="508000" y="54197"/>
                </a:cubicBezTo>
                <a:cubicBezTo>
                  <a:pt x="521229" y="62664"/>
                  <a:pt x="494242" y="39380"/>
                  <a:pt x="444500" y="51022"/>
                </a:cubicBezTo>
                <a:cubicBezTo>
                  <a:pt x="394758" y="62664"/>
                  <a:pt x="233892" y="125634"/>
                  <a:pt x="209550" y="124047"/>
                </a:cubicBezTo>
                <a:cubicBezTo>
                  <a:pt x="185208" y="122459"/>
                  <a:pt x="340254" y="19272"/>
                  <a:pt x="298450" y="41497"/>
                </a:cubicBezTo>
                <a:cubicBezTo>
                  <a:pt x="256646" y="63722"/>
                  <a:pt x="-529" y="233584"/>
                  <a:pt x="0" y="238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785339BF-7CB0-0BEB-379A-BD0A3F9B9F4F}"/>
              </a:ext>
            </a:extLst>
          </p:cNvPr>
          <p:cNvSpPr/>
          <p:nvPr/>
        </p:nvSpPr>
        <p:spPr>
          <a:xfrm>
            <a:off x="3127375" y="3473258"/>
            <a:ext cx="496574" cy="187517"/>
          </a:xfrm>
          <a:custGeom>
            <a:avLst/>
            <a:gdLst>
              <a:gd name="connsiteX0" fmla="*/ 0 w 496574"/>
              <a:gd name="connsiteY0" fmla="*/ 187517 h 187517"/>
              <a:gd name="connsiteX1" fmla="*/ 488950 w 496574"/>
              <a:gd name="connsiteY1" fmla="*/ 3367 h 187517"/>
              <a:gd name="connsiteX2" fmla="*/ 311150 w 496574"/>
              <a:gd name="connsiteY2" fmla="*/ 63692 h 187517"/>
              <a:gd name="connsiteX3" fmla="*/ 190500 w 496574"/>
              <a:gd name="connsiteY3" fmla="*/ 104967 h 187517"/>
              <a:gd name="connsiteX4" fmla="*/ 0 w 496574"/>
              <a:gd name="connsiteY4" fmla="*/ 187517 h 187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6574" h="187517">
                <a:moveTo>
                  <a:pt x="0" y="187517"/>
                </a:moveTo>
                <a:lnTo>
                  <a:pt x="488950" y="3367"/>
                </a:lnTo>
                <a:cubicBezTo>
                  <a:pt x="540808" y="-17271"/>
                  <a:pt x="311150" y="63692"/>
                  <a:pt x="311150" y="63692"/>
                </a:cubicBezTo>
                <a:lnTo>
                  <a:pt x="190500" y="104967"/>
                </a:lnTo>
                <a:lnTo>
                  <a:pt x="0" y="18751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 1296">
            <a:extLst>
              <a:ext uri="{FF2B5EF4-FFF2-40B4-BE49-F238E27FC236}">
                <a16:creationId xmlns:a16="http://schemas.microsoft.com/office/drawing/2014/main" id="{CD8B61E5-5295-2E26-542F-BBBA45A0F68A}"/>
              </a:ext>
            </a:extLst>
          </p:cNvPr>
          <p:cNvSpPr/>
          <p:nvPr/>
        </p:nvSpPr>
        <p:spPr>
          <a:xfrm>
            <a:off x="3743163" y="3572481"/>
            <a:ext cx="441139" cy="372108"/>
          </a:xfrm>
          <a:custGeom>
            <a:avLst/>
            <a:gdLst>
              <a:gd name="connsiteX0" fmla="*/ 162 w 441139"/>
              <a:gd name="connsiteY0" fmla="*/ 2569 h 372108"/>
              <a:gd name="connsiteX1" fmla="*/ 54137 w 441139"/>
              <a:gd name="connsiteY1" fmla="*/ 27969 h 372108"/>
              <a:gd name="connsiteX2" fmla="*/ 314487 w 441139"/>
              <a:gd name="connsiteY2" fmla="*/ 237519 h 372108"/>
              <a:gd name="connsiteX3" fmla="*/ 311312 w 441139"/>
              <a:gd name="connsiteY3" fmla="*/ 189894 h 372108"/>
              <a:gd name="connsiteX4" fmla="*/ 438312 w 441139"/>
              <a:gd name="connsiteY4" fmla="*/ 370869 h 372108"/>
              <a:gd name="connsiteX5" fmla="*/ 397037 w 441139"/>
              <a:gd name="connsiteY5" fmla="*/ 266094 h 372108"/>
              <a:gd name="connsiteX6" fmla="*/ 368462 w 441139"/>
              <a:gd name="connsiteY6" fmla="*/ 196244 h 372108"/>
              <a:gd name="connsiteX7" fmla="*/ 371637 w 441139"/>
              <a:gd name="connsiteY7" fmla="*/ 288319 h 372108"/>
              <a:gd name="connsiteX8" fmla="*/ 311312 w 441139"/>
              <a:gd name="connsiteY8" fmla="*/ 202594 h 372108"/>
              <a:gd name="connsiteX9" fmla="*/ 244637 w 441139"/>
              <a:gd name="connsiteY9" fmla="*/ 120044 h 372108"/>
              <a:gd name="connsiteX10" fmla="*/ 301787 w 441139"/>
              <a:gd name="connsiteY10" fmla="*/ 224819 h 372108"/>
              <a:gd name="connsiteX11" fmla="*/ 225587 w 441139"/>
              <a:gd name="connsiteY11" fmla="*/ 148619 h 372108"/>
              <a:gd name="connsiteX12" fmla="*/ 16037 w 441139"/>
              <a:gd name="connsiteY12" fmla="*/ 85119 h 372108"/>
              <a:gd name="connsiteX13" fmla="*/ 200187 w 441139"/>
              <a:gd name="connsiteY13" fmla="*/ 161319 h 372108"/>
              <a:gd name="connsiteX14" fmla="*/ 168437 w 441139"/>
              <a:gd name="connsiteY14" fmla="*/ 107344 h 372108"/>
              <a:gd name="connsiteX15" fmla="*/ 92237 w 441139"/>
              <a:gd name="connsiteY15" fmla="*/ 50194 h 372108"/>
              <a:gd name="connsiteX16" fmla="*/ 60487 w 441139"/>
              <a:gd name="connsiteY16" fmla="*/ 31144 h 372108"/>
              <a:gd name="connsiteX17" fmla="*/ 162 w 441139"/>
              <a:gd name="connsiteY17" fmla="*/ 2569 h 372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41139" h="372108">
                <a:moveTo>
                  <a:pt x="162" y="2569"/>
                </a:moveTo>
                <a:cubicBezTo>
                  <a:pt x="-896" y="2040"/>
                  <a:pt x="1750" y="-11189"/>
                  <a:pt x="54137" y="27969"/>
                </a:cubicBezTo>
                <a:cubicBezTo>
                  <a:pt x="106525" y="67127"/>
                  <a:pt x="271625" y="210532"/>
                  <a:pt x="314487" y="237519"/>
                </a:cubicBezTo>
                <a:cubicBezTo>
                  <a:pt x="357349" y="264506"/>
                  <a:pt x="290675" y="167669"/>
                  <a:pt x="311312" y="189894"/>
                </a:cubicBezTo>
                <a:cubicBezTo>
                  <a:pt x="331949" y="212119"/>
                  <a:pt x="424025" y="358169"/>
                  <a:pt x="438312" y="370869"/>
                </a:cubicBezTo>
                <a:cubicBezTo>
                  <a:pt x="452600" y="383569"/>
                  <a:pt x="408679" y="295198"/>
                  <a:pt x="397037" y="266094"/>
                </a:cubicBezTo>
                <a:cubicBezTo>
                  <a:pt x="385395" y="236990"/>
                  <a:pt x="372695" y="192540"/>
                  <a:pt x="368462" y="196244"/>
                </a:cubicBezTo>
                <a:cubicBezTo>
                  <a:pt x="364229" y="199948"/>
                  <a:pt x="381162" y="287261"/>
                  <a:pt x="371637" y="288319"/>
                </a:cubicBezTo>
                <a:cubicBezTo>
                  <a:pt x="362112" y="289377"/>
                  <a:pt x="332479" y="230640"/>
                  <a:pt x="311312" y="202594"/>
                </a:cubicBezTo>
                <a:cubicBezTo>
                  <a:pt x="290145" y="174548"/>
                  <a:pt x="246224" y="116340"/>
                  <a:pt x="244637" y="120044"/>
                </a:cubicBezTo>
                <a:cubicBezTo>
                  <a:pt x="243050" y="123748"/>
                  <a:pt x="304962" y="220057"/>
                  <a:pt x="301787" y="224819"/>
                </a:cubicBezTo>
                <a:cubicBezTo>
                  <a:pt x="298612" y="229581"/>
                  <a:pt x="273212" y="171902"/>
                  <a:pt x="225587" y="148619"/>
                </a:cubicBezTo>
                <a:cubicBezTo>
                  <a:pt x="177962" y="125336"/>
                  <a:pt x="20270" y="83002"/>
                  <a:pt x="16037" y="85119"/>
                </a:cubicBezTo>
                <a:cubicBezTo>
                  <a:pt x="11804" y="87236"/>
                  <a:pt x="174787" y="157615"/>
                  <a:pt x="200187" y="161319"/>
                </a:cubicBezTo>
                <a:cubicBezTo>
                  <a:pt x="225587" y="165023"/>
                  <a:pt x="186429" y="125865"/>
                  <a:pt x="168437" y="107344"/>
                </a:cubicBezTo>
                <a:cubicBezTo>
                  <a:pt x="150445" y="88823"/>
                  <a:pt x="110229" y="62894"/>
                  <a:pt x="92237" y="50194"/>
                </a:cubicBezTo>
                <a:cubicBezTo>
                  <a:pt x="74245" y="37494"/>
                  <a:pt x="75304" y="35907"/>
                  <a:pt x="60487" y="31144"/>
                </a:cubicBezTo>
                <a:cubicBezTo>
                  <a:pt x="45670" y="26381"/>
                  <a:pt x="1220" y="3098"/>
                  <a:pt x="162" y="2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 1297">
            <a:extLst>
              <a:ext uri="{FF2B5EF4-FFF2-40B4-BE49-F238E27FC236}">
                <a16:creationId xmlns:a16="http://schemas.microsoft.com/office/drawing/2014/main" id="{26BB5052-979B-DAFE-8616-7144A3BF070D}"/>
              </a:ext>
            </a:extLst>
          </p:cNvPr>
          <p:cNvSpPr/>
          <p:nvPr/>
        </p:nvSpPr>
        <p:spPr>
          <a:xfrm>
            <a:off x="5479179" y="3770633"/>
            <a:ext cx="888120" cy="475063"/>
          </a:xfrm>
          <a:custGeom>
            <a:avLst/>
            <a:gdLst>
              <a:gd name="connsiteX0" fmla="*/ 4046 w 888120"/>
              <a:gd name="connsiteY0" fmla="*/ 1267 h 475063"/>
              <a:gd name="connsiteX1" fmla="*/ 531096 w 888120"/>
              <a:gd name="connsiteY1" fmla="*/ 179067 h 475063"/>
              <a:gd name="connsiteX2" fmla="*/ 496171 w 888120"/>
              <a:gd name="connsiteY2" fmla="*/ 156842 h 475063"/>
              <a:gd name="connsiteX3" fmla="*/ 766046 w 888120"/>
              <a:gd name="connsiteY3" fmla="*/ 340992 h 475063"/>
              <a:gd name="connsiteX4" fmla="*/ 645396 w 888120"/>
              <a:gd name="connsiteY4" fmla="*/ 261617 h 475063"/>
              <a:gd name="connsiteX5" fmla="*/ 886696 w 888120"/>
              <a:gd name="connsiteY5" fmla="*/ 474342 h 475063"/>
              <a:gd name="connsiteX6" fmla="*/ 734296 w 888120"/>
              <a:gd name="connsiteY6" fmla="*/ 325117 h 475063"/>
              <a:gd name="connsiteX7" fmla="*/ 508871 w 888120"/>
              <a:gd name="connsiteY7" fmla="*/ 166367 h 475063"/>
              <a:gd name="connsiteX8" fmla="*/ 296146 w 888120"/>
              <a:gd name="connsiteY8" fmla="*/ 64767 h 475063"/>
              <a:gd name="connsiteX9" fmla="*/ 305671 w 888120"/>
              <a:gd name="connsiteY9" fmla="*/ 93342 h 475063"/>
              <a:gd name="connsiteX10" fmla="*/ 207246 w 888120"/>
              <a:gd name="connsiteY10" fmla="*/ 58417 h 475063"/>
              <a:gd name="connsiteX11" fmla="*/ 283446 w 888120"/>
              <a:gd name="connsiteY11" fmla="*/ 96517 h 475063"/>
              <a:gd name="connsiteX12" fmla="*/ 4046 w 888120"/>
              <a:gd name="connsiteY12" fmla="*/ 1267 h 475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8120" h="475063">
                <a:moveTo>
                  <a:pt x="4046" y="1267"/>
                </a:moveTo>
                <a:lnTo>
                  <a:pt x="531096" y="179067"/>
                </a:lnTo>
                <a:cubicBezTo>
                  <a:pt x="613117" y="204996"/>
                  <a:pt x="496171" y="156842"/>
                  <a:pt x="496171" y="156842"/>
                </a:cubicBezTo>
                <a:lnTo>
                  <a:pt x="766046" y="340992"/>
                </a:lnTo>
                <a:cubicBezTo>
                  <a:pt x="790917" y="358454"/>
                  <a:pt x="625288" y="239392"/>
                  <a:pt x="645396" y="261617"/>
                </a:cubicBezTo>
                <a:cubicBezTo>
                  <a:pt x="665504" y="283842"/>
                  <a:pt x="871879" y="463759"/>
                  <a:pt x="886696" y="474342"/>
                </a:cubicBezTo>
                <a:cubicBezTo>
                  <a:pt x="901513" y="484925"/>
                  <a:pt x="797267" y="376446"/>
                  <a:pt x="734296" y="325117"/>
                </a:cubicBezTo>
                <a:cubicBezTo>
                  <a:pt x="671325" y="273788"/>
                  <a:pt x="581896" y="209759"/>
                  <a:pt x="508871" y="166367"/>
                </a:cubicBezTo>
                <a:cubicBezTo>
                  <a:pt x="435846" y="122975"/>
                  <a:pt x="330013" y="76938"/>
                  <a:pt x="296146" y="64767"/>
                </a:cubicBezTo>
                <a:cubicBezTo>
                  <a:pt x="262279" y="52596"/>
                  <a:pt x="320488" y="94400"/>
                  <a:pt x="305671" y="93342"/>
                </a:cubicBezTo>
                <a:cubicBezTo>
                  <a:pt x="290854" y="92284"/>
                  <a:pt x="210950" y="57888"/>
                  <a:pt x="207246" y="58417"/>
                </a:cubicBezTo>
                <a:cubicBezTo>
                  <a:pt x="203542" y="58946"/>
                  <a:pt x="316784" y="102867"/>
                  <a:pt x="283446" y="96517"/>
                </a:cubicBezTo>
                <a:cubicBezTo>
                  <a:pt x="250109" y="90167"/>
                  <a:pt x="-37229" y="-12491"/>
                  <a:pt x="4046" y="1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 1298">
            <a:extLst>
              <a:ext uri="{FF2B5EF4-FFF2-40B4-BE49-F238E27FC236}">
                <a16:creationId xmlns:a16="http://schemas.microsoft.com/office/drawing/2014/main" id="{DCC72D29-3003-E472-AD82-69D5296F63F2}"/>
              </a:ext>
            </a:extLst>
          </p:cNvPr>
          <p:cNvSpPr/>
          <p:nvPr/>
        </p:nvSpPr>
        <p:spPr>
          <a:xfrm>
            <a:off x="5240143" y="3822045"/>
            <a:ext cx="456974" cy="222905"/>
          </a:xfrm>
          <a:custGeom>
            <a:avLst/>
            <a:gdLst>
              <a:gd name="connsiteX0" fmla="*/ 4957 w 456974"/>
              <a:gd name="connsiteY0" fmla="*/ 102255 h 222905"/>
              <a:gd name="connsiteX1" fmla="*/ 287532 w 456974"/>
              <a:gd name="connsiteY1" fmla="*/ 655 h 222905"/>
              <a:gd name="connsiteX2" fmla="*/ 147832 w 456974"/>
              <a:gd name="connsiteY2" fmla="*/ 57805 h 222905"/>
              <a:gd name="connsiteX3" fmla="*/ 243082 w 456974"/>
              <a:gd name="connsiteY3" fmla="*/ 41930 h 222905"/>
              <a:gd name="connsiteX4" fmla="*/ 452632 w 456974"/>
              <a:gd name="connsiteY4" fmla="*/ 80030 h 222905"/>
              <a:gd name="connsiteX5" fmla="*/ 370082 w 456974"/>
              <a:gd name="connsiteY5" fmla="*/ 64155 h 222905"/>
              <a:gd name="connsiteX6" fmla="*/ 195457 w 456974"/>
              <a:gd name="connsiteY6" fmla="*/ 222905 h 222905"/>
              <a:gd name="connsiteX7" fmla="*/ 385957 w 456974"/>
              <a:gd name="connsiteY7" fmla="*/ 64155 h 222905"/>
              <a:gd name="connsiteX8" fmla="*/ 230382 w 456974"/>
              <a:gd name="connsiteY8" fmla="*/ 29230 h 222905"/>
              <a:gd name="connsiteX9" fmla="*/ 116082 w 456974"/>
              <a:gd name="connsiteY9" fmla="*/ 32405 h 222905"/>
              <a:gd name="connsiteX10" fmla="*/ 4957 w 456974"/>
              <a:gd name="connsiteY10" fmla="*/ 102255 h 22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6974" h="222905">
                <a:moveTo>
                  <a:pt x="4957" y="102255"/>
                </a:moveTo>
                <a:cubicBezTo>
                  <a:pt x="33532" y="96963"/>
                  <a:pt x="263720" y="8063"/>
                  <a:pt x="287532" y="655"/>
                </a:cubicBezTo>
                <a:cubicBezTo>
                  <a:pt x="311345" y="-6753"/>
                  <a:pt x="155240" y="50926"/>
                  <a:pt x="147832" y="57805"/>
                </a:cubicBezTo>
                <a:cubicBezTo>
                  <a:pt x="140424" y="64684"/>
                  <a:pt x="192282" y="38226"/>
                  <a:pt x="243082" y="41930"/>
                </a:cubicBezTo>
                <a:cubicBezTo>
                  <a:pt x="293882" y="45634"/>
                  <a:pt x="431465" y="76326"/>
                  <a:pt x="452632" y="80030"/>
                </a:cubicBezTo>
                <a:cubicBezTo>
                  <a:pt x="473799" y="83734"/>
                  <a:pt x="412945" y="40342"/>
                  <a:pt x="370082" y="64155"/>
                </a:cubicBezTo>
                <a:cubicBezTo>
                  <a:pt x="327220" y="87967"/>
                  <a:pt x="192811" y="222905"/>
                  <a:pt x="195457" y="222905"/>
                </a:cubicBezTo>
                <a:cubicBezTo>
                  <a:pt x="198103" y="222905"/>
                  <a:pt x="380136" y="96434"/>
                  <a:pt x="385957" y="64155"/>
                </a:cubicBezTo>
                <a:cubicBezTo>
                  <a:pt x="391778" y="31876"/>
                  <a:pt x="275361" y="34522"/>
                  <a:pt x="230382" y="29230"/>
                </a:cubicBezTo>
                <a:cubicBezTo>
                  <a:pt x="185403" y="23938"/>
                  <a:pt x="153124" y="22351"/>
                  <a:pt x="116082" y="32405"/>
                </a:cubicBezTo>
                <a:cubicBezTo>
                  <a:pt x="79040" y="42459"/>
                  <a:pt x="-23618" y="107547"/>
                  <a:pt x="4957" y="102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 1299">
            <a:extLst>
              <a:ext uri="{FF2B5EF4-FFF2-40B4-BE49-F238E27FC236}">
                <a16:creationId xmlns:a16="http://schemas.microsoft.com/office/drawing/2014/main" id="{97F0008F-3836-D3C9-A5DD-4A7AD2682A60}"/>
              </a:ext>
            </a:extLst>
          </p:cNvPr>
          <p:cNvSpPr/>
          <p:nvPr/>
        </p:nvSpPr>
        <p:spPr>
          <a:xfrm>
            <a:off x="5273617" y="3863718"/>
            <a:ext cx="522047" cy="253030"/>
          </a:xfrm>
          <a:custGeom>
            <a:avLst/>
            <a:gdLst>
              <a:gd name="connsiteX0" fmla="*/ 3233 w 522047"/>
              <a:gd name="connsiteY0" fmla="*/ 251082 h 253030"/>
              <a:gd name="connsiteX1" fmla="*/ 371533 w 522047"/>
              <a:gd name="connsiteY1" fmla="*/ 47882 h 253030"/>
              <a:gd name="connsiteX2" fmla="*/ 314383 w 522047"/>
              <a:gd name="connsiteY2" fmla="*/ 76457 h 253030"/>
              <a:gd name="connsiteX3" fmla="*/ 520758 w 522047"/>
              <a:gd name="connsiteY3" fmla="*/ 51057 h 253030"/>
              <a:gd name="connsiteX4" fmla="*/ 396933 w 522047"/>
              <a:gd name="connsiteY4" fmla="*/ 73282 h 253030"/>
              <a:gd name="connsiteX5" fmla="*/ 295333 w 522047"/>
              <a:gd name="connsiteY5" fmla="*/ 73282 h 253030"/>
              <a:gd name="connsiteX6" fmla="*/ 244533 w 522047"/>
              <a:gd name="connsiteY6" fmla="*/ 105032 h 253030"/>
              <a:gd name="connsiteX7" fmla="*/ 288983 w 522047"/>
              <a:gd name="connsiteY7" fmla="*/ 47882 h 253030"/>
              <a:gd name="connsiteX8" fmla="*/ 323908 w 522047"/>
              <a:gd name="connsiteY8" fmla="*/ 3432 h 253030"/>
              <a:gd name="connsiteX9" fmla="*/ 196908 w 522047"/>
              <a:gd name="connsiteY9" fmla="*/ 143132 h 253030"/>
              <a:gd name="connsiteX10" fmla="*/ 3233 w 522047"/>
              <a:gd name="connsiteY10" fmla="*/ 251082 h 253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2047" h="253030">
                <a:moveTo>
                  <a:pt x="3233" y="251082"/>
                </a:moveTo>
                <a:lnTo>
                  <a:pt x="371533" y="47882"/>
                </a:lnTo>
                <a:cubicBezTo>
                  <a:pt x="423391" y="18778"/>
                  <a:pt x="289512" y="75928"/>
                  <a:pt x="314383" y="76457"/>
                </a:cubicBezTo>
                <a:cubicBezTo>
                  <a:pt x="339254" y="76986"/>
                  <a:pt x="507000" y="51586"/>
                  <a:pt x="520758" y="51057"/>
                </a:cubicBezTo>
                <a:cubicBezTo>
                  <a:pt x="534516" y="50528"/>
                  <a:pt x="434504" y="69578"/>
                  <a:pt x="396933" y="73282"/>
                </a:cubicBezTo>
                <a:cubicBezTo>
                  <a:pt x="359362" y="76986"/>
                  <a:pt x="320733" y="67990"/>
                  <a:pt x="295333" y="73282"/>
                </a:cubicBezTo>
                <a:cubicBezTo>
                  <a:pt x="269933" y="78574"/>
                  <a:pt x="245591" y="109265"/>
                  <a:pt x="244533" y="105032"/>
                </a:cubicBezTo>
                <a:cubicBezTo>
                  <a:pt x="243475" y="100799"/>
                  <a:pt x="288983" y="47882"/>
                  <a:pt x="288983" y="47882"/>
                </a:cubicBezTo>
                <a:cubicBezTo>
                  <a:pt x="302212" y="30949"/>
                  <a:pt x="339254" y="-12443"/>
                  <a:pt x="323908" y="3432"/>
                </a:cubicBezTo>
                <a:cubicBezTo>
                  <a:pt x="308562" y="19307"/>
                  <a:pt x="244004" y="104503"/>
                  <a:pt x="196908" y="143132"/>
                </a:cubicBezTo>
                <a:cubicBezTo>
                  <a:pt x="149812" y="181761"/>
                  <a:pt x="-25871" y="266957"/>
                  <a:pt x="3233" y="2510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 1300">
            <a:extLst>
              <a:ext uri="{FF2B5EF4-FFF2-40B4-BE49-F238E27FC236}">
                <a16:creationId xmlns:a16="http://schemas.microsoft.com/office/drawing/2014/main" id="{0703F8A7-7484-2E36-5136-A4803E782269}"/>
              </a:ext>
            </a:extLst>
          </p:cNvPr>
          <p:cNvSpPr/>
          <p:nvPr/>
        </p:nvSpPr>
        <p:spPr>
          <a:xfrm>
            <a:off x="4793881" y="5660980"/>
            <a:ext cx="96447" cy="171920"/>
          </a:xfrm>
          <a:custGeom>
            <a:avLst/>
            <a:gdLst>
              <a:gd name="connsiteX0" fmla="*/ 95619 w 96447"/>
              <a:gd name="connsiteY0" fmla="*/ 45 h 171920"/>
              <a:gd name="connsiteX1" fmla="*/ 63869 w 96447"/>
              <a:gd name="connsiteY1" fmla="*/ 98470 h 171920"/>
              <a:gd name="connsiteX2" fmla="*/ 369 w 96447"/>
              <a:gd name="connsiteY2" fmla="*/ 171495 h 171920"/>
              <a:gd name="connsiteX3" fmla="*/ 38469 w 96447"/>
              <a:gd name="connsiteY3" fmla="*/ 127045 h 171920"/>
              <a:gd name="connsiteX4" fmla="*/ 54344 w 96447"/>
              <a:gd name="connsiteY4" fmla="*/ 95295 h 171920"/>
              <a:gd name="connsiteX5" fmla="*/ 32119 w 96447"/>
              <a:gd name="connsiteY5" fmla="*/ 111170 h 171920"/>
              <a:gd name="connsiteX6" fmla="*/ 95619 w 96447"/>
              <a:gd name="connsiteY6" fmla="*/ 45 h 171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447" h="171920">
                <a:moveTo>
                  <a:pt x="95619" y="45"/>
                </a:moveTo>
                <a:cubicBezTo>
                  <a:pt x="100911" y="-2072"/>
                  <a:pt x="79744" y="69895"/>
                  <a:pt x="63869" y="98470"/>
                </a:cubicBezTo>
                <a:cubicBezTo>
                  <a:pt x="47994" y="127045"/>
                  <a:pt x="4602" y="166733"/>
                  <a:pt x="369" y="171495"/>
                </a:cubicBezTo>
                <a:cubicBezTo>
                  <a:pt x="-3864" y="176257"/>
                  <a:pt x="29473" y="139745"/>
                  <a:pt x="38469" y="127045"/>
                </a:cubicBezTo>
                <a:cubicBezTo>
                  <a:pt x="47465" y="114345"/>
                  <a:pt x="55402" y="97941"/>
                  <a:pt x="54344" y="95295"/>
                </a:cubicBezTo>
                <a:cubicBezTo>
                  <a:pt x="53286" y="92649"/>
                  <a:pt x="25240" y="121224"/>
                  <a:pt x="32119" y="111170"/>
                </a:cubicBezTo>
                <a:cubicBezTo>
                  <a:pt x="38998" y="101116"/>
                  <a:pt x="90327" y="2162"/>
                  <a:pt x="95619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 1301">
            <a:extLst>
              <a:ext uri="{FF2B5EF4-FFF2-40B4-BE49-F238E27FC236}">
                <a16:creationId xmlns:a16="http://schemas.microsoft.com/office/drawing/2014/main" id="{CE37DAD4-F439-6362-EB1D-E060495A106D}"/>
              </a:ext>
            </a:extLst>
          </p:cNvPr>
          <p:cNvSpPr/>
          <p:nvPr/>
        </p:nvSpPr>
        <p:spPr>
          <a:xfrm>
            <a:off x="4571717" y="5940388"/>
            <a:ext cx="171762" cy="152449"/>
          </a:xfrm>
          <a:custGeom>
            <a:avLst/>
            <a:gdLst>
              <a:gd name="connsiteX0" fmla="*/ 283 w 171762"/>
              <a:gd name="connsiteY0" fmla="*/ 47662 h 152449"/>
              <a:gd name="connsiteX1" fmla="*/ 92358 w 171762"/>
              <a:gd name="connsiteY1" fmla="*/ 107987 h 152449"/>
              <a:gd name="connsiteX2" fmla="*/ 92358 w 171762"/>
              <a:gd name="connsiteY2" fmla="*/ 79412 h 152449"/>
              <a:gd name="connsiteX3" fmla="*/ 86008 w 171762"/>
              <a:gd name="connsiteY3" fmla="*/ 152437 h 152449"/>
              <a:gd name="connsiteX4" fmla="*/ 95533 w 171762"/>
              <a:gd name="connsiteY4" fmla="*/ 73062 h 152449"/>
              <a:gd name="connsiteX5" fmla="*/ 171733 w 171762"/>
              <a:gd name="connsiteY5" fmla="*/ 37 h 152449"/>
              <a:gd name="connsiteX6" fmla="*/ 86008 w 171762"/>
              <a:gd name="connsiteY6" fmla="*/ 82587 h 152449"/>
              <a:gd name="connsiteX7" fmla="*/ 63783 w 171762"/>
              <a:gd name="connsiteY7" fmla="*/ 73062 h 152449"/>
              <a:gd name="connsiteX8" fmla="*/ 283 w 171762"/>
              <a:gd name="connsiteY8" fmla="*/ 47662 h 152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762" h="152449">
                <a:moveTo>
                  <a:pt x="283" y="47662"/>
                </a:moveTo>
                <a:cubicBezTo>
                  <a:pt x="5045" y="53483"/>
                  <a:pt x="77012" y="102695"/>
                  <a:pt x="92358" y="107987"/>
                </a:cubicBezTo>
                <a:cubicBezTo>
                  <a:pt x="107704" y="113279"/>
                  <a:pt x="93416" y="72004"/>
                  <a:pt x="92358" y="79412"/>
                </a:cubicBezTo>
                <a:cubicBezTo>
                  <a:pt x="91300" y="86820"/>
                  <a:pt x="85479" y="153495"/>
                  <a:pt x="86008" y="152437"/>
                </a:cubicBezTo>
                <a:cubicBezTo>
                  <a:pt x="86537" y="151379"/>
                  <a:pt x="81246" y="98462"/>
                  <a:pt x="95533" y="73062"/>
                </a:cubicBezTo>
                <a:cubicBezTo>
                  <a:pt x="109820" y="47662"/>
                  <a:pt x="173320" y="-1550"/>
                  <a:pt x="171733" y="37"/>
                </a:cubicBezTo>
                <a:cubicBezTo>
                  <a:pt x="170146" y="1624"/>
                  <a:pt x="104000" y="70416"/>
                  <a:pt x="86008" y="82587"/>
                </a:cubicBezTo>
                <a:cubicBezTo>
                  <a:pt x="68016" y="94758"/>
                  <a:pt x="75425" y="76766"/>
                  <a:pt x="63783" y="73062"/>
                </a:cubicBezTo>
                <a:cubicBezTo>
                  <a:pt x="52141" y="69358"/>
                  <a:pt x="-4479" y="41841"/>
                  <a:pt x="283" y="4766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 1302">
            <a:extLst>
              <a:ext uri="{FF2B5EF4-FFF2-40B4-BE49-F238E27FC236}">
                <a16:creationId xmlns:a16="http://schemas.microsoft.com/office/drawing/2014/main" id="{0F21C490-E9CC-5ABE-BDBF-9C996A6D00B7}"/>
              </a:ext>
            </a:extLst>
          </p:cNvPr>
          <p:cNvSpPr/>
          <p:nvPr/>
        </p:nvSpPr>
        <p:spPr>
          <a:xfrm>
            <a:off x="3501829" y="6376092"/>
            <a:ext cx="623961" cy="663097"/>
          </a:xfrm>
          <a:custGeom>
            <a:avLst/>
            <a:gdLst>
              <a:gd name="connsiteX0" fmla="*/ 3371 w 623961"/>
              <a:gd name="connsiteY0" fmla="*/ 5658 h 663097"/>
              <a:gd name="connsiteX1" fmla="*/ 111321 w 623961"/>
              <a:gd name="connsiteY1" fmla="*/ 237433 h 663097"/>
              <a:gd name="connsiteX2" fmla="*/ 124021 w 623961"/>
              <a:gd name="connsiteY2" fmla="*/ 215208 h 663097"/>
              <a:gd name="connsiteX3" fmla="*/ 190696 w 623961"/>
              <a:gd name="connsiteY3" fmla="*/ 427933 h 663097"/>
              <a:gd name="connsiteX4" fmla="*/ 168471 w 623961"/>
              <a:gd name="connsiteY4" fmla="*/ 396183 h 663097"/>
              <a:gd name="connsiteX5" fmla="*/ 374846 w 623961"/>
              <a:gd name="connsiteY5" fmla="*/ 558108 h 663097"/>
              <a:gd name="connsiteX6" fmla="*/ 387546 w 623961"/>
              <a:gd name="connsiteY6" fmla="*/ 554933 h 663097"/>
              <a:gd name="connsiteX7" fmla="*/ 622496 w 623961"/>
              <a:gd name="connsiteY7" fmla="*/ 662883 h 663097"/>
              <a:gd name="connsiteX8" fmla="*/ 473271 w 623961"/>
              <a:gd name="connsiteY8" fmla="*/ 577158 h 663097"/>
              <a:gd name="connsiteX9" fmla="*/ 200221 w 623961"/>
              <a:gd name="connsiteY9" fmla="*/ 396183 h 663097"/>
              <a:gd name="connsiteX10" fmla="*/ 104971 w 623961"/>
              <a:gd name="connsiteY10" fmla="*/ 310458 h 663097"/>
              <a:gd name="connsiteX11" fmla="*/ 130371 w 623961"/>
              <a:gd name="connsiteY11" fmla="*/ 329508 h 663097"/>
              <a:gd name="connsiteX12" fmla="*/ 101796 w 623961"/>
              <a:gd name="connsiteY12" fmla="*/ 234258 h 663097"/>
              <a:gd name="connsiteX13" fmla="*/ 82746 w 623961"/>
              <a:gd name="connsiteY13" fmla="*/ 164408 h 663097"/>
              <a:gd name="connsiteX14" fmla="*/ 31946 w 623961"/>
              <a:gd name="connsiteY14" fmla="*/ 75508 h 663097"/>
              <a:gd name="connsiteX15" fmla="*/ 3371 w 623961"/>
              <a:gd name="connsiteY15" fmla="*/ 5658 h 663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23961" h="663097">
                <a:moveTo>
                  <a:pt x="3371" y="5658"/>
                </a:moveTo>
                <a:cubicBezTo>
                  <a:pt x="16600" y="32646"/>
                  <a:pt x="91213" y="202508"/>
                  <a:pt x="111321" y="237433"/>
                </a:cubicBezTo>
                <a:cubicBezTo>
                  <a:pt x="131429" y="272358"/>
                  <a:pt x="110792" y="183458"/>
                  <a:pt x="124021" y="215208"/>
                </a:cubicBezTo>
                <a:cubicBezTo>
                  <a:pt x="137250" y="246958"/>
                  <a:pt x="183288" y="397771"/>
                  <a:pt x="190696" y="427933"/>
                </a:cubicBezTo>
                <a:cubicBezTo>
                  <a:pt x="198104" y="458095"/>
                  <a:pt x="137779" y="374487"/>
                  <a:pt x="168471" y="396183"/>
                </a:cubicBezTo>
                <a:cubicBezTo>
                  <a:pt x="199163" y="417879"/>
                  <a:pt x="338334" y="531650"/>
                  <a:pt x="374846" y="558108"/>
                </a:cubicBezTo>
                <a:cubicBezTo>
                  <a:pt x="411358" y="584566"/>
                  <a:pt x="346271" y="537471"/>
                  <a:pt x="387546" y="554933"/>
                </a:cubicBezTo>
                <a:cubicBezTo>
                  <a:pt x="428821" y="572396"/>
                  <a:pt x="608209" y="659179"/>
                  <a:pt x="622496" y="662883"/>
                </a:cubicBezTo>
                <a:cubicBezTo>
                  <a:pt x="636783" y="666587"/>
                  <a:pt x="543650" y="621608"/>
                  <a:pt x="473271" y="577158"/>
                </a:cubicBezTo>
                <a:cubicBezTo>
                  <a:pt x="402892" y="532708"/>
                  <a:pt x="261604" y="440633"/>
                  <a:pt x="200221" y="396183"/>
                </a:cubicBezTo>
                <a:cubicBezTo>
                  <a:pt x="138838" y="351733"/>
                  <a:pt x="116613" y="321571"/>
                  <a:pt x="104971" y="310458"/>
                </a:cubicBezTo>
                <a:cubicBezTo>
                  <a:pt x="93329" y="299346"/>
                  <a:pt x="130900" y="342208"/>
                  <a:pt x="130371" y="329508"/>
                </a:cubicBezTo>
                <a:cubicBezTo>
                  <a:pt x="129842" y="316808"/>
                  <a:pt x="109733" y="261774"/>
                  <a:pt x="101796" y="234258"/>
                </a:cubicBezTo>
                <a:cubicBezTo>
                  <a:pt x="93859" y="206742"/>
                  <a:pt x="94388" y="190866"/>
                  <a:pt x="82746" y="164408"/>
                </a:cubicBezTo>
                <a:cubicBezTo>
                  <a:pt x="71104" y="137950"/>
                  <a:pt x="44646" y="95087"/>
                  <a:pt x="31946" y="75508"/>
                </a:cubicBezTo>
                <a:cubicBezTo>
                  <a:pt x="19246" y="55929"/>
                  <a:pt x="-9858" y="-21330"/>
                  <a:pt x="3371" y="5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 1303">
            <a:extLst>
              <a:ext uri="{FF2B5EF4-FFF2-40B4-BE49-F238E27FC236}">
                <a16:creationId xmlns:a16="http://schemas.microsoft.com/office/drawing/2014/main" id="{D614C949-01CC-7393-10BB-6483EA222206}"/>
              </a:ext>
            </a:extLst>
          </p:cNvPr>
          <p:cNvSpPr/>
          <p:nvPr/>
        </p:nvSpPr>
        <p:spPr>
          <a:xfrm>
            <a:off x="4264926" y="6699116"/>
            <a:ext cx="701066" cy="384575"/>
          </a:xfrm>
          <a:custGeom>
            <a:avLst/>
            <a:gdLst>
              <a:gd name="connsiteX0" fmla="*/ 700774 w 701066"/>
              <a:gd name="connsiteY0" fmla="*/ 134 h 384575"/>
              <a:gd name="connsiteX1" fmla="*/ 532499 w 701066"/>
              <a:gd name="connsiteY1" fmla="*/ 120784 h 384575"/>
              <a:gd name="connsiteX2" fmla="*/ 386449 w 701066"/>
              <a:gd name="connsiteY2" fmla="*/ 254134 h 384575"/>
              <a:gd name="connsiteX3" fmla="*/ 361049 w 701066"/>
              <a:gd name="connsiteY3" fmla="*/ 295409 h 384575"/>
              <a:gd name="connsiteX4" fmla="*/ 2274 w 701066"/>
              <a:gd name="connsiteY4" fmla="*/ 330334 h 384575"/>
              <a:gd name="connsiteX5" fmla="*/ 211824 w 701066"/>
              <a:gd name="connsiteY5" fmla="*/ 343034 h 384575"/>
              <a:gd name="connsiteX6" fmla="*/ 291199 w 701066"/>
              <a:gd name="connsiteY6" fmla="*/ 384309 h 384575"/>
              <a:gd name="connsiteX7" fmla="*/ 37199 w 701066"/>
              <a:gd name="connsiteY7" fmla="*/ 320809 h 384575"/>
              <a:gd name="connsiteX8" fmla="*/ 164199 w 701066"/>
              <a:gd name="connsiteY8" fmla="*/ 314459 h 384575"/>
              <a:gd name="connsiteX9" fmla="*/ 376924 w 701066"/>
              <a:gd name="connsiteY9" fmla="*/ 270009 h 384575"/>
              <a:gd name="connsiteX10" fmla="*/ 481699 w 701066"/>
              <a:gd name="connsiteY10" fmla="*/ 155709 h 384575"/>
              <a:gd name="connsiteX11" fmla="*/ 472174 w 701066"/>
              <a:gd name="connsiteY11" fmla="*/ 155709 h 384575"/>
              <a:gd name="connsiteX12" fmla="*/ 589649 w 701066"/>
              <a:gd name="connsiteY12" fmla="*/ 54109 h 384575"/>
              <a:gd name="connsiteX13" fmla="*/ 573774 w 701066"/>
              <a:gd name="connsiteY13" fmla="*/ 95384 h 384575"/>
              <a:gd name="connsiteX14" fmla="*/ 700774 w 701066"/>
              <a:gd name="connsiteY14" fmla="*/ 134 h 38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01066" h="384575">
                <a:moveTo>
                  <a:pt x="700774" y="134"/>
                </a:moveTo>
                <a:cubicBezTo>
                  <a:pt x="693895" y="4367"/>
                  <a:pt x="584886" y="78451"/>
                  <a:pt x="532499" y="120784"/>
                </a:cubicBezTo>
                <a:cubicBezTo>
                  <a:pt x="480112" y="163117"/>
                  <a:pt x="415024" y="225030"/>
                  <a:pt x="386449" y="254134"/>
                </a:cubicBezTo>
                <a:cubicBezTo>
                  <a:pt x="357874" y="283238"/>
                  <a:pt x="425078" y="282709"/>
                  <a:pt x="361049" y="295409"/>
                </a:cubicBezTo>
                <a:cubicBezTo>
                  <a:pt x="297020" y="308109"/>
                  <a:pt x="27145" y="322397"/>
                  <a:pt x="2274" y="330334"/>
                </a:cubicBezTo>
                <a:cubicBezTo>
                  <a:pt x="-22597" y="338271"/>
                  <a:pt x="163670" y="334038"/>
                  <a:pt x="211824" y="343034"/>
                </a:cubicBezTo>
                <a:cubicBezTo>
                  <a:pt x="259978" y="352030"/>
                  <a:pt x="320303" y="388013"/>
                  <a:pt x="291199" y="384309"/>
                </a:cubicBezTo>
                <a:cubicBezTo>
                  <a:pt x="262095" y="380605"/>
                  <a:pt x="58366" y="332451"/>
                  <a:pt x="37199" y="320809"/>
                </a:cubicBezTo>
                <a:cubicBezTo>
                  <a:pt x="16032" y="309167"/>
                  <a:pt x="107578" y="322926"/>
                  <a:pt x="164199" y="314459"/>
                </a:cubicBezTo>
                <a:cubicBezTo>
                  <a:pt x="220820" y="305992"/>
                  <a:pt x="324007" y="296467"/>
                  <a:pt x="376924" y="270009"/>
                </a:cubicBezTo>
                <a:cubicBezTo>
                  <a:pt x="429841" y="243551"/>
                  <a:pt x="465824" y="174759"/>
                  <a:pt x="481699" y="155709"/>
                </a:cubicBezTo>
                <a:cubicBezTo>
                  <a:pt x="497574" y="136659"/>
                  <a:pt x="454182" y="172642"/>
                  <a:pt x="472174" y="155709"/>
                </a:cubicBezTo>
                <a:cubicBezTo>
                  <a:pt x="490166" y="138776"/>
                  <a:pt x="572716" y="64163"/>
                  <a:pt x="589649" y="54109"/>
                </a:cubicBezTo>
                <a:cubicBezTo>
                  <a:pt x="606582" y="44055"/>
                  <a:pt x="556312" y="97501"/>
                  <a:pt x="573774" y="95384"/>
                </a:cubicBezTo>
                <a:cubicBezTo>
                  <a:pt x="591236" y="93267"/>
                  <a:pt x="707653" y="-4099"/>
                  <a:pt x="700774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 1304">
            <a:extLst>
              <a:ext uri="{FF2B5EF4-FFF2-40B4-BE49-F238E27FC236}">
                <a16:creationId xmlns:a16="http://schemas.microsoft.com/office/drawing/2014/main" id="{F74BA240-FF70-6032-4AA8-827CCFA84EDA}"/>
              </a:ext>
            </a:extLst>
          </p:cNvPr>
          <p:cNvSpPr/>
          <p:nvPr/>
        </p:nvSpPr>
        <p:spPr>
          <a:xfrm>
            <a:off x="4768782" y="6632348"/>
            <a:ext cx="286593" cy="143126"/>
          </a:xfrm>
          <a:custGeom>
            <a:avLst/>
            <a:gdLst>
              <a:gd name="connsiteX0" fmla="*/ 68 w 286593"/>
              <a:gd name="connsiteY0" fmla="*/ 143102 h 143126"/>
              <a:gd name="connsiteX1" fmla="*/ 130243 w 286593"/>
              <a:gd name="connsiteY1" fmla="*/ 41502 h 143126"/>
              <a:gd name="connsiteX2" fmla="*/ 285818 w 286593"/>
              <a:gd name="connsiteY2" fmla="*/ 227 h 143126"/>
              <a:gd name="connsiteX3" fmla="*/ 184218 w 286593"/>
              <a:gd name="connsiteY3" fmla="*/ 25627 h 143126"/>
              <a:gd name="connsiteX4" fmla="*/ 50868 w 286593"/>
              <a:gd name="connsiteY4" fmla="*/ 41502 h 143126"/>
              <a:gd name="connsiteX5" fmla="*/ 111193 w 286593"/>
              <a:gd name="connsiteY5" fmla="*/ 51027 h 143126"/>
              <a:gd name="connsiteX6" fmla="*/ 68 w 286593"/>
              <a:gd name="connsiteY6" fmla="*/ 143102 h 14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6593" h="143126">
                <a:moveTo>
                  <a:pt x="68" y="143102"/>
                </a:moveTo>
                <a:cubicBezTo>
                  <a:pt x="3243" y="141515"/>
                  <a:pt x="82618" y="65314"/>
                  <a:pt x="130243" y="41502"/>
                </a:cubicBezTo>
                <a:cubicBezTo>
                  <a:pt x="177868" y="17689"/>
                  <a:pt x="276822" y="2873"/>
                  <a:pt x="285818" y="227"/>
                </a:cubicBezTo>
                <a:cubicBezTo>
                  <a:pt x="294814" y="-2419"/>
                  <a:pt x="223376" y="18748"/>
                  <a:pt x="184218" y="25627"/>
                </a:cubicBezTo>
                <a:cubicBezTo>
                  <a:pt x="145060" y="32506"/>
                  <a:pt x="63039" y="37269"/>
                  <a:pt x="50868" y="41502"/>
                </a:cubicBezTo>
                <a:cubicBezTo>
                  <a:pt x="38697" y="45735"/>
                  <a:pt x="118072" y="34094"/>
                  <a:pt x="111193" y="51027"/>
                </a:cubicBezTo>
                <a:cubicBezTo>
                  <a:pt x="104314" y="67960"/>
                  <a:pt x="-3107" y="144689"/>
                  <a:pt x="68" y="143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 1305">
            <a:extLst>
              <a:ext uri="{FF2B5EF4-FFF2-40B4-BE49-F238E27FC236}">
                <a16:creationId xmlns:a16="http://schemas.microsoft.com/office/drawing/2014/main" id="{DFB4AFD0-8CA3-615F-0047-AA2AE6BEEE82}"/>
              </a:ext>
            </a:extLst>
          </p:cNvPr>
          <p:cNvSpPr/>
          <p:nvPr/>
        </p:nvSpPr>
        <p:spPr>
          <a:xfrm>
            <a:off x="3416228" y="6235697"/>
            <a:ext cx="95325" cy="260403"/>
          </a:xfrm>
          <a:custGeom>
            <a:avLst/>
            <a:gdLst>
              <a:gd name="connsiteX0" fmla="*/ 95322 w 95325"/>
              <a:gd name="connsiteY0" fmla="*/ 3 h 260403"/>
              <a:gd name="connsiteX1" fmla="*/ 34997 w 95325"/>
              <a:gd name="connsiteY1" fmla="*/ 79378 h 260403"/>
              <a:gd name="connsiteX2" fmla="*/ 63572 w 95325"/>
              <a:gd name="connsiteY2" fmla="*/ 165103 h 260403"/>
              <a:gd name="connsiteX3" fmla="*/ 38172 w 95325"/>
              <a:gd name="connsiteY3" fmla="*/ 155578 h 260403"/>
              <a:gd name="connsiteX4" fmla="*/ 54047 w 95325"/>
              <a:gd name="connsiteY4" fmla="*/ 260353 h 260403"/>
              <a:gd name="connsiteX5" fmla="*/ 38172 w 95325"/>
              <a:gd name="connsiteY5" fmla="*/ 168278 h 260403"/>
              <a:gd name="connsiteX6" fmla="*/ 72 w 95325"/>
              <a:gd name="connsiteY6" fmla="*/ 88903 h 260403"/>
              <a:gd name="connsiteX7" fmla="*/ 28647 w 95325"/>
              <a:gd name="connsiteY7" fmla="*/ 107953 h 260403"/>
              <a:gd name="connsiteX8" fmla="*/ 31822 w 95325"/>
              <a:gd name="connsiteY8" fmla="*/ 76203 h 260403"/>
              <a:gd name="connsiteX9" fmla="*/ 95322 w 95325"/>
              <a:gd name="connsiteY9" fmla="*/ 3 h 260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5325" h="260403">
                <a:moveTo>
                  <a:pt x="95322" y="3"/>
                </a:moveTo>
                <a:cubicBezTo>
                  <a:pt x="95851" y="532"/>
                  <a:pt x="40289" y="51861"/>
                  <a:pt x="34997" y="79378"/>
                </a:cubicBezTo>
                <a:cubicBezTo>
                  <a:pt x="29705" y="106895"/>
                  <a:pt x="63043" y="152403"/>
                  <a:pt x="63572" y="165103"/>
                </a:cubicBezTo>
                <a:cubicBezTo>
                  <a:pt x="64101" y="177803"/>
                  <a:pt x="39759" y="139703"/>
                  <a:pt x="38172" y="155578"/>
                </a:cubicBezTo>
                <a:cubicBezTo>
                  <a:pt x="36584" y="171453"/>
                  <a:pt x="54047" y="258236"/>
                  <a:pt x="54047" y="260353"/>
                </a:cubicBezTo>
                <a:cubicBezTo>
                  <a:pt x="54047" y="262470"/>
                  <a:pt x="47168" y="196853"/>
                  <a:pt x="38172" y="168278"/>
                </a:cubicBezTo>
                <a:cubicBezTo>
                  <a:pt x="29176" y="139703"/>
                  <a:pt x="1659" y="98957"/>
                  <a:pt x="72" y="88903"/>
                </a:cubicBezTo>
                <a:cubicBezTo>
                  <a:pt x="-1515" y="78849"/>
                  <a:pt x="23355" y="110070"/>
                  <a:pt x="28647" y="107953"/>
                </a:cubicBezTo>
                <a:cubicBezTo>
                  <a:pt x="33939" y="105836"/>
                  <a:pt x="19122" y="92607"/>
                  <a:pt x="31822" y="76203"/>
                </a:cubicBezTo>
                <a:cubicBezTo>
                  <a:pt x="44522" y="59799"/>
                  <a:pt x="94793" y="-526"/>
                  <a:pt x="9532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 1306">
            <a:extLst>
              <a:ext uri="{FF2B5EF4-FFF2-40B4-BE49-F238E27FC236}">
                <a16:creationId xmlns:a16="http://schemas.microsoft.com/office/drawing/2014/main" id="{56DDD5D0-1C4B-D943-7FD1-9F0AF12F5D94}"/>
              </a:ext>
            </a:extLst>
          </p:cNvPr>
          <p:cNvSpPr/>
          <p:nvPr/>
        </p:nvSpPr>
        <p:spPr>
          <a:xfrm>
            <a:off x="4394127" y="6873868"/>
            <a:ext cx="574900" cy="347179"/>
          </a:xfrm>
          <a:custGeom>
            <a:avLst/>
            <a:gdLst>
              <a:gd name="connsiteX0" fmla="*/ 73 w 574900"/>
              <a:gd name="connsiteY0" fmla="*/ 298457 h 347179"/>
              <a:gd name="connsiteX1" fmla="*/ 215973 w 574900"/>
              <a:gd name="connsiteY1" fmla="*/ 333382 h 347179"/>
              <a:gd name="connsiteX2" fmla="*/ 235023 w 574900"/>
              <a:gd name="connsiteY2" fmla="*/ 342907 h 347179"/>
              <a:gd name="connsiteX3" fmla="*/ 371548 w 574900"/>
              <a:gd name="connsiteY3" fmla="*/ 266707 h 347179"/>
              <a:gd name="connsiteX4" fmla="*/ 520773 w 574900"/>
              <a:gd name="connsiteY4" fmla="*/ 171457 h 347179"/>
              <a:gd name="connsiteX5" fmla="*/ 495373 w 574900"/>
              <a:gd name="connsiteY5" fmla="*/ 155582 h 347179"/>
              <a:gd name="connsiteX6" fmla="*/ 574748 w 574900"/>
              <a:gd name="connsiteY6" fmla="*/ 7 h 347179"/>
              <a:gd name="connsiteX7" fmla="*/ 511248 w 574900"/>
              <a:gd name="connsiteY7" fmla="*/ 149232 h 347179"/>
              <a:gd name="connsiteX8" fmla="*/ 371548 w 574900"/>
              <a:gd name="connsiteY8" fmla="*/ 273057 h 347179"/>
              <a:gd name="connsiteX9" fmla="*/ 241373 w 574900"/>
              <a:gd name="connsiteY9" fmla="*/ 330207 h 347179"/>
              <a:gd name="connsiteX10" fmla="*/ 73 w 574900"/>
              <a:gd name="connsiteY10" fmla="*/ 298457 h 347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4900" h="347179">
                <a:moveTo>
                  <a:pt x="73" y="298457"/>
                </a:moveTo>
                <a:cubicBezTo>
                  <a:pt x="-4160" y="298986"/>
                  <a:pt x="176815" y="325974"/>
                  <a:pt x="215973" y="333382"/>
                </a:cubicBezTo>
                <a:cubicBezTo>
                  <a:pt x="255131" y="340790"/>
                  <a:pt x="209094" y="354020"/>
                  <a:pt x="235023" y="342907"/>
                </a:cubicBezTo>
                <a:cubicBezTo>
                  <a:pt x="260952" y="331795"/>
                  <a:pt x="323923" y="295282"/>
                  <a:pt x="371548" y="266707"/>
                </a:cubicBezTo>
                <a:cubicBezTo>
                  <a:pt x="419173" y="238132"/>
                  <a:pt x="500136" y="189978"/>
                  <a:pt x="520773" y="171457"/>
                </a:cubicBezTo>
                <a:cubicBezTo>
                  <a:pt x="541410" y="152936"/>
                  <a:pt x="486377" y="184157"/>
                  <a:pt x="495373" y="155582"/>
                </a:cubicBezTo>
                <a:cubicBezTo>
                  <a:pt x="504369" y="127007"/>
                  <a:pt x="572102" y="1065"/>
                  <a:pt x="574748" y="7"/>
                </a:cubicBezTo>
                <a:cubicBezTo>
                  <a:pt x="577394" y="-1051"/>
                  <a:pt x="545115" y="103724"/>
                  <a:pt x="511248" y="149232"/>
                </a:cubicBezTo>
                <a:cubicBezTo>
                  <a:pt x="477381" y="194740"/>
                  <a:pt x="416527" y="242894"/>
                  <a:pt x="371548" y="273057"/>
                </a:cubicBezTo>
                <a:cubicBezTo>
                  <a:pt x="326569" y="303220"/>
                  <a:pt x="299581" y="322270"/>
                  <a:pt x="241373" y="330207"/>
                </a:cubicBezTo>
                <a:lnTo>
                  <a:pt x="73" y="29845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 1307">
            <a:extLst>
              <a:ext uri="{FF2B5EF4-FFF2-40B4-BE49-F238E27FC236}">
                <a16:creationId xmlns:a16="http://schemas.microsoft.com/office/drawing/2014/main" id="{92D2F2F3-B93E-745F-8A0D-6E3EF23C9638}"/>
              </a:ext>
            </a:extLst>
          </p:cNvPr>
          <p:cNvSpPr/>
          <p:nvPr/>
        </p:nvSpPr>
        <p:spPr>
          <a:xfrm>
            <a:off x="3213096" y="6356299"/>
            <a:ext cx="56514" cy="120748"/>
          </a:xfrm>
          <a:custGeom>
            <a:avLst/>
            <a:gdLst>
              <a:gd name="connsiteX0" fmla="*/ 4 w 56514"/>
              <a:gd name="connsiteY0" fmla="*/ 51 h 120748"/>
              <a:gd name="connsiteX1" fmla="*/ 50804 w 56514"/>
              <a:gd name="connsiteY1" fmla="*/ 63551 h 120748"/>
              <a:gd name="connsiteX2" fmla="*/ 38104 w 56514"/>
              <a:gd name="connsiteY2" fmla="*/ 120701 h 120748"/>
              <a:gd name="connsiteX3" fmla="*/ 53979 w 56514"/>
              <a:gd name="connsiteY3" fmla="*/ 54026 h 120748"/>
              <a:gd name="connsiteX4" fmla="*/ 4 w 56514"/>
              <a:gd name="connsiteY4" fmla="*/ 51 h 120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14" h="120748">
                <a:moveTo>
                  <a:pt x="4" y="51"/>
                </a:moveTo>
                <a:cubicBezTo>
                  <a:pt x="-525" y="1638"/>
                  <a:pt x="44454" y="43443"/>
                  <a:pt x="50804" y="63551"/>
                </a:cubicBezTo>
                <a:cubicBezTo>
                  <a:pt x="57154" y="83659"/>
                  <a:pt x="37575" y="122288"/>
                  <a:pt x="38104" y="120701"/>
                </a:cubicBezTo>
                <a:cubicBezTo>
                  <a:pt x="38633" y="119114"/>
                  <a:pt x="64562" y="74134"/>
                  <a:pt x="53979" y="54026"/>
                </a:cubicBezTo>
                <a:cubicBezTo>
                  <a:pt x="43396" y="33918"/>
                  <a:pt x="533" y="-1536"/>
                  <a:pt x="4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 1308">
            <a:extLst>
              <a:ext uri="{FF2B5EF4-FFF2-40B4-BE49-F238E27FC236}">
                <a16:creationId xmlns:a16="http://schemas.microsoft.com/office/drawing/2014/main" id="{C5C28DE2-0FB6-510C-6804-89B0EE4E1446}"/>
              </a:ext>
            </a:extLst>
          </p:cNvPr>
          <p:cNvSpPr/>
          <p:nvPr/>
        </p:nvSpPr>
        <p:spPr>
          <a:xfrm>
            <a:off x="3526641" y="6808281"/>
            <a:ext cx="126707" cy="152492"/>
          </a:xfrm>
          <a:custGeom>
            <a:avLst/>
            <a:gdLst>
              <a:gd name="connsiteX0" fmla="*/ 784 w 126707"/>
              <a:gd name="connsiteY0" fmla="*/ 2094 h 152492"/>
              <a:gd name="connsiteX1" fmla="*/ 124609 w 126707"/>
              <a:gd name="connsiteY1" fmla="*/ 151319 h 152492"/>
              <a:gd name="connsiteX2" fmla="*/ 73809 w 126707"/>
              <a:gd name="connsiteY2" fmla="*/ 68769 h 152492"/>
              <a:gd name="connsiteX3" fmla="*/ 784 w 126707"/>
              <a:gd name="connsiteY3" fmla="*/ 2094 h 152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707" h="152492">
                <a:moveTo>
                  <a:pt x="784" y="2094"/>
                </a:moveTo>
                <a:cubicBezTo>
                  <a:pt x="9251" y="15852"/>
                  <a:pt x="112438" y="140206"/>
                  <a:pt x="124609" y="151319"/>
                </a:cubicBezTo>
                <a:cubicBezTo>
                  <a:pt x="136780" y="162432"/>
                  <a:pt x="92859" y="91523"/>
                  <a:pt x="73809" y="68769"/>
                </a:cubicBezTo>
                <a:cubicBezTo>
                  <a:pt x="54759" y="46015"/>
                  <a:pt x="-7683" y="-11664"/>
                  <a:pt x="784" y="20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 1309">
            <a:extLst>
              <a:ext uri="{FF2B5EF4-FFF2-40B4-BE49-F238E27FC236}">
                <a16:creationId xmlns:a16="http://schemas.microsoft.com/office/drawing/2014/main" id="{B00F3BF3-BE9A-A495-AFC2-8BE53192B510}"/>
              </a:ext>
            </a:extLst>
          </p:cNvPr>
          <p:cNvSpPr/>
          <p:nvPr/>
        </p:nvSpPr>
        <p:spPr>
          <a:xfrm>
            <a:off x="4844936" y="6635320"/>
            <a:ext cx="352649" cy="235424"/>
          </a:xfrm>
          <a:custGeom>
            <a:avLst/>
            <a:gdLst>
              <a:gd name="connsiteX0" fmla="*/ 352539 w 352649"/>
              <a:gd name="connsiteY0" fmla="*/ 430 h 235424"/>
              <a:gd name="connsiteX1" fmla="*/ 168389 w 352649"/>
              <a:gd name="connsiteY1" fmla="*/ 82980 h 235424"/>
              <a:gd name="connsiteX2" fmla="*/ 114 w 352649"/>
              <a:gd name="connsiteY2" fmla="*/ 235380 h 235424"/>
              <a:gd name="connsiteX3" fmla="*/ 193789 w 352649"/>
              <a:gd name="connsiteY3" fmla="*/ 67105 h 235424"/>
              <a:gd name="connsiteX4" fmla="*/ 95364 w 352649"/>
              <a:gd name="connsiteY4" fmla="*/ 79805 h 235424"/>
              <a:gd name="connsiteX5" fmla="*/ 193789 w 352649"/>
              <a:gd name="connsiteY5" fmla="*/ 51230 h 235424"/>
              <a:gd name="connsiteX6" fmla="*/ 352539 w 352649"/>
              <a:gd name="connsiteY6" fmla="*/ 430 h 235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2649" h="235424">
                <a:moveTo>
                  <a:pt x="352539" y="430"/>
                </a:moveTo>
                <a:cubicBezTo>
                  <a:pt x="348306" y="5722"/>
                  <a:pt x="227126" y="43822"/>
                  <a:pt x="168389" y="82980"/>
                </a:cubicBezTo>
                <a:cubicBezTo>
                  <a:pt x="109652" y="122138"/>
                  <a:pt x="-4119" y="238026"/>
                  <a:pt x="114" y="235380"/>
                </a:cubicBezTo>
                <a:cubicBezTo>
                  <a:pt x="4347" y="232734"/>
                  <a:pt x="177914" y="93034"/>
                  <a:pt x="193789" y="67105"/>
                </a:cubicBezTo>
                <a:cubicBezTo>
                  <a:pt x="209664" y="41176"/>
                  <a:pt x="95364" y="82451"/>
                  <a:pt x="95364" y="79805"/>
                </a:cubicBezTo>
                <a:cubicBezTo>
                  <a:pt x="95364" y="77159"/>
                  <a:pt x="149868" y="62342"/>
                  <a:pt x="193789" y="51230"/>
                </a:cubicBezTo>
                <a:cubicBezTo>
                  <a:pt x="237710" y="40118"/>
                  <a:pt x="356772" y="-4862"/>
                  <a:pt x="352539" y="4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 1310">
            <a:extLst>
              <a:ext uri="{FF2B5EF4-FFF2-40B4-BE49-F238E27FC236}">
                <a16:creationId xmlns:a16="http://schemas.microsoft.com/office/drawing/2014/main" id="{727BC043-2CF2-53B0-D79F-BCC9ACF83E15}"/>
              </a:ext>
            </a:extLst>
          </p:cNvPr>
          <p:cNvSpPr/>
          <p:nvPr/>
        </p:nvSpPr>
        <p:spPr>
          <a:xfrm>
            <a:off x="4981573" y="6394446"/>
            <a:ext cx="99016" cy="98439"/>
          </a:xfrm>
          <a:custGeom>
            <a:avLst/>
            <a:gdLst>
              <a:gd name="connsiteX0" fmla="*/ 2 w 99016"/>
              <a:gd name="connsiteY0" fmla="*/ 4 h 98439"/>
              <a:gd name="connsiteX1" fmla="*/ 92077 w 99016"/>
              <a:gd name="connsiteY1" fmla="*/ 63504 h 98439"/>
              <a:gd name="connsiteX2" fmla="*/ 92077 w 99016"/>
              <a:gd name="connsiteY2" fmla="*/ 98429 h 98439"/>
              <a:gd name="connsiteX3" fmla="*/ 88902 w 99016"/>
              <a:gd name="connsiteY3" fmla="*/ 60329 h 98439"/>
              <a:gd name="connsiteX4" fmla="*/ 2 w 99016"/>
              <a:gd name="connsiteY4" fmla="*/ 4 h 98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16" h="98439">
                <a:moveTo>
                  <a:pt x="2" y="4"/>
                </a:moveTo>
                <a:cubicBezTo>
                  <a:pt x="531" y="533"/>
                  <a:pt x="76731" y="47100"/>
                  <a:pt x="92077" y="63504"/>
                </a:cubicBezTo>
                <a:cubicBezTo>
                  <a:pt x="107423" y="79908"/>
                  <a:pt x="92606" y="98958"/>
                  <a:pt x="92077" y="98429"/>
                </a:cubicBezTo>
                <a:cubicBezTo>
                  <a:pt x="91548" y="97900"/>
                  <a:pt x="101073" y="74087"/>
                  <a:pt x="88902" y="60329"/>
                </a:cubicBezTo>
                <a:cubicBezTo>
                  <a:pt x="76731" y="46571"/>
                  <a:pt x="-527" y="-525"/>
                  <a:pt x="2" y="4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 1311">
            <a:extLst>
              <a:ext uri="{FF2B5EF4-FFF2-40B4-BE49-F238E27FC236}">
                <a16:creationId xmlns:a16="http://schemas.microsoft.com/office/drawing/2014/main" id="{85BA6921-F788-0E8D-46B8-5579E3D87160}"/>
              </a:ext>
            </a:extLst>
          </p:cNvPr>
          <p:cNvSpPr/>
          <p:nvPr/>
        </p:nvSpPr>
        <p:spPr>
          <a:xfrm>
            <a:off x="3549616" y="6381684"/>
            <a:ext cx="505749" cy="194308"/>
          </a:xfrm>
          <a:custGeom>
            <a:avLst/>
            <a:gdLst>
              <a:gd name="connsiteX0" fmla="*/ 34 w 505749"/>
              <a:gd name="connsiteY0" fmla="*/ 22291 h 194308"/>
              <a:gd name="connsiteX1" fmla="*/ 263559 w 505749"/>
              <a:gd name="connsiteY1" fmla="*/ 98491 h 194308"/>
              <a:gd name="connsiteX2" fmla="*/ 311184 w 505749"/>
              <a:gd name="connsiteY2" fmla="*/ 120716 h 194308"/>
              <a:gd name="connsiteX3" fmla="*/ 308009 w 505749"/>
              <a:gd name="connsiteY3" fmla="*/ 108016 h 194308"/>
              <a:gd name="connsiteX4" fmla="*/ 501684 w 505749"/>
              <a:gd name="connsiteY4" fmla="*/ 193741 h 194308"/>
              <a:gd name="connsiteX5" fmla="*/ 428659 w 505749"/>
              <a:gd name="connsiteY5" fmla="*/ 139766 h 194308"/>
              <a:gd name="connsiteX6" fmla="*/ 298484 w 505749"/>
              <a:gd name="connsiteY6" fmla="*/ 34991 h 194308"/>
              <a:gd name="connsiteX7" fmla="*/ 266734 w 505749"/>
              <a:gd name="connsiteY7" fmla="*/ 31816 h 194308"/>
              <a:gd name="connsiteX8" fmla="*/ 130209 w 505749"/>
              <a:gd name="connsiteY8" fmla="*/ 66 h 194308"/>
              <a:gd name="connsiteX9" fmla="*/ 282609 w 505749"/>
              <a:gd name="connsiteY9" fmla="*/ 41341 h 194308"/>
              <a:gd name="connsiteX10" fmla="*/ 34 w 505749"/>
              <a:gd name="connsiteY10" fmla="*/ 22291 h 194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5749" h="194308">
                <a:moveTo>
                  <a:pt x="34" y="22291"/>
                </a:moveTo>
                <a:cubicBezTo>
                  <a:pt x="-3141" y="31816"/>
                  <a:pt x="211701" y="82087"/>
                  <a:pt x="263559" y="98491"/>
                </a:cubicBezTo>
                <a:cubicBezTo>
                  <a:pt x="315417" y="114895"/>
                  <a:pt x="303776" y="119129"/>
                  <a:pt x="311184" y="120716"/>
                </a:cubicBezTo>
                <a:cubicBezTo>
                  <a:pt x="318592" y="122303"/>
                  <a:pt x="276259" y="95845"/>
                  <a:pt x="308009" y="108016"/>
                </a:cubicBezTo>
                <a:cubicBezTo>
                  <a:pt x="339759" y="120187"/>
                  <a:pt x="481576" y="188449"/>
                  <a:pt x="501684" y="193741"/>
                </a:cubicBezTo>
                <a:cubicBezTo>
                  <a:pt x="521792" y="199033"/>
                  <a:pt x="462526" y="166224"/>
                  <a:pt x="428659" y="139766"/>
                </a:cubicBezTo>
                <a:cubicBezTo>
                  <a:pt x="394792" y="113308"/>
                  <a:pt x="325471" y="52983"/>
                  <a:pt x="298484" y="34991"/>
                </a:cubicBezTo>
                <a:cubicBezTo>
                  <a:pt x="271497" y="16999"/>
                  <a:pt x="294780" y="37637"/>
                  <a:pt x="266734" y="31816"/>
                </a:cubicBezTo>
                <a:cubicBezTo>
                  <a:pt x="238688" y="25995"/>
                  <a:pt x="127563" y="-1522"/>
                  <a:pt x="130209" y="66"/>
                </a:cubicBezTo>
                <a:cubicBezTo>
                  <a:pt x="132855" y="1653"/>
                  <a:pt x="299013" y="42399"/>
                  <a:pt x="282609" y="41341"/>
                </a:cubicBezTo>
                <a:cubicBezTo>
                  <a:pt x="266205" y="40283"/>
                  <a:pt x="3209" y="12766"/>
                  <a:pt x="34" y="22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 1312">
            <a:extLst>
              <a:ext uri="{FF2B5EF4-FFF2-40B4-BE49-F238E27FC236}">
                <a16:creationId xmlns:a16="http://schemas.microsoft.com/office/drawing/2014/main" id="{B1AF89F6-D15B-A8C3-D020-C0A20D5C0F88}"/>
              </a:ext>
            </a:extLst>
          </p:cNvPr>
          <p:cNvSpPr/>
          <p:nvPr/>
        </p:nvSpPr>
        <p:spPr>
          <a:xfrm>
            <a:off x="4378325" y="6548385"/>
            <a:ext cx="458608" cy="93732"/>
          </a:xfrm>
          <a:custGeom>
            <a:avLst/>
            <a:gdLst>
              <a:gd name="connsiteX0" fmla="*/ 0 w 458608"/>
              <a:gd name="connsiteY0" fmla="*/ 87365 h 93732"/>
              <a:gd name="connsiteX1" fmla="*/ 174625 w 458608"/>
              <a:gd name="connsiteY1" fmla="*/ 1640 h 93732"/>
              <a:gd name="connsiteX2" fmla="*/ 155575 w 458608"/>
              <a:gd name="connsiteY2" fmla="*/ 30215 h 93732"/>
              <a:gd name="connsiteX3" fmla="*/ 238125 w 458608"/>
              <a:gd name="connsiteY3" fmla="*/ 20690 h 93732"/>
              <a:gd name="connsiteX4" fmla="*/ 454025 w 458608"/>
              <a:gd name="connsiteY4" fmla="*/ 84190 h 93732"/>
              <a:gd name="connsiteX5" fmla="*/ 368300 w 458608"/>
              <a:gd name="connsiteY5" fmla="*/ 65140 h 93732"/>
              <a:gd name="connsiteX6" fmla="*/ 168275 w 458608"/>
              <a:gd name="connsiteY6" fmla="*/ 77840 h 93732"/>
              <a:gd name="connsiteX7" fmla="*/ 295275 w 458608"/>
              <a:gd name="connsiteY7" fmla="*/ 93715 h 93732"/>
              <a:gd name="connsiteX8" fmla="*/ 63500 w 458608"/>
              <a:gd name="connsiteY8" fmla="*/ 74665 h 93732"/>
              <a:gd name="connsiteX9" fmla="*/ 0 w 458608"/>
              <a:gd name="connsiteY9" fmla="*/ 87365 h 9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8608" h="93732">
                <a:moveTo>
                  <a:pt x="0" y="87365"/>
                </a:moveTo>
                <a:cubicBezTo>
                  <a:pt x="74348" y="49265"/>
                  <a:pt x="148696" y="11165"/>
                  <a:pt x="174625" y="1640"/>
                </a:cubicBezTo>
                <a:cubicBezTo>
                  <a:pt x="200554" y="-7885"/>
                  <a:pt x="144992" y="27040"/>
                  <a:pt x="155575" y="30215"/>
                </a:cubicBezTo>
                <a:cubicBezTo>
                  <a:pt x="166158" y="33390"/>
                  <a:pt x="188383" y="11694"/>
                  <a:pt x="238125" y="20690"/>
                </a:cubicBezTo>
                <a:cubicBezTo>
                  <a:pt x="287867" y="29686"/>
                  <a:pt x="432329" y="76782"/>
                  <a:pt x="454025" y="84190"/>
                </a:cubicBezTo>
                <a:cubicBezTo>
                  <a:pt x="475721" y="91598"/>
                  <a:pt x="415925" y="66198"/>
                  <a:pt x="368300" y="65140"/>
                </a:cubicBezTo>
                <a:cubicBezTo>
                  <a:pt x="320675" y="64082"/>
                  <a:pt x="180446" y="73078"/>
                  <a:pt x="168275" y="77840"/>
                </a:cubicBezTo>
                <a:cubicBezTo>
                  <a:pt x="156104" y="82602"/>
                  <a:pt x="312737" y="94244"/>
                  <a:pt x="295275" y="93715"/>
                </a:cubicBezTo>
                <a:cubicBezTo>
                  <a:pt x="277813" y="93186"/>
                  <a:pt x="63500" y="74665"/>
                  <a:pt x="63500" y="74665"/>
                </a:cubicBezTo>
                <a:lnTo>
                  <a:pt x="0" y="8736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 1313">
            <a:extLst>
              <a:ext uri="{FF2B5EF4-FFF2-40B4-BE49-F238E27FC236}">
                <a16:creationId xmlns:a16="http://schemas.microsoft.com/office/drawing/2014/main" id="{9FBAAF3B-E39F-937C-DC1A-9D5E9A6BDA5F}"/>
              </a:ext>
            </a:extLst>
          </p:cNvPr>
          <p:cNvSpPr/>
          <p:nvPr/>
        </p:nvSpPr>
        <p:spPr>
          <a:xfrm>
            <a:off x="3901138" y="6425786"/>
            <a:ext cx="347559" cy="121068"/>
          </a:xfrm>
          <a:custGeom>
            <a:avLst/>
            <a:gdLst>
              <a:gd name="connsiteX0" fmla="*/ 937 w 347559"/>
              <a:gd name="connsiteY0" fmla="*/ 414 h 121068"/>
              <a:gd name="connsiteX1" fmla="*/ 162862 w 347559"/>
              <a:gd name="connsiteY1" fmla="*/ 98839 h 121068"/>
              <a:gd name="connsiteX2" fmla="*/ 112062 w 347559"/>
              <a:gd name="connsiteY2" fmla="*/ 70264 h 121068"/>
              <a:gd name="connsiteX3" fmla="*/ 286687 w 347559"/>
              <a:gd name="connsiteY3" fmla="*/ 121064 h 121068"/>
              <a:gd name="connsiteX4" fmla="*/ 347012 w 347559"/>
              <a:gd name="connsiteY4" fmla="*/ 73439 h 121068"/>
              <a:gd name="connsiteX5" fmla="*/ 308912 w 347559"/>
              <a:gd name="connsiteY5" fmla="*/ 111539 h 121068"/>
              <a:gd name="connsiteX6" fmla="*/ 188262 w 347559"/>
              <a:gd name="connsiteY6" fmla="*/ 102014 h 121068"/>
              <a:gd name="connsiteX7" fmla="*/ 127937 w 347559"/>
              <a:gd name="connsiteY7" fmla="*/ 98839 h 121068"/>
              <a:gd name="connsiteX8" fmla="*/ 96187 w 347559"/>
              <a:gd name="connsiteY8" fmla="*/ 63914 h 121068"/>
              <a:gd name="connsiteX9" fmla="*/ 937 w 347559"/>
              <a:gd name="connsiteY9" fmla="*/ 414 h 121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7559" h="121068">
                <a:moveTo>
                  <a:pt x="937" y="414"/>
                </a:moveTo>
                <a:cubicBezTo>
                  <a:pt x="12049" y="6235"/>
                  <a:pt x="144341" y="87197"/>
                  <a:pt x="162862" y="98839"/>
                </a:cubicBezTo>
                <a:cubicBezTo>
                  <a:pt x="181383" y="110481"/>
                  <a:pt x="91424" y="66560"/>
                  <a:pt x="112062" y="70264"/>
                </a:cubicBezTo>
                <a:cubicBezTo>
                  <a:pt x="132700" y="73968"/>
                  <a:pt x="247529" y="120535"/>
                  <a:pt x="286687" y="121064"/>
                </a:cubicBezTo>
                <a:cubicBezTo>
                  <a:pt x="325845" y="121593"/>
                  <a:pt x="343308" y="75026"/>
                  <a:pt x="347012" y="73439"/>
                </a:cubicBezTo>
                <a:cubicBezTo>
                  <a:pt x="350716" y="71852"/>
                  <a:pt x="335370" y="106777"/>
                  <a:pt x="308912" y="111539"/>
                </a:cubicBezTo>
                <a:cubicBezTo>
                  <a:pt x="282454" y="116301"/>
                  <a:pt x="218424" y="104131"/>
                  <a:pt x="188262" y="102014"/>
                </a:cubicBezTo>
                <a:cubicBezTo>
                  <a:pt x="158100" y="99897"/>
                  <a:pt x="143283" y="105189"/>
                  <a:pt x="127937" y="98839"/>
                </a:cubicBezTo>
                <a:cubicBezTo>
                  <a:pt x="112591" y="92489"/>
                  <a:pt x="111533" y="76085"/>
                  <a:pt x="96187" y="63914"/>
                </a:cubicBezTo>
                <a:cubicBezTo>
                  <a:pt x="80841" y="51743"/>
                  <a:pt x="-10175" y="-5407"/>
                  <a:pt x="937" y="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 1314">
            <a:extLst>
              <a:ext uri="{FF2B5EF4-FFF2-40B4-BE49-F238E27FC236}">
                <a16:creationId xmlns:a16="http://schemas.microsoft.com/office/drawing/2014/main" id="{57B1695C-0232-AD3A-C246-9303571C980F}"/>
              </a:ext>
            </a:extLst>
          </p:cNvPr>
          <p:cNvSpPr/>
          <p:nvPr/>
        </p:nvSpPr>
        <p:spPr>
          <a:xfrm>
            <a:off x="4190978" y="6479897"/>
            <a:ext cx="321028" cy="130477"/>
          </a:xfrm>
          <a:custGeom>
            <a:avLst/>
            <a:gdLst>
              <a:gd name="connsiteX0" fmla="*/ 22 w 321028"/>
              <a:gd name="connsiteY0" fmla="*/ 278 h 130477"/>
              <a:gd name="connsiteX1" fmla="*/ 34947 w 321028"/>
              <a:gd name="connsiteY1" fmla="*/ 41553 h 130477"/>
              <a:gd name="connsiteX2" fmla="*/ 69872 w 321028"/>
              <a:gd name="connsiteY2" fmla="*/ 82828 h 130477"/>
              <a:gd name="connsiteX3" fmla="*/ 25422 w 321028"/>
              <a:gd name="connsiteY3" fmla="*/ 82828 h 130477"/>
              <a:gd name="connsiteX4" fmla="*/ 149247 w 321028"/>
              <a:gd name="connsiteY4" fmla="*/ 108228 h 130477"/>
              <a:gd name="connsiteX5" fmla="*/ 187347 w 321028"/>
              <a:gd name="connsiteY5" fmla="*/ 130453 h 130477"/>
              <a:gd name="connsiteX6" fmla="*/ 260372 w 321028"/>
              <a:gd name="connsiteY6" fmla="*/ 111403 h 130477"/>
              <a:gd name="connsiteX7" fmla="*/ 320697 w 321028"/>
              <a:gd name="connsiteY7" fmla="*/ 60603 h 130477"/>
              <a:gd name="connsiteX8" fmla="*/ 279422 w 321028"/>
              <a:gd name="connsiteY8" fmla="*/ 89178 h 130477"/>
              <a:gd name="connsiteX9" fmla="*/ 174647 w 321028"/>
              <a:gd name="connsiteY9" fmla="*/ 101878 h 130477"/>
              <a:gd name="connsiteX10" fmla="*/ 34947 w 321028"/>
              <a:gd name="connsiteY10" fmla="*/ 79653 h 130477"/>
              <a:gd name="connsiteX11" fmla="*/ 41297 w 321028"/>
              <a:gd name="connsiteY11" fmla="*/ 66953 h 130477"/>
              <a:gd name="connsiteX12" fmla="*/ 22 w 321028"/>
              <a:gd name="connsiteY12" fmla="*/ 278 h 130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1028" h="130477">
                <a:moveTo>
                  <a:pt x="22" y="278"/>
                </a:moveTo>
                <a:cubicBezTo>
                  <a:pt x="-1036" y="-3955"/>
                  <a:pt x="34947" y="41553"/>
                  <a:pt x="34947" y="41553"/>
                </a:cubicBezTo>
                <a:cubicBezTo>
                  <a:pt x="46589" y="55311"/>
                  <a:pt x="71459" y="75949"/>
                  <a:pt x="69872" y="82828"/>
                </a:cubicBezTo>
                <a:cubicBezTo>
                  <a:pt x="68285" y="89707"/>
                  <a:pt x="12193" y="78595"/>
                  <a:pt x="25422" y="82828"/>
                </a:cubicBezTo>
                <a:cubicBezTo>
                  <a:pt x="38651" y="87061"/>
                  <a:pt x="122260" y="100291"/>
                  <a:pt x="149247" y="108228"/>
                </a:cubicBezTo>
                <a:cubicBezTo>
                  <a:pt x="176234" y="116165"/>
                  <a:pt x="168826" y="129924"/>
                  <a:pt x="187347" y="130453"/>
                </a:cubicBezTo>
                <a:cubicBezTo>
                  <a:pt x="205868" y="130982"/>
                  <a:pt x="238147" y="123045"/>
                  <a:pt x="260372" y="111403"/>
                </a:cubicBezTo>
                <a:cubicBezTo>
                  <a:pt x="282597" y="99761"/>
                  <a:pt x="317522" y="64307"/>
                  <a:pt x="320697" y="60603"/>
                </a:cubicBezTo>
                <a:cubicBezTo>
                  <a:pt x="323872" y="56899"/>
                  <a:pt x="303764" y="82299"/>
                  <a:pt x="279422" y="89178"/>
                </a:cubicBezTo>
                <a:cubicBezTo>
                  <a:pt x="255080" y="96057"/>
                  <a:pt x="215393" y="103465"/>
                  <a:pt x="174647" y="101878"/>
                </a:cubicBezTo>
                <a:cubicBezTo>
                  <a:pt x="133901" y="100291"/>
                  <a:pt x="34947" y="79653"/>
                  <a:pt x="34947" y="79653"/>
                </a:cubicBezTo>
                <a:cubicBezTo>
                  <a:pt x="12722" y="73832"/>
                  <a:pt x="43943" y="74361"/>
                  <a:pt x="41297" y="66953"/>
                </a:cubicBezTo>
                <a:cubicBezTo>
                  <a:pt x="38651" y="59545"/>
                  <a:pt x="1080" y="4511"/>
                  <a:pt x="22" y="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 1315">
            <a:extLst>
              <a:ext uri="{FF2B5EF4-FFF2-40B4-BE49-F238E27FC236}">
                <a16:creationId xmlns:a16="http://schemas.microsoft.com/office/drawing/2014/main" id="{7A5B0320-0448-CF62-D868-697A8D929502}"/>
              </a:ext>
            </a:extLst>
          </p:cNvPr>
          <p:cNvSpPr/>
          <p:nvPr/>
        </p:nvSpPr>
        <p:spPr>
          <a:xfrm>
            <a:off x="3324225" y="2250326"/>
            <a:ext cx="805510" cy="311899"/>
          </a:xfrm>
          <a:custGeom>
            <a:avLst/>
            <a:gdLst>
              <a:gd name="connsiteX0" fmla="*/ 803275 w 805510"/>
              <a:gd name="connsiteY0" fmla="*/ 749 h 311899"/>
              <a:gd name="connsiteX1" fmla="*/ 158750 w 805510"/>
              <a:gd name="connsiteY1" fmla="*/ 188074 h 311899"/>
              <a:gd name="connsiteX2" fmla="*/ 565150 w 805510"/>
              <a:gd name="connsiteY2" fmla="*/ 95999 h 311899"/>
              <a:gd name="connsiteX3" fmla="*/ 466725 w 805510"/>
              <a:gd name="connsiteY3" fmla="*/ 137274 h 311899"/>
              <a:gd name="connsiteX4" fmla="*/ 0 w 805510"/>
              <a:gd name="connsiteY4" fmla="*/ 311899 h 311899"/>
              <a:gd name="connsiteX5" fmla="*/ 530225 w 805510"/>
              <a:gd name="connsiteY5" fmla="*/ 102349 h 311899"/>
              <a:gd name="connsiteX6" fmla="*/ 377825 w 805510"/>
              <a:gd name="connsiteY6" fmla="*/ 121399 h 311899"/>
              <a:gd name="connsiteX7" fmla="*/ 803275 w 805510"/>
              <a:gd name="connsiteY7" fmla="*/ 749 h 31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5510" h="311899">
                <a:moveTo>
                  <a:pt x="803275" y="749"/>
                </a:moveTo>
                <a:cubicBezTo>
                  <a:pt x="766763" y="11861"/>
                  <a:pt x="198437" y="172199"/>
                  <a:pt x="158750" y="188074"/>
                </a:cubicBezTo>
                <a:cubicBezTo>
                  <a:pt x="119063" y="203949"/>
                  <a:pt x="513821" y="104466"/>
                  <a:pt x="565150" y="95999"/>
                </a:cubicBezTo>
                <a:cubicBezTo>
                  <a:pt x="616479" y="87532"/>
                  <a:pt x="466725" y="137274"/>
                  <a:pt x="466725" y="137274"/>
                </a:cubicBezTo>
                <a:lnTo>
                  <a:pt x="0" y="311899"/>
                </a:lnTo>
                <a:cubicBezTo>
                  <a:pt x="10583" y="306078"/>
                  <a:pt x="467254" y="134099"/>
                  <a:pt x="530225" y="102349"/>
                </a:cubicBezTo>
                <a:cubicBezTo>
                  <a:pt x="593196" y="70599"/>
                  <a:pt x="338138" y="137274"/>
                  <a:pt x="377825" y="121399"/>
                </a:cubicBezTo>
                <a:cubicBezTo>
                  <a:pt x="417512" y="105524"/>
                  <a:pt x="839787" y="-10363"/>
                  <a:pt x="803275" y="7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 1316">
            <a:extLst>
              <a:ext uri="{FF2B5EF4-FFF2-40B4-BE49-F238E27FC236}">
                <a16:creationId xmlns:a16="http://schemas.microsoft.com/office/drawing/2014/main" id="{72E3BB31-62B5-2656-6196-0C93E20D5638}"/>
              </a:ext>
            </a:extLst>
          </p:cNvPr>
          <p:cNvSpPr/>
          <p:nvPr/>
        </p:nvSpPr>
        <p:spPr>
          <a:xfrm>
            <a:off x="3063387" y="2390745"/>
            <a:ext cx="822072" cy="414502"/>
          </a:xfrm>
          <a:custGeom>
            <a:avLst/>
            <a:gdLst>
              <a:gd name="connsiteX0" fmla="*/ 816463 w 822072"/>
              <a:gd name="connsiteY0" fmla="*/ 3205 h 414502"/>
              <a:gd name="connsiteX1" fmla="*/ 162413 w 822072"/>
              <a:gd name="connsiteY1" fmla="*/ 298480 h 414502"/>
              <a:gd name="connsiteX2" fmla="*/ 330688 w 822072"/>
              <a:gd name="connsiteY2" fmla="*/ 247680 h 414502"/>
              <a:gd name="connsiteX3" fmla="*/ 3663 w 822072"/>
              <a:gd name="connsiteY3" fmla="*/ 412780 h 414502"/>
              <a:gd name="connsiteX4" fmla="*/ 184638 w 822072"/>
              <a:gd name="connsiteY4" fmla="*/ 323880 h 414502"/>
              <a:gd name="connsiteX5" fmla="*/ 629138 w 822072"/>
              <a:gd name="connsiteY5" fmla="*/ 165130 h 414502"/>
              <a:gd name="connsiteX6" fmla="*/ 190988 w 822072"/>
              <a:gd name="connsiteY6" fmla="*/ 311180 h 414502"/>
              <a:gd name="connsiteX7" fmla="*/ 597388 w 822072"/>
              <a:gd name="connsiteY7" fmla="*/ 101630 h 414502"/>
              <a:gd name="connsiteX8" fmla="*/ 483088 w 822072"/>
              <a:gd name="connsiteY8" fmla="*/ 139730 h 414502"/>
              <a:gd name="connsiteX9" fmla="*/ 816463 w 822072"/>
              <a:gd name="connsiteY9" fmla="*/ 3205 h 41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2072" h="414502">
                <a:moveTo>
                  <a:pt x="816463" y="3205"/>
                </a:moveTo>
                <a:cubicBezTo>
                  <a:pt x="763017" y="29663"/>
                  <a:pt x="243375" y="257734"/>
                  <a:pt x="162413" y="298480"/>
                </a:cubicBezTo>
                <a:cubicBezTo>
                  <a:pt x="81451" y="339226"/>
                  <a:pt x="357146" y="228630"/>
                  <a:pt x="330688" y="247680"/>
                </a:cubicBezTo>
                <a:cubicBezTo>
                  <a:pt x="304230" y="266730"/>
                  <a:pt x="28005" y="400080"/>
                  <a:pt x="3663" y="412780"/>
                </a:cubicBezTo>
                <a:cubicBezTo>
                  <a:pt x="-20679" y="425480"/>
                  <a:pt x="80392" y="365155"/>
                  <a:pt x="184638" y="323880"/>
                </a:cubicBezTo>
                <a:cubicBezTo>
                  <a:pt x="288884" y="282605"/>
                  <a:pt x="628080" y="167247"/>
                  <a:pt x="629138" y="165130"/>
                </a:cubicBezTo>
                <a:cubicBezTo>
                  <a:pt x="630196" y="163013"/>
                  <a:pt x="196280" y="321763"/>
                  <a:pt x="190988" y="311180"/>
                </a:cubicBezTo>
                <a:cubicBezTo>
                  <a:pt x="185696" y="300597"/>
                  <a:pt x="548705" y="130205"/>
                  <a:pt x="597388" y="101630"/>
                </a:cubicBezTo>
                <a:cubicBezTo>
                  <a:pt x="646071" y="73055"/>
                  <a:pt x="441284" y="157192"/>
                  <a:pt x="483088" y="139730"/>
                </a:cubicBezTo>
                <a:cubicBezTo>
                  <a:pt x="524892" y="122268"/>
                  <a:pt x="869909" y="-23253"/>
                  <a:pt x="816463" y="3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 1317">
            <a:extLst>
              <a:ext uri="{FF2B5EF4-FFF2-40B4-BE49-F238E27FC236}">
                <a16:creationId xmlns:a16="http://schemas.microsoft.com/office/drawing/2014/main" id="{F4E7C18F-069E-958C-AB85-2CD156302B6D}"/>
              </a:ext>
            </a:extLst>
          </p:cNvPr>
          <p:cNvSpPr/>
          <p:nvPr/>
        </p:nvSpPr>
        <p:spPr>
          <a:xfrm>
            <a:off x="2973358" y="2622004"/>
            <a:ext cx="634541" cy="334919"/>
          </a:xfrm>
          <a:custGeom>
            <a:avLst/>
            <a:gdLst>
              <a:gd name="connsiteX0" fmla="*/ 633442 w 634541"/>
              <a:gd name="connsiteY0" fmla="*/ 546 h 334919"/>
              <a:gd name="connsiteX1" fmla="*/ 100042 w 634541"/>
              <a:gd name="connsiteY1" fmla="*/ 213271 h 334919"/>
              <a:gd name="connsiteX2" fmla="*/ 230217 w 634541"/>
              <a:gd name="connsiteY2" fmla="*/ 184696 h 334919"/>
              <a:gd name="connsiteX3" fmla="*/ 1617 w 634541"/>
              <a:gd name="connsiteY3" fmla="*/ 333921 h 334919"/>
              <a:gd name="connsiteX4" fmla="*/ 369917 w 634541"/>
              <a:gd name="connsiteY4" fmla="*/ 98971 h 334919"/>
              <a:gd name="connsiteX5" fmla="*/ 242917 w 634541"/>
              <a:gd name="connsiteY5" fmla="*/ 149771 h 334919"/>
              <a:gd name="connsiteX6" fmla="*/ 633442 w 634541"/>
              <a:gd name="connsiteY6" fmla="*/ 546 h 334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4541" h="334919">
                <a:moveTo>
                  <a:pt x="633442" y="546"/>
                </a:moveTo>
                <a:cubicBezTo>
                  <a:pt x="609630" y="11129"/>
                  <a:pt x="167246" y="182579"/>
                  <a:pt x="100042" y="213271"/>
                </a:cubicBezTo>
                <a:cubicBezTo>
                  <a:pt x="32838" y="243963"/>
                  <a:pt x="246621" y="164588"/>
                  <a:pt x="230217" y="184696"/>
                </a:cubicBezTo>
                <a:cubicBezTo>
                  <a:pt x="213813" y="204804"/>
                  <a:pt x="-21666" y="348208"/>
                  <a:pt x="1617" y="333921"/>
                </a:cubicBezTo>
                <a:cubicBezTo>
                  <a:pt x="24900" y="319634"/>
                  <a:pt x="329700" y="129663"/>
                  <a:pt x="369917" y="98971"/>
                </a:cubicBezTo>
                <a:cubicBezTo>
                  <a:pt x="410134" y="68279"/>
                  <a:pt x="198996" y="163000"/>
                  <a:pt x="242917" y="149771"/>
                </a:cubicBezTo>
                <a:cubicBezTo>
                  <a:pt x="286838" y="136542"/>
                  <a:pt x="657254" y="-10037"/>
                  <a:pt x="633442" y="5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 1318">
            <a:extLst>
              <a:ext uri="{FF2B5EF4-FFF2-40B4-BE49-F238E27FC236}">
                <a16:creationId xmlns:a16="http://schemas.microsoft.com/office/drawing/2014/main" id="{AAE01301-CC16-AEDA-F8F4-97407FDAF66E}"/>
              </a:ext>
            </a:extLst>
          </p:cNvPr>
          <p:cNvSpPr/>
          <p:nvPr/>
        </p:nvSpPr>
        <p:spPr>
          <a:xfrm>
            <a:off x="2784355" y="2709305"/>
            <a:ext cx="761722" cy="570543"/>
          </a:xfrm>
          <a:custGeom>
            <a:avLst/>
            <a:gdLst>
              <a:gd name="connsiteX0" fmla="*/ 758945 w 761722"/>
              <a:gd name="connsiteY0" fmla="*/ 2145 h 570543"/>
              <a:gd name="connsiteX1" fmla="*/ 117595 w 761722"/>
              <a:gd name="connsiteY1" fmla="*/ 354570 h 570543"/>
              <a:gd name="connsiteX2" fmla="*/ 260470 w 761722"/>
              <a:gd name="connsiteY2" fmla="*/ 310120 h 570543"/>
              <a:gd name="connsiteX3" fmla="*/ 120 w 761722"/>
              <a:gd name="connsiteY3" fmla="*/ 570470 h 570543"/>
              <a:gd name="connsiteX4" fmla="*/ 298570 w 761722"/>
              <a:gd name="connsiteY4" fmla="*/ 281545 h 570543"/>
              <a:gd name="connsiteX5" fmla="*/ 206495 w 761722"/>
              <a:gd name="connsiteY5" fmla="*/ 329170 h 570543"/>
              <a:gd name="connsiteX6" fmla="*/ 419220 w 761722"/>
              <a:gd name="connsiteY6" fmla="*/ 189470 h 570543"/>
              <a:gd name="connsiteX7" fmla="*/ 352545 w 761722"/>
              <a:gd name="connsiteY7" fmla="*/ 205345 h 570543"/>
              <a:gd name="connsiteX8" fmla="*/ 758945 w 761722"/>
              <a:gd name="connsiteY8" fmla="*/ 2145 h 57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2" h="570543">
                <a:moveTo>
                  <a:pt x="758945" y="2145"/>
                </a:moveTo>
                <a:cubicBezTo>
                  <a:pt x="719787" y="27016"/>
                  <a:pt x="200674" y="303241"/>
                  <a:pt x="117595" y="354570"/>
                </a:cubicBezTo>
                <a:cubicBezTo>
                  <a:pt x="34516" y="405899"/>
                  <a:pt x="280049" y="274137"/>
                  <a:pt x="260470" y="310120"/>
                </a:cubicBezTo>
                <a:cubicBezTo>
                  <a:pt x="240891" y="346103"/>
                  <a:pt x="-6230" y="575232"/>
                  <a:pt x="120" y="570470"/>
                </a:cubicBezTo>
                <a:cubicBezTo>
                  <a:pt x="6470" y="565708"/>
                  <a:pt x="264174" y="321762"/>
                  <a:pt x="298570" y="281545"/>
                </a:cubicBezTo>
                <a:cubicBezTo>
                  <a:pt x="332966" y="241328"/>
                  <a:pt x="186387" y="344516"/>
                  <a:pt x="206495" y="329170"/>
                </a:cubicBezTo>
                <a:cubicBezTo>
                  <a:pt x="226603" y="313824"/>
                  <a:pt x="394878" y="210107"/>
                  <a:pt x="419220" y="189470"/>
                </a:cubicBezTo>
                <a:cubicBezTo>
                  <a:pt x="443562" y="168833"/>
                  <a:pt x="293808" y="234449"/>
                  <a:pt x="352545" y="205345"/>
                </a:cubicBezTo>
                <a:cubicBezTo>
                  <a:pt x="411282" y="176241"/>
                  <a:pt x="798103" y="-22726"/>
                  <a:pt x="758945" y="2145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 1319">
            <a:extLst>
              <a:ext uri="{FF2B5EF4-FFF2-40B4-BE49-F238E27FC236}">
                <a16:creationId xmlns:a16="http://schemas.microsoft.com/office/drawing/2014/main" id="{F72E8233-5BAD-1ED1-0D46-9F48483F48D5}"/>
              </a:ext>
            </a:extLst>
          </p:cNvPr>
          <p:cNvSpPr/>
          <p:nvPr/>
        </p:nvSpPr>
        <p:spPr>
          <a:xfrm>
            <a:off x="2818642" y="2661292"/>
            <a:ext cx="678845" cy="796680"/>
          </a:xfrm>
          <a:custGeom>
            <a:avLst/>
            <a:gdLst>
              <a:gd name="connsiteX0" fmla="*/ 677033 w 678845"/>
              <a:gd name="connsiteY0" fmla="*/ 2533 h 796680"/>
              <a:gd name="connsiteX1" fmla="*/ 124583 w 678845"/>
              <a:gd name="connsiteY1" fmla="*/ 548633 h 796680"/>
              <a:gd name="connsiteX2" fmla="*/ 213483 w 678845"/>
              <a:gd name="connsiteY2" fmla="*/ 472433 h 796680"/>
              <a:gd name="connsiteX3" fmla="*/ 758 w 678845"/>
              <a:gd name="connsiteY3" fmla="*/ 796283 h 796680"/>
              <a:gd name="connsiteX4" fmla="*/ 302383 w 678845"/>
              <a:gd name="connsiteY4" fmla="*/ 396233 h 796680"/>
              <a:gd name="connsiteX5" fmla="*/ 181733 w 678845"/>
              <a:gd name="connsiteY5" fmla="*/ 564508 h 796680"/>
              <a:gd name="connsiteX6" fmla="*/ 419858 w 678845"/>
              <a:gd name="connsiteY6" fmla="*/ 212083 h 796680"/>
              <a:gd name="connsiteX7" fmla="*/ 305558 w 678845"/>
              <a:gd name="connsiteY7" fmla="*/ 339083 h 796680"/>
              <a:gd name="connsiteX8" fmla="*/ 677033 w 678845"/>
              <a:gd name="connsiteY8" fmla="*/ 2533 h 7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8845" h="796680">
                <a:moveTo>
                  <a:pt x="677033" y="2533"/>
                </a:moveTo>
                <a:cubicBezTo>
                  <a:pt x="646870" y="37458"/>
                  <a:pt x="201841" y="470316"/>
                  <a:pt x="124583" y="548633"/>
                </a:cubicBezTo>
                <a:cubicBezTo>
                  <a:pt x="47325" y="626950"/>
                  <a:pt x="234120" y="431158"/>
                  <a:pt x="213483" y="472433"/>
                </a:cubicBezTo>
                <a:cubicBezTo>
                  <a:pt x="192845" y="513708"/>
                  <a:pt x="-14059" y="808983"/>
                  <a:pt x="758" y="796283"/>
                </a:cubicBezTo>
                <a:cubicBezTo>
                  <a:pt x="15575" y="783583"/>
                  <a:pt x="272220" y="434862"/>
                  <a:pt x="302383" y="396233"/>
                </a:cubicBezTo>
                <a:cubicBezTo>
                  <a:pt x="332545" y="357604"/>
                  <a:pt x="162154" y="595200"/>
                  <a:pt x="181733" y="564508"/>
                </a:cubicBezTo>
                <a:cubicBezTo>
                  <a:pt x="201312" y="533816"/>
                  <a:pt x="399220" y="249654"/>
                  <a:pt x="419858" y="212083"/>
                </a:cubicBezTo>
                <a:cubicBezTo>
                  <a:pt x="440495" y="174512"/>
                  <a:pt x="259521" y="373479"/>
                  <a:pt x="305558" y="339083"/>
                </a:cubicBezTo>
                <a:cubicBezTo>
                  <a:pt x="351595" y="304687"/>
                  <a:pt x="707196" y="-32392"/>
                  <a:pt x="677033" y="2533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 1320">
            <a:extLst>
              <a:ext uri="{FF2B5EF4-FFF2-40B4-BE49-F238E27FC236}">
                <a16:creationId xmlns:a16="http://schemas.microsoft.com/office/drawing/2014/main" id="{5C608C0C-4591-ED0D-C9F5-1B7879D6E4CF}"/>
              </a:ext>
            </a:extLst>
          </p:cNvPr>
          <p:cNvSpPr/>
          <p:nvPr/>
        </p:nvSpPr>
        <p:spPr>
          <a:xfrm>
            <a:off x="3908425" y="2139950"/>
            <a:ext cx="965200" cy="352895"/>
          </a:xfrm>
          <a:custGeom>
            <a:avLst/>
            <a:gdLst>
              <a:gd name="connsiteX0" fmla="*/ 0 w 965200"/>
              <a:gd name="connsiteY0" fmla="*/ 0 h 352895"/>
              <a:gd name="connsiteX1" fmla="*/ 57150 w 965200"/>
              <a:gd name="connsiteY1" fmla="*/ 22225 h 352895"/>
              <a:gd name="connsiteX2" fmla="*/ 781050 w 965200"/>
              <a:gd name="connsiteY2" fmla="*/ 266700 h 352895"/>
              <a:gd name="connsiteX3" fmla="*/ 666750 w 965200"/>
              <a:gd name="connsiteY3" fmla="*/ 222250 h 352895"/>
              <a:gd name="connsiteX4" fmla="*/ 930275 w 965200"/>
              <a:gd name="connsiteY4" fmla="*/ 352425 h 352895"/>
              <a:gd name="connsiteX5" fmla="*/ 723900 w 965200"/>
              <a:gd name="connsiteY5" fmla="*/ 263525 h 352895"/>
              <a:gd name="connsiteX6" fmla="*/ 590550 w 965200"/>
              <a:gd name="connsiteY6" fmla="*/ 200025 h 352895"/>
              <a:gd name="connsiteX7" fmla="*/ 317500 w 965200"/>
              <a:gd name="connsiteY7" fmla="*/ 209550 h 352895"/>
              <a:gd name="connsiteX8" fmla="*/ 574675 w 965200"/>
              <a:gd name="connsiteY8" fmla="*/ 206375 h 352895"/>
              <a:gd name="connsiteX9" fmla="*/ 965200 w 965200"/>
              <a:gd name="connsiteY9" fmla="*/ 222250 h 352895"/>
              <a:gd name="connsiteX10" fmla="*/ 574675 w 965200"/>
              <a:gd name="connsiteY10" fmla="*/ 187325 h 352895"/>
              <a:gd name="connsiteX11" fmla="*/ 136525 w 965200"/>
              <a:gd name="connsiteY11" fmla="*/ 114300 h 352895"/>
              <a:gd name="connsiteX12" fmla="*/ 387350 w 965200"/>
              <a:gd name="connsiteY12" fmla="*/ 142875 h 352895"/>
              <a:gd name="connsiteX13" fmla="*/ 238125 w 965200"/>
              <a:gd name="connsiteY13" fmla="*/ 82550 h 352895"/>
              <a:gd name="connsiteX14" fmla="*/ 0 w 965200"/>
              <a:gd name="connsiteY14" fmla="*/ 0 h 352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65200" h="352895">
                <a:moveTo>
                  <a:pt x="0" y="0"/>
                </a:moveTo>
                <a:lnTo>
                  <a:pt x="57150" y="22225"/>
                </a:lnTo>
                <a:lnTo>
                  <a:pt x="781050" y="266700"/>
                </a:lnTo>
                <a:cubicBezTo>
                  <a:pt x="882650" y="300038"/>
                  <a:pt x="641879" y="207963"/>
                  <a:pt x="666750" y="222250"/>
                </a:cubicBezTo>
                <a:cubicBezTo>
                  <a:pt x="691621" y="236538"/>
                  <a:pt x="920750" y="345546"/>
                  <a:pt x="930275" y="352425"/>
                </a:cubicBezTo>
                <a:cubicBezTo>
                  <a:pt x="939800" y="359304"/>
                  <a:pt x="780521" y="288925"/>
                  <a:pt x="723900" y="263525"/>
                </a:cubicBezTo>
                <a:cubicBezTo>
                  <a:pt x="667279" y="238125"/>
                  <a:pt x="658283" y="209021"/>
                  <a:pt x="590550" y="200025"/>
                </a:cubicBezTo>
                <a:cubicBezTo>
                  <a:pt x="522817" y="191029"/>
                  <a:pt x="320146" y="208492"/>
                  <a:pt x="317500" y="209550"/>
                </a:cubicBezTo>
                <a:cubicBezTo>
                  <a:pt x="314854" y="210608"/>
                  <a:pt x="466725" y="204258"/>
                  <a:pt x="574675" y="206375"/>
                </a:cubicBezTo>
                <a:cubicBezTo>
                  <a:pt x="682625" y="208492"/>
                  <a:pt x="965200" y="225425"/>
                  <a:pt x="965200" y="222250"/>
                </a:cubicBezTo>
                <a:cubicBezTo>
                  <a:pt x="965200" y="219075"/>
                  <a:pt x="712787" y="205317"/>
                  <a:pt x="574675" y="187325"/>
                </a:cubicBezTo>
                <a:cubicBezTo>
                  <a:pt x="436563" y="169333"/>
                  <a:pt x="167746" y="121708"/>
                  <a:pt x="136525" y="114300"/>
                </a:cubicBezTo>
                <a:cubicBezTo>
                  <a:pt x="105304" y="106892"/>
                  <a:pt x="370417" y="148167"/>
                  <a:pt x="387350" y="142875"/>
                </a:cubicBezTo>
                <a:cubicBezTo>
                  <a:pt x="404283" y="137583"/>
                  <a:pt x="295275" y="107421"/>
                  <a:pt x="238125" y="82550"/>
                </a:cubicBezTo>
                <a:cubicBezTo>
                  <a:pt x="180975" y="57679"/>
                  <a:pt x="112712" y="25664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 1321">
            <a:extLst>
              <a:ext uri="{FF2B5EF4-FFF2-40B4-BE49-F238E27FC236}">
                <a16:creationId xmlns:a16="http://schemas.microsoft.com/office/drawing/2014/main" id="{533C1986-A0FC-9BE2-D4FE-1611880F66B4}"/>
              </a:ext>
            </a:extLst>
          </p:cNvPr>
          <p:cNvSpPr/>
          <p:nvPr/>
        </p:nvSpPr>
        <p:spPr>
          <a:xfrm>
            <a:off x="4764282" y="2289161"/>
            <a:ext cx="628422" cy="308014"/>
          </a:xfrm>
          <a:custGeom>
            <a:avLst/>
            <a:gdLst>
              <a:gd name="connsiteX0" fmla="*/ 1393 w 628422"/>
              <a:gd name="connsiteY0" fmla="*/ 104789 h 308014"/>
              <a:gd name="connsiteX1" fmla="*/ 547493 w 628422"/>
              <a:gd name="connsiteY1" fmla="*/ 82564 h 308014"/>
              <a:gd name="connsiteX2" fmla="*/ 436368 w 628422"/>
              <a:gd name="connsiteY2" fmla="*/ 69864 h 308014"/>
              <a:gd name="connsiteX3" fmla="*/ 598293 w 628422"/>
              <a:gd name="connsiteY3" fmla="*/ 114314 h 308014"/>
              <a:gd name="connsiteX4" fmla="*/ 493518 w 628422"/>
              <a:gd name="connsiteY4" fmla="*/ 203214 h 308014"/>
              <a:gd name="connsiteX5" fmla="*/ 382393 w 628422"/>
              <a:gd name="connsiteY5" fmla="*/ 307989 h 308014"/>
              <a:gd name="connsiteX6" fmla="*/ 512568 w 628422"/>
              <a:gd name="connsiteY6" fmla="*/ 193689 h 308014"/>
              <a:gd name="connsiteX7" fmla="*/ 626868 w 628422"/>
              <a:gd name="connsiteY7" fmla="*/ 95264 h 308014"/>
              <a:gd name="connsiteX8" fmla="*/ 426843 w 628422"/>
              <a:gd name="connsiteY8" fmla="*/ 73039 h 308014"/>
              <a:gd name="connsiteX9" fmla="*/ 96643 w 628422"/>
              <a:gd name="connsiteY9" fmla="*/ 14 h 308014"/>
              <a:gd name="connsiteX10" fmla="*/ 563368 w 628422"/>
              <a:gd name="connsiteY10" fmla="*/ 79389 h 308014"/>
              <a:gd name="connsiteX11" fmla="*/ 395093 w 628422"/>
              <a:gd name="connsiteY11" fmla="*/ 79389 h 308014"/>
              <a:gd name="connsiteX12" fmla="*/ 1393 w 628422"/>
              <a:gd name="connsiteY12" fmla="*/ 104789 h 308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8422" h="308014">
                <a:moveTo>
                  <a:pt x="1393" y="104789"/>
                </a:moveTo>
                <a:cubicBezTo>
                  <a:pt x="26793" y="105318"/>
                  <a:pt x="474997" y="88385"/>
                  <a:pt x="547493" y="82564"/>
                </a:cubicBezTo>
                <a:cubicBezTo>
                  <a:pt x="619989" y="76743"/>
                  <a:pt x="427901" y="64572"/>
                  <a:pt x="436368" y="69864"/>
                </a:cubicBezTo>
                <a:cubicBezTo>
                  <a:pt x="444835" y="75156"/>
                  <a:pt x="588768" y="92089"/>
                  <a:pt x="598293" y="114314"/>
                </a:cubicBezTo>
                <a:cubicBezTo>
                  <a:pt x="607818" y="136539"/>
                  <a:pt x="529501" y="170935"/>
                  <a:pt x="493518" y="203214"/>
                </a:cubicBezTo>
                <a:cubicBezTo>
                  <a:pt x="457535" y="235493"/>
                  <a:pt x="379218" y="309576"/>
                  <a:pt x="382393" y="307989"/>
                </a:cubicBezTo>
                <a:cubicBezTo>
                  <a:pt x="385568" y="306402"/>
                  <a:pt x="512568" y="193689"/>
                  <a:pt x="512568" y="193689"/>
                </a:cubicBezTo>
                <a:cubicBezTo>
                  <a:pt x="553314" y="158235"/>
                  <a:pt x="641155" y="115372"/>
                  <a:pt x="626868" y="95264"/>
                </a:cubicBezTo>
                <a:cubicBezTo>
                  <a:pt x="612581" y="75156"/>
                  <a:pt x="515214" y="88914"/>
                  <a:pt x="426843" y="73039"/>
                </a:cubicBezTo>
                <a:cubicBezTo>
                  <a:pt x="338472" y="57164"/>
                  <a:pt x="73889" y="-1044"/>
                  <a:pt x="96643" y="14"/>
                </a:cubicBezTo>
                <a:cubicBezTo>
                  <a:pt x="119397" y="1072"/>
                  <a:pt x="513626" y="66160"/>
                  <a:pt x="563368" y="79389"/>
                </a:cubicBezTo>
                <a:cubicBezTo>
                  <a:pt x="613110" y="92618"/>
                  <a:pt x="485051" y="75685"/>
                  <a:pt x="395093" y="79389"/>
                </a:cubicBezTo>
                <a:cubicBezTo>
                  <a:pt x="305135" y="83093"/>
                  <a:pt x="-24007" y="104260"/>
                  <a:pt x="1393" y="1047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 1322">
            <a:extLst>
              <a:ext uri="{FF2B5EF4-FFF2-40B4-BE49-F238E27FC236}">
                <a16:creationId xmlns:a16="http://schemas.microsoft.com/office/drawing/2014/main" id="{A76F64B3-A86A-0CB5-6BE0-832EA730F0C1}"/>
              </a:ext>
            </a:extLst>
          </p:cNvPr>
          <p:cNvSpPr/>
          <p:nvPr/>
        </p:nvSpPr>
        <p:spPr>
          <a:xfrm>
            <a:off x="5350992" y="2448596"/>
            <a:ext cx="710813" cy="574233"/>
          </a:xfrm>
          <a:custGeom>
            <a:avLst/>
            <a:gdLst>
              <a:gd name="connsiteX0" fmla="*/ 24283 w 710813"/>
              <a:gd name="connsiteY0" fmla="*/ 24729 h 574233"/>
              <a:gd name="connsiteX1" fmla="*/ 87783 w 710813"/>
              <a:gd name="connsiteY1" fmla="*/ 66004 h 574233"/>
              <a:gd name="connsiteX2" fmla="*/ 681508 w 710813"/>
              <a:gd name="connsiteY2" fmla="*/ 554954 h 574233"/>
              <a:gd name="connsiteX3" fmla="*/ 627533 w 710813"/>
              <a:gd name="connsiteY3" fmla="*/ 481929 h 574233"/>
              <a:gd name="connsiteX4" fmla="*/ 694208 w 710813"/>
              <a:gd name="connsiteY4" fmla="*/ 539079 h 574233"/>
              <a:gd name="connsiteX5" fmla="*/ 456083 w 710813"/>
              <a:gd name="connsiteY5" fmla="*/ 367629 h 574233"/>
              <a:gd name="connsiteX6" fmla="*/ 297333 w 710813"/>
              <a:gd name="connsiteY6" fmla="*/ 253329 h 574233"/>
              <a:gd name="connsiteX7" fmla="*/ 24283 w 710813"/>
              <a:gd name="connsiteY7" fmla="*/ 24729 h 574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0813" h="574233">
                <a:moveTo>
                  <a:pt x="24283" y="24729"/>
                </a:moveTo>
                <a:cubicBezTo>
                  <a:pt x="-10642" y="-6492"/>
                  <a:pt x="-21754" y="-22367"/>
                  <a:pt x="87783" y="66004"/>
                </a:cubicBezTo>
                <a:cubicBezTo>
                  <a:pt x="197320" y="154375"/>
                  <a:pt x="591550" y="485633"/>
                  <a:pt x="681508" y="554954"/>
                </a:cubicBezTo>
                <a:cubicBezTo>
                  <a:pt x="771466" y="624275"/>
                  <a:pt x="625416" y="484575"/>
                  <a:pt x="627533" y="481929"/>
                </a:cubicBezTo>
                <a:cubicBezTo>
                  <a:pt x="629650" y="479283"/>
                  <a:pt x="722783" y="558129"/>
                  <a:pt x="694208" y="539079"/>
                </a:cubicBezTo>
                <a:cubicBezTo>
                  <a:pt x="665633" y="520029"/>
                  <a:pt x="456083" y="367629"/>
                  <a:pt x="456083" y="367629"/>
                </a:cubicBezTo>
                <a:cubicBezTo>
                  <a:pt x="389937" y="320004"/>
                  <a:pt x="372475" y="311537"/>
                  <a:pt x="297333" y="253329"/>
                </a:cubicBezTo>
                <a:cubicBezTo>
                  <a:pt x="222191" y="195121"/>
                  <a:pt x="59208" y="55950"/>
                  <a:pt x="24283" y="24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 1323">
            <a:extLst>
              <a:ext uri="{FF2B5EF4-FFF2-40B4-BE49-F238E27FC236}">
                <a16:creationId xmlns:a16="http://schemas.microsoft.com/office/drawing/2014/main" id="{90249561-AC89-82E3-E03E-9E785BCC6FDB}"/>
              </a:ext>
            </a:extLst>
          </p:cNvPr>
          <p:cNvSpPr/>
          <p:nvPr/>
        </p:nvSpPr>
        <p:spPr>
          <a:xfrm>
            <a:off x="5730159" y="2533591"/>
            <a:ext cx="963481" cy="1203416"/>
          </a:xfrm>
          <a:custGeom>
            <a:avLst/>
            <a:gdLst>
              <a:gd name="connsiteX0" fmla="*/ 13416 w 963481"/>
              <a:gd name="connsiteY0" fmla="*/ 22284 h 1203416"/>
              <a:gd name="connsiteX1" fmla="*/ 70566 w 963481"/>
              <a:gd name="connsiteY1" fmla="*/ 41334 h 1203416"/>
              <a:gd name="connsiteX2" fmla="*/ 518241 w 963481"/>
              <a:gd name="connsiteY2" fmla="*/ 412809 h 1203416"/>
              <a:gd name="connsiteX3" fmla="*/ 438866 w 963481"/>
              <a:gd name="connsiteY3" fmla="*/ 374709 h 1203416"/>
              <a:gd name="connsiteX4" fmla="*/ 496016 w 963481"/>
              <a:gd name="connsiteY4" fmla="*/ 527109 h 1203416"/>
              <a:gd name="connsiteX5" fmla="*/ 594441 w 963481"/>
              <a:gd name="connsiteY5" fmla="*/ 692209 h 1203416"/>
              <a:gd name="connsiteX6" fmla="*/ 569041 w 963481"/>
              <a:gd name="connsiteY6" fmla="*/ 628709 h 1203416"/>
              <a:gd name="connsiteX7" fmla="*/ 673816 w 963481"/>
              <a:gd name="connsiteY7" fmla="*/ 800159 h 1203416"/>
              <a:gd name="connsiteX8" fmla="*/ 610316 w 963481"/>
              <a:gd name="connsiteY8" fmla="*/ 704909 h 1203416"/>
              <a:gd name="connsiteX9" fmla="*/ 848441 w 963481"/>
              <a:gd name="connsiteY9" fmla="*/ 1041459 h 1203416"/>
              <a:gd name="connsiteX10" fmla="*/ 826216 w 963481"/>
              <a:gd name="connsiteY10" fmla="*/ 949384 h 1203416"/>
              <a:gd name="connsiteX11" fmla="*/ 962741 w 963481"/>
              <a:gd name="connsiteY11" fmla="*/ 1203384 h 1203416"/>
              <a:gd name="connsiteX12" fmla="*/ 756366 w 963481"/>
              <a:gd name="connsiteY12" fmla="*/ 930334 h 1203416"/>
              <a:gd name="connsiteX13" fmla="*/ 515066 w 963481"/>
              <a:gd name="connsiteY13" fmla="*/ 682684 h 1203416"/>
              <a:gd name="connsiteX14" fmla="*/ 340441 w 963481"/>
              <a:gd name="connsiteY14" fmla="*/ 469959 h 1203416"/>
              <a:gd name="connsiteX15" fmla="*/ 486491 w 963481"/>
              <a:gd name="connsiteY15" fmla="*/ 635059 h 1203416"/>
              <a:gd name="connsiteX16" fmla="*/ 467441 w 963481"/>
              <a:gd name="connsiteY16" fmla="*/ 428684 h 1203416"/>
              <a:gd name="connsiteX17" fmla="*/ 267416 w 963481"/>
              <a:gd name="connsiteY17" fmla="*/ 263584 h 1203416"/>
              <a:gd name="connsiteX18" fmla="*/ 108666 w 963481"/>
              <a:gd name="connsiteY18" fmla="*/ 149284 h 1203416"/>
              <a:gd name="connsiteX19" fmla="*/ 334091 w 963481"/>
              <a:gd name="connsiteY19" fmla="*/ 285809 h 1203416"/>
              <a:gd name="connsiteX20" fmla="*/ 197566 w 963481"/>
              <a:gd name="connsiteY20" fmla="*/ 158809 h 1203416"/>
              <a:gd name="connsiteX21" fmla="*/ 13416 w 963481"/>
              <a:gd name="connsiteY21" fmla="*/ 22284 h 1203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63481" h="1203416">
                <a:moveTo>
                  <a:pt x="13416" y="22284"/>
                </a:moveTo>
                <a:cubicBezTo>
                  <a:pt x="-7751" y="2705"/>
                  <a:pt x="-13572" y="-23754"/>
                  <a:pt x="70566" y="41334"/>
                </a:cubicBezTo>
                <a:cubicBezTo>
                  <a:pt x="154704" y="106422"/>
                  <a:pt x="456858" y="357247"/>
                  <a:pt x="518241" y="412809"/>
                </a:cubicBezTo>
                <a:cubicBezTo>
                  <a:pt x="579624" y="468371"/>
                  <a:pt x="442570" y="355659"/>
                  <a:pt x="438866" y="374709"/>
                </a:cubicBezTo>
                <a:cubicBezTo>
                  <a:pt x="435162" y="393759"/>
                  <a:pt x="470087" y="474192"/>
                  <a:pt x="496016" y="527109"/>
                </a:cubicBezTo>
                <a:cubicBezTo>
                  <a:pt x="521945" y="580026"/>
                  <a:pt x="582270" y="675276"/>
                  <a:pt x="594441" y="692209"/>
                </a:cubicBezTo>
                <a:cubicBezTo>
                  <a:pt x="606612" y="709142"/>
                  <a:pt x="555812" y="610717"/>
                  <a:pt x="569041" y="628709"/>
                </a:cubicBezTo>
                <a:cubicBezTo>
                  <a:pt x="582270" y="646701"/>
                  <a:pt x="666937" y="787459"/>
                  <a:pt x="673816" y="800159"/>
                </a:cubicBezTo>
                <a:cubicBezTo>
                  <a:pt x="680695" y="812859"/>
                  <a:pt x="581212" y="664692"/>
                  <a:pt x="610316" y="704909"/>
                </a:cubicBezTo>
                <a:cubicBezTo>
                  <a:pt x="639420" y="745126"/>
                  <a:pt x="812458" y="1000713"/>
                  <a:pt x="848441" y="1041459"/>
                </a:cubicBezTo>
                <a:cubicBezTo>
                  <a:pt x="884424" y="1082205"/>
                  <a:pt x="807166" y="922397"/>
                  <a:pt x="826216" y="949384"/>
                </a:cubicBezTo>
                <a:cubicBezTo>
                  <a:pt x="845266" y="976371"/>
                  <a:pt x="974383" y="1206559"/>
                  <a:pt x="962741" y="1203384"/>
                </a:cubicBezTo>
                <a:cubicBezTo>
                  <a:pt x="951099" y="1200209"/>
                  <a:pt x="830978" y="1017117"/>
                  <a:pt x="756366" y="930334"/>
                </a:cubicBezTo>
                <a:cubicBezTo>
                  <a:pt x="681754" y="843551"/>
                  <a:pt x="584387" y="759413"/>
                  <a:pt x="515066" y="682684"/>
                </a:cubicBezTo>
                <a:cubicBezTo>
                  <a:pt x="445745" y="605955"/>
                  <a:pt x="345204" y="477897"/>
                  <a:pt x="340441" y="469959"/>
                </a:cubicBezTo>
                <a:cubicBezTo>
                  <a:pt x="335679" y="462022"/>
                  <a:pt x="465325" y="641938"/>
                  <a:pt x="486491" y="635059"/>
                </a:cubicBezTo>
                <a:cubicBezTo>
                  <a:pt x="507657" y="628180"/>
                  <a:pt x="503953" y="490596"/>
                  <a:pt x="467441" y="428684"/>
                </a:cubicBezTo>
                <a:cubicBezTo>
                  <a:pt x="430929" y="366772"/>
                  <a:pt x="327212" y="310151"/>
                  <a:pt x="267416" y="263584"/>
                </a:cubicBezTo>
                <a:cubicBezTo>
                  <a:pt x="207620" y="217017"/>
                  <a:pt x="97554" y="145580"/>
                  <a:pt x="108666" y="149284"/>
                </a:cubicBezTo>
                <a:cubicBezTo>
                  <a:pt x="119778" y="152988"/>
                  <a:pt x="319274" y="284222"/>
                  <a:pt x="334091" y="285809"/>
                </a:cubicBezTo>
                <a:cubicBezTo>
                  <a:pt x="348908" y="287396"/>
                  <a:pt x="254716" y="202201"/>
                  <a:pt x="197566" y="158809"/>
                </a:cubicBezTo>
                <a:cubicBezTo>
                  <a:pt x="140416" y="115417"/>
                  <a:pt x="34583" y="41863"/>
                  <a:pt x="13416" y="22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 1324">
            <a:extLst>
              <a:ext uri="{FF2B5EF4-FFF2-40B4-BE49-F238E27FC236}">
                <a16:creationId xmlns:a16="http://schemas.microsoft.com/office/drawing/2014/main" id="{CB55CB58-716B-B4E6-45A6-58C97AAE366C}"/>
              </a:ext>
            </a:extLst>
          </p:cNvPr>
          <p:cNvSpPr/>
          <p:nvPr/>
        </p:nvSpPr>
        <p:spPr>
          <a:xfrm>
            <a:off x="5427322" y="2589157"/>
            <a:ext cx="789339" cy="633469"/>
          </a:xfrm>
          <a:custGeom>
            <a:avLst/>
            <a:gdLst>
              <a:gd name="connsiteX0" fmla="*/ 5103 w 789339"/>
              <a:gd name="connsiteY0" fmla="*/ 4818 h 633469"/>
              <a:gd name="connsiteX1" fmla="*/ 360703 w 789339"/>
              <a:gd name="connsiteY1" fmla="*/ 284218 h 633469"/>
              <a:gd name="connsiteX2" fmla="*/ 363878 w 789339"/>
              <a:gd name="connsiteY2" fmla="*/ 246118 h 633469"/>
              <a:gd name="connsiteX3" fmla="*/ 614703 w 789339"/>
              <a:gd name="connsiteY3" fmla="*/ 465193 h 633469"/>
              <a:gd name="connsiteX4" fmla="*/ 592478 w 789339"/>
              <a:gd name="connsiteY4" fmla="*/ 449318 h 633469"/>
              <a:gd name="connsiteX5" fmla="*/ 789328 w 789339"/>
              <a:gd name="connsiteY5" fmla="*/ 633468 h 633469"/>
              <a:gd name="connsiteX6" fmla="*/ 582953 w 789339"/>
              <a:gd name="connsiteY6" fmla="*/ 452493 h 633469"/>
              <a:gd name="connsiteX7" fmla="*/ 382928 w 789339"/>
              <a:gd name="connsiteY7" fmla="*/ 303268 h 633469"/>
              <a:gd name="connsiteX8" fmla="*/ 313078 w 789339"/>
              <a:gd name="connsiteY8" fmla="*/ 185793 h 633469"/>
              <a:gd name="connsiteX9" fmla="*/ 341653 w 789339"/>
              <a:gd name="connsiteY9" fmla="*/ 277868 h 633469"/>
              <a:gd name="connsiteX10" fmla="*/ 163853 w 789339"/>
              <a:gd name="connsiteY10" fmla="*/ 119118 h 633469"/>
              <a:gd name="connsiteX11" fmla="*/ 5103 w 789339"/>
              <a:gd name="connsiteY11" fmla="*/ 4818 h 633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9339" h="633469">
                <a:moveTo>
                  <a:pt x="5103" y="4818"/>
                </a:moveTo>
                <a:cubicBezTo>
                  <a:pt x="37911" y="32335"/>
                  <a:pt x="300907" y="244001"/>
                  <a:pt x="360703" y="284218"/>
                </a:cubicBezTo>
                <a:cubicBezTo>
                  <a:pt x="420499" y="324435"/>
                  <a:pt x="321545" y="215956"/>
                  <a:pt x="363878" y="246118"/>
                </a:cubicBezTo>
                <a:cubicBezTo>
                  <a:pt x="406211" y="276280"/>
                  <a:pt x="576603" y="431326"/>
                  <a:pt x="614703" y="465193"/>
                </a:cubicBezTo>
                <a:cubicBezTo>
                  <a:pt x="652803" y="499060"/>
                  <a:pt x="563374" y="421272"/>
                  <a:pt x="592478" y="449318"/>
                </a:cubicBezTo>
                <a:cubicBezTo>
                  <a:pt x="621582" y="477364"/>
                  <a:pt x="790915" y="632939"/>
                  <a:pt x="789328" y="633468"/>
                </a:cubicBezTo>
                <a:cubicBezTo>
                  <a:pt x="787741" y="633997"/>
                  <a:pt x="650686" y="507526"/>
                  <a:pt x="582953" y="452493"/>
                </a:cubicBezTo>
                <a:cubicBezTo>
                  <a:pt x="515220" y="397460"/>
                  <a:pt x="427907" y="347718"/>
                  <a:pt x="382928" y="303268"/>
                </a:cubicBezTo>
                <a:cubicBezTo>
                  <a:pt x="337949" y="258818"/>
                  <a:pt x="319957" y="190026"/>
                  <a:pt x="313078" y="185793"/>
                </a:cubicBezTo>
                <a:cubicBezTo>
                  <a:pt x="306199" y="181560"/>
                  <a:pt x="366524" y="288980"/>
                  <a:pt x="341653" y="277868"/>
                </a:cubicBezTo>
                <a:cubicBezTo>
                  <a:pt x="316782" y="266756"/>
                  <a:pt x="221532" y="163568"/>
                  <a:pt x="163853" y="119118"/>
                </a:cubicBezTo>
                <a:cubicBezTo>
                  <a:pt x="106174" y="74668"/>
                  <a:pt x="-27705" y="-22699"/>
                  <a:pt x="5103" y="4818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 1325">
            <a:extLst>
              <a:ext uri="{FF2B5EF4-FFF2-40B4-BE49-F238E27FC236}">
                <a16:creationId xmlns:a16="http://schemas.microsoft.com/office/drawing/2014/main" id="{95914722-68EC-CC0F-F645-28CDAFB9A9DF}"/>
              </a:ext>
            </a:extLst>
          </p:cNvPr>
          <p:cNvSpPr/>
          <p:nvPr/>
        </p:nvSpPr>
        <p:spPr>
          <a:xfrm>
            <a:off x="6280006" y="3353259"/>
            <a:ext cx="251160" cy="504918"/>
          </a:xfrm>
          <a:custGeom>
            <a:avLst/>
            <a:gdLst>
              <a:gd name="connsiteX0" fmla="*/ 3319 w 251160"/>
              <a:gd name="connsiteY0" fmla="*/ 5891 h 504918"/>
              <a:gd name="connsiteX1" fmla="*/ 149369 w 251160"/>
              <a:gd name="connsiteY1" fmla="*/ 336091 h 504918"/>
              <a:gd name="connsiteX2" fmla="*/ 149369 w 251160"/>
              <a:gd name="connsiteY2" fmla="*/ 263066 h 504918"/>
              <a:gd name="connsiteX3" fmla="*/ 250969 w 251160"/>
              <a:gd name="connsiteY3" fmla="*/ 504366 h 504918"/>
              <a:gd name="connsiteX4" fmla="*/ 171594 w 251160"/>
              <a:gd name="connsiteY4" fmla="*/ 323391 h 504918"/>
              <a:gd name="connsiteX5" fmla="*/ 57294 w 251160"/>
              <a:gd name="connsiteY5" fmla="*/ 136066 h 504918"/>
              <a:gd name="connsiteX6" fmla="*/ 3319 w 251160"/>
              <a:gd name="connsiteY6" fmla="*/ 5891 h 504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1160" h="504918">
                <a:moveTo>
                  <a:pt x="3319" y="5891"/>
                </a:moveTo>
                <a:cubicBezTo>
                  <a:pt x="18665" y="39229"/>
                  <a:pt x="125027" y="293229"/>
                  <a:pt x="149369" y="336091"/>
                </a:cubicBezTo>
                <a:cubicBezTo>
                  <a:pt x="173711" y="378953"/>
                  <a:pt x="132436" y="235020"/>
                  <a:pt x="149369" y="263066"/>
                </a:cubicBezTo>
                <a:cubicBezTo>
                  <a:pt x="166302" y="291112"/>
                  <a:pt x="247265" y="494312"/>
                  <a:pt x="250969" y="504366"/>
                </a:cubicBezTo>
                <a:cubicBezTo>
                  <a:pt x="254673" y="514420"/>
                  <a:pt x="203873" y="384774"/>
                  <a:pt x="171594" y="323391"/>
                </a:cubicBezTo>
                <a:cubicBezTo>
                  <a:pt x="139315" y="262008"/>
                  <a:pt x="85340" y="182633"/>
                  <a:pt x="57294" y="136066"/>
                </a:cubicBezTo>
                <a:cubicBezTo>
                  <a:pt x="29248" y="89499"/>
                  <a:pt x="-12027" y="-27447"/>
                  <a:pt x="3319" y="58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 1326">
            <a:extLst>
              <a:ext uri="{FF2B5EF4-FFF2-40B4-BE49-F238E27FC236}">
                <a16:creationId xmlns:a16="http://schemas.microsoft.com/office/drawing/2014/main" id="{EF5DA6C7-1B52-C614-746B-2BA7FE44A374}"/>
              </a:ext>
            </a:extLst>
          </p:cNvPr>
          <p:cNvSpPr/>
          <p:nvPr/>
        </p:nvSpPr>
        <p:spPr>
          <a:xfrm>
            <a:off x="6269755" y="3343843"/>
            <a:ext cx="391022" cy="592446"/>
          </a:xfrm>
          <a:custGeom>
            <a:avLst/>
            <a:gdLst>
              <a:gd name="connsiteX0" fmla="*/ 181845 w 391022"/>
              <a:gd name="connsiteY0" fmla="*/ 15307 h 592446"/>
              <a:gd name="connsiteX1" fmla="*/ 200895 w 391022"/>
              <a:gd name="connsiteY1" fmla="*/ 88332 h 592446"/>
              <a:gd name="connsiteX2" fmla="*/ 388220 w 391022"/>
              <a:gd name="connsiteY2" fmla="*/ 577282 h 592446"/>
              <a:gd name="connsiteX3" fmla="*/ 318370 w 391022"/>
              <a:gd name="connsiteY3" fmla="*/ 478857 h 592446"/>
              <a:gd name="connsiteX4" fmla="*/ 388220 w 391022"/>
              <a:gd name="connsiteY4" fmla="*/ 589982 h 592446"/>
              <a:gd name="connsiteX5" fmla="*/ 273920 w 391022"/>
              <a:gd name="connsiteY5" fmla="*/ 393132 h 592446"/>
              <a:gd name="connsiteX6" fmla="*/ 223120 w 391022"/>
              <a:gd name="connsiteY6" fmla="*/ 256607 h 592446"/>
              <a:gd name="connsiteX7" fmla="*/ 870 w 391022"/>
              <a:gd name="connsiteY7" fmla="*/ 66107 h 592446"/>
              <a:gd name="connsiteX8" fmla="*/ 315195 w 391022"/>
              <a:gd name="connsiteY8" fmla="*/ 418532 h 592446"/>
              <a:gd name="connsiteX9" fmla="*/ 340595 w 391022"/>
              <a:gd name="connsiteY9" fmla="*/ 466157 h 592446"/>
              <a:gd name="connsiteX10" fmla="*/ 242170 w 391022"/>
              <a:gd name="connsiteY10" fmla="*/ 269307 h 592446"/>
              <a:gd name="connsiteX11" fmla="*/ 181845 w 391022"/>
              <a:gd name="connsiteY11" fmla="*/ 15307 h 592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1022" h="592446">
                <a:moveTo>
                  <a:pt x="181845" y="15307"/>
                </a:moveTo>
                <a:cubicBezTo>
                  <a:pt x="174966" y="-14855"/>
                  <a:pt x="166499" y="-5330"/>
                  <a:pt x="200895" y="88332"/>
                </a:cubicBezTo>
                <a:cubicBezTo>
                  <a:pt x="235291" y="181994"/>
                  <a:pt x="368641" y="512195"/>
                  <a:pt x="388220" y="577282"/>
                </a:cubicBezTo>
                <a:cubicBezTo>
                  <a:pt x="407799" y="642369"/>
                  <a:pt x="318370" y="476740"/>
                  <a:pt x="318370" y="478857"/>
                </a:cubicBezTo>
                <a:cubicBezTo>
                  <a:pt x="318370" y="480974"/>
                  <a:pt x="395628" y="604269"/>
                  <a:pt x="388220" y="589982"/>
                </a:cubicBezTo>
                <a:cubicBezTo>
                  <a:pt x="380812" y="575695"/>
                  <a:pt x="301437" y="448695"/>
                  <a:pt x="273920" y="393132"/>
                </a:cubicBezTo>
                <a:cubicBezTo>
                  <a:pt x="246403" y="337569"/>
                  <a:pt x="268628" y="311111"/>
                  <a:pt x="223120" y="256607"/>
                </a:cubicBezTo>
                <a:cubicBezTo>
                  <a:pt x="177612" y="202103"/>
                  <a:pt x="-14476" y="39120"/>
                  <a:pt x="870" y="66107"/>
                </a:cubicBezTo>
                <a:cubicBezTo>
                  <a:pt x="16216" y="93094"/>
                  <a:pt x="258574" y="351857"/>
                  <a:pt x="315195" y="418532"/>
                </a:cubicBezTo>
                <a:cubicBezTo>
                  <a:pt x="371816" y="485207"/>
                  <a:pt x="352766" y="491028"/>
                  <a:pt x="340595" y="466157"/>
                </a:cubicBezTo>
                <a:cubicBezTo>
                  <a:pt x="328424" y="441286"/>
                  <a:pt x="272333" y="342861"/>
                  <a:pt x="242170" y="269307"/>
                </a:cubicBezTo>
                <a:cubicBezTo>
                  <a:pt x="212008" y="195753"/>
                  <a:pt x="188724" y="45469"/>
                  <a:pt x="181845" y="15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 1327">
            <a:extLst>
              <a:ext uri="{FF2B5EF4-FFF2-40B4-BE49-F238E27FC236}">
                <a16:creationId xmlns:a16="http://schemas.microsoft.com/office/drawing/2014/main" id="{095D2FDD-B964-0FEA-1278-F72FA3F1F72F}"/>
              </a:ext>
            </a:extLst>
          </p:cNvPr>
          <p:cNvSpPr/>
          <p:nvPr/>
        </p:nvSpPr>
        <p:spPr>
          <a:xfrm>
            <a:off x="6553145" y="3917020"/>
            <a:ext cx="149291" cy="1053442"/>
          </a:xfrm>
          <a:custGeom>
            <a:avLst/>
            <a:gdLst>
              <a:gd name="connsiteX0" fmla="*/ 34980 w 149291"/>
              <a:gd name="connsiteY0" fmla="*/ 4105 h 1053442"/>
              <a:gd name="connsiteX1" fmla="*/ 79430 w 149291"/>
              <a:gd name="connsiteY1" fmla="*/ 175555 h 1053442"/>
              <a:gd name="connsiteX2" fmla="*/ 55 w 149291"/>
              <a:gd name="connsiteY2" fmla="*/ 318430 h 1053442"/>
              <a:gd name="connsiteX3" fmla="*/ 66730 w 149291"/>
              <a:gd name="connsiteY3" fmla="*/ 324780 h 1053442"/>
              <a:gd name="connsiteX4" fmla="*/ 57205 w 149291"/>
              <a:gd name="connsiteY4" fmla="*/ 505755 h 1053442"/>
              <a:gd name="connsiteX5" fmla="*/ 98480 w 149291"/>
              <a:gd name="connsiteY5" fmla="*/ 728005 h 1053442"/>
              <a:gd name="connsiteX6" fmla="*/ 85780 w 149291"/>
              <a:gd name="connsiteY6" fmla="*/ 686730 h 1053442"/>
              <a:gd name="connsiteX7" fmla="*/ 76255 w 149291"/>
              <a:gd name="connsiteY7" fmla="*/ 1051855 h 1053442"/>
              <a:gd name="connsiteX8" fmla="*/ 69905 w 149291"/>
              <a:gd name="connsiteY8" fmla="*/ 521630 h 1053442"/>
              <a:gd name="connsiteX9" fmla="*/ 66730 w 149291"/>
              <a:gd name="connsiteY9" fmla="*/ 270805 h 1053442"/>
              <a:gd name="connsiteX10" fmla="*/ 149280 w 149291"/>
              <a:gd name="connsiteY10" fmla="*/ 70780 h 1053442"/>
              <a:gd name="connsiteX11" fmla="*/ 60380 w 149291"/>
              <a:gd name="connsiteY11" fmla="*/ 251755 h 1053442"/>
              <a:gd name="connsiteX12" fmla="*/ 47680 w 149291"/>
              <a:gd name="connsiteY12" fmla="*/ 70780 h 1053442"/>
              <a:gd name="connsiteX13" fmla="*/ 34980 w 149291"/>
              <a:gd name="connsiteY13" fmla="*/ 4105 h 1053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9291" h="1053442">
                <a:moveTo>
                  <a:pt x="34980" y="4105"/>
                </a:moveTo>
                <a:cubicBezTo>
                  <a:pt x="40272" y="21567"/>
                  <a:pt x="85251" y="123168"/>
                  <a:pt x="79430" y="175555"/>
                </a:cubicBezTo>
                <a:cubicBezTo>
                  <a:pt x="73609" y="227942"/>
                  <a:pt x="2172" y="293559"/>
                  <a:pt x="55" y="318430"/>
                </a:cubicBezTo>
                <a:cubicBezTo>
                  <a:pt x="-2062" y="343301"/>
                  <a:pt x="57205" y="293559"/>
                  <a:pt x="66730" y="324780"/>
                </a:cubicBezTo>
                <a:cubicBezTo>
                  <a:pt x="76255" y="356001"/>
                  <a:pt x="51913" y="438551"/>
                  <a:pt x="57205" y="505755"/>
                </a:cubicBezTo>
                <a:cubicBezTo>
                  <a:pt x="62497" y="572959"/>
                  <a:pt x="93718" y="697843"/>
                  <a:pt x="98480" y="728005"/>
                </a:cubicBezTo>
                <a:cubicBezTo>
                  <a:pt x="103243" y="758168"/>
                  <a:pt x="89484" y="632755"/>
                  <a:pt x="85780" y="686730"/>
                </a:cubicBezTo>
                <a:cubicBezTo>
                  <a:pt x="82076" y="740705"/>
                  <a:pt x="78901" y="1079372"/>
                  <a:pt x="76255" y="1051855"/>
                </a:cubicBezTo>
                <a:cubicBezTo>
                  <a:pt x="73609" y="1024338"/>
                  <a:pt x="71493" y="651805"/>
                  <a:pt x="69905" y="521630"/>
                </a:cubicBezTo>
                <a:cubicBezTo>
                  <a:pt x="68318" y="391455"/>
                  <a:pt x="53501" y="345947"/>
                  <a:pt x="66730" y="270805"/>
                </a:cubicBezTo>
                <a:cubicBezTo>
                  <a:pt x="79959" y="195663"/>
                  <a:pt x="150338" y="73955"/>
                  <a:pt x="149280" y="70780"/>
                </a:cubicBezTo>
                <a:cubicBezTo>
                  <a:pt x="148222" y="67605"/>
                  <a:pt x="77313" y="251755"/>
                  <a:pt x="60380" y="251755"/>
                </a:cubicBezTo>
                <a:cubicBezTo>
                  <a:pt x="43447" y="251755"/>
                  <a:pt x="51913" y="113643"/>
                  <a:pt x="47680" y="70780"/>
                </a:cubicBezTo>
                <a:cubicBezTo>
                  <a:pt x="43447" y="27918"/>
                  <a:pt x="29688" y="-13357"/>
                  <a:pt x="34980" y="4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 1328">
            <a:extLst>
              <a:ext uri="{FF2B5EF4-FFF2-40B4-BE49-F238E27FC236}">
                <a16:creationId xmlns:a16="http://schemas.microsoft.com/office/drawing/2014/main" id="{764E960B-C969-0931-F0CA-EFD4AEA6023F}"/>
              </a:ext>
            </a:extLst>
          </p:cNvPr>
          <p:cNvSpPr/>
          <p:nvPr/>
        </p:nvSpPr>
        <p:spPr>
          <a:xfrm>
            <a:off x="3669951" y="3965385"/>
            <a:ext cx="457877" cy="428996"/>
          </a:xfrm>
          <a:custGeom>
            <a:avLst/>
            <a:gdLst>
              <a:gd name="connsiteX0" fmla="*/ 349 w 457877"/>
              <a:gd name="connsiteY0" fmla="*/ 190 h 428996"/>
              <a:gd name="connsiteX1" fmla="*/ 263874 w 457877"/>
              <a:gd name="connsiteY1" fmla="*/ 158940 h 428996"/>
              <a:gd name="connsiteX2" fmla="*/ 270224 w 457877"/>
              <a:gd name="connsiteY2" fmla="*/ 152590 h 428996"/>
              <a:gd name="connsiteX3" fmla="*/ 368649 w 457877"/>
              <a:gd name="connsiteY3" fmla="*/ 260540 h 428996"/>
              <a:gd name="connsiteX4" fmla="*/ 365474 w 457877"/>
              <a:gd name="connsiteY4" fmla="*/ 247840 h 428996"/>
              <a:gd name="connsiteX5" fmla="*/ 390874 w 457877"/>
              <a:gd name="connsiteY5" fmla="*/ 295465 h 428996"/>
              <a:gd name="connsiteX6" fmla="*/ 428974 w 457877"/>
              <a:gd name="connsiteY6" fmla="*/ 339915 h 428996"/>
              <a:gd name="connsiteX7" fmla="*/ 457549 w 457877"/>
              <a:gd name="connsiteY7" fmla="*/ 428815 h 428996"/>
              <a:gd name="connsiteX8" fmla="*/ 409924 w 457877"/>
              <a:gd name="connsiteY8" fmla="*/ 314515 h 428996"/>
              <a:gd name="connsiteX9" fmla="*/ 387699 w 457877"/>
              <a:gd name="connsiteY9" fmla="*/ 193865 h 428996"/>
              <a:gd name="connsiteX10" fmla="*/ 406749 w 457877"/>
              <a:gd name="connsiteY10" fmla="*/ 146240 h 428996"/>
              <a:gd name="connsiteX11" fmla="*/ 378174 w 457877"/>
              <a:gd name="connsiteY11" fmla="*/ 171640 h 428996"/>
              <a:gd name="connsiteX12" fmla="*/ 451199 w 457877"/>
              <a:gd name="connsiteY12" fmla="*/ 95440 h 428996"/>
              <a:gd name="connsiteX13" fmla="*/ 365474 w 457877"/>
              <a:gd name="connsiteY13" fmla="*/ 171640 h 428996"/>
              <a:gd name="connsiteX14" fmla="*/ 301974 w 457877"/>
              <a:gd name="connsiteY14" fmla="*/ 143065 h 428996"/>
              <a:gd name="connsiteX15" fmla="*/ 225774 w 457877"/>
              <a:gd name="connsiteY15" fmla="*/ 120840 h 428996"/>
              <a:gd name="connsiteX16" fmla="*/ 394049 w 457877"/>
              <a:gd name="connsiteY16" fmla="*/ 241490 h 428996"/>
              <a:gd name="connsiteX17" fmla="*/ 311499 w 457877"/>
              <a:gd name="connsiteY17" fmla="*/ 171640 h 428996"/>
              <a:gd name="connsiteX18" fmla="*/ 209899 w 457877"/>
              <a:gd name="connsiteY18" fmla="*/ 127190 h 428996"/>
              <a:gd name="connsiteX19" fmla="*/ 349 w 457877"/>
              <a:gd name="connsiteY19" fmla="*/ 190 h 428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57877" h="428996">
                <a:moveTo>
                  <a:pt x="349" y="190"/>
                </a:moveTo>
                <a:cubicBezTo>
                  <a:pt x="9345" y="5482"/>
                  <a:pt x="218895" y="133540"/>
                  <a:pt x="263874" y="158940"/>
                </a:cubicBezTo>
                <a:cubicBezTo>
                  <a:pt x="308853" y="184340"/>
                  <a:pt x="252762" y="135657"/>
                  <a:pt x="270224" y="152590"/>
                </a:cubicBezTo>
                <a:cubicBezTo>
                  <a:pt x="287686" y="169523"/>
                  <a:pt x="352774" y="244665"/>
                  <a:pt x="368649" y="260540"/>
                </a:cubicBezTo>
                <a:cubicBezTo>
                  <a:pt x="384524" y="276415"/>
                  <a:pt x="361770" y="242019"/>
                  <a:pt x="365474" y="247840"/>
                </a:cubicBezTo>
                <a:cubicBezTo>
                  <a:pt x="369178" y="253661"/>
                  <a:pt x="380291" y="280119"/>
                  <a:pt x="390874" y="295465"/>
                </a:cubicBezTo>
                <a:cubicBezTo>
                  <a:pt x="401457" y="310811"/>
                  <a:pt x="417862" y="317690"/>
                  <a:pt x="428974" y="339915"/>
                </a:cubicBezTo>
                <a:cubicBezTo>
                  <a:pt x="440086" y="362140"/>
                  <a:pt x="460724" y="433048"/>
                  <a:pt x="457549" y="428815"/>
                </a:cubicBezTo>
                <a:cubicBezTo>
                  <a:pt x="454374" y="424582"/>
                  <a:pt x="421566" y="353673"/>
                  <a:pt x="409924" y="314515"/>
                </a:cubicBezTo>
                <a:cubicBezTo>
                  <a:pt x="398282" y="275357"/>
                  <a:pt x="388228" y="221911"/>
                  <a:pt x="387699" y="193865"/>
                </a:cubicBezTo>
                <a:cubicBezTo>
                  <a:pt x="387170" y="165819"/>
                  <a:pt x="408336" y="149944"/>
                  <a:pt x="406749" y="146240"/>
                </a:cubicBezTo>
                <a:cubicBezTo>
                  <a:pt x="405162" y="142536"/>
                  <a:pt x="370766" y="180107"/>
                  <a:pt x="378174" y="171640"/>
                </a:cubicBezTo>
                <a:cubicBezTo>
                  <a:pt x="385582" y="163173"/>
                  <a:pt x="453316" y="95440"/>
                  <a:pt x="451199" y="95440"/>
                </a:cubicBezTo>
                <a:cubicBezTo>
                  <a:pt x="449082" y="95440"/>
                  <a:pt x="390345" y="163703"/>
                  <a:pt x="365474" y="171640"/>
                </a:cubicBezTo>
                <a:cubicBezTo>
                  <a:pt x="340603" y="179577"/>
                  <a:pt x="325257" y="151532"/>
                  <a:pt x="301974" y="143065"/>
                </a:cubicBezTo>
                <a:cubicBezTo>
                  <a:pt x="278691" y="134598"/>
                  <a:pt x="210428" y="104436"/>
                  <a:pt x="225774" y="120840"/>
                </a:cubicBezTo>
                <a:cubicBezTo>
                  <a:pt x="241120" y="137244"/>
                  <a:pt x="379761" y="233023"/>
                  <a:pt x="394049" y="241490"/>
                </a:cubicBezTo>
                <a:cubicBezTo>
                  <a:pt x="408337" y="249957"/>
                  <a:pt x="342191" y="190690"/>
                  <a:pt x="311499" y="171640"/>
                </a:cubicBezTo>
                <a:cubicBezTo>
                  <a:pt x="280807" y="152590"/>
                  <a:pt x="261228" y="153119"/>
                  <a:pt x="209899" y="127190"/>
                </a:cubicBezTo>
                <a:cubicBezTo>
                  <a:pt x="158570" y="101261"/>
                  <a:pt x="-8647" y="-5102"/>
                  <a:pt x="349" y="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 1329">
            <a:extLst>
              <a:ext uri="{FF2B5EF4-FFF2-40B4-BE49-F238E27FC236}">
                <a16:creationId xmlns:a16="http://schemas.microsoft.com/office/drawing/2014/main" id="{DFD1DB89-C52E-9987-395A-E23656100509}"/>
              </a:ext>
            </a:extLst>
          </p:cNvPr>
          <p:cNvSpPr/>
          <p:nvPr/>
        </p:nvSpPr>
        <p:spPr>
          <a:xfrm>
            <a:off x="4301414" y="3728694"/>
            <a:ext cx="118186" cy="555086"/>
          </a:xfrm>
          <a:custGeom>
            <a:avLst/>
            <a:gdLst>
              <a:gd name="connsiteX0" fmla="*/ 26111 w 118186"/>
              <a:gd name="connsiteY0" fmla="*/ 40031 h 555086"/>
              <a:gd name="connsiteX1" fmla="*/ 54686 w 118186"/>
              <a:gd name="connsiteY1" fmla="*/ 348006 h 555086"/>
              <a:gd name="connsiteX2" fmla="*/ 711 w 118186"/>
              <a:gd name="connsiteY2" fmla="*/ 449606 h 555086"/>
              <a:gd name="connsiteX3" fmla="*/ 22936 w 118186"/>
              <a:gd name="connsiteY3" fmla="*/ 554381 h 555086"/>
              <a:gd name="connsiteX4" fmla="*/ 10236 w 118186"/>
              <a:gd name="connsiteY4" fmla="*/ 395631 h 555086"/>
              <a:gd name="connsiteX5" fmla="*/ 99136 w 118186"/>
              <a:gd name="connsiteY5" fmla="*/ 195606 h 555086"/>
              <a:gd name="connsiteX6" fmla="*/ 86436 w 118186"/>
              <a:gd name="connsiteY6" fmla="*/ 122581 h 555086"/>
              <a:gd name="connsiteX7" fmla="*/ 118186 w 118186"/>
              <a:gd name="connsiteY7" fmla="*/ 1931 h 555086"/>
              <a:gd name="connsiteX8" fmla="*/ 86436 w 118186"/>
              <a:gd name="connsiteY8" fmla="*/ 227356 h 555086"/>
              <a:gd name="connsiteX9" fmla="*/ 57861 w 118186"/>
              <a:gd name="connsiteY9" fmla="*/ 262281 h 555086"/>
              <a:gd name="connsiteX10" fmla="*/ 26111 w 118186"/>
              <a:gd name="connsiteY10" fmla="*/ 40031 h 55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186" h="555086">
                <a:moveTo>
                  <a:pt x="26111" y="40031"/>
                </a:moveTo>
                <a:cubicBezTo>
                  <a:pt x="25582" y="54319"/>
                  <a:pt x="58919" y="279744"/>
                  <a:pt x="54686" y="348006"/>
                </a:cubicBezTo>
                <a:cubicBezTo>
                  <a:pt x="50453" y="416268"/>
                  <a:pt x="6003" y="415210"/>
                  <a:pt x="711" y="449606"/>
                </a:cubicBezTo>
                <a:cubicBezTo>
                  <a:pt x="-4581" y="484002"/>
                  <a:pt x="21349" y="563377"/>
                  <a:pt x="22936" y="554381"/>
                </a:cubicBezTo>
                <a:cubicBezTo>
                  <a:pt x="24523" y="545385"/>
                  <a:pt x="-2464" y="455427"/>
                  <a:pt x="10236" y="395631"/>
                </a:cubicBezTo>
                <a:cubicBezTo>
                  <a:pt x="22936" y="335835"/>
                  <a:pt x="86436" y="241114"/>
                  <a:pt x="99136" y="195606"/>
                </a:cubicBezTo>
                <a:cubicBezTo>
                  <a:pt x="111836" y="150098"/>
                  <a:pt x="83261" y="154860"/>
                  <a:pt x="86436" y="122581"/>
                </a:cubicBezTo>
                <a:cubicBezTo>
                  <a:pt x="89611" y="90302"/>
                  <a:pt x="118186" y="-15531"/>
                  <a:pt x="118186" y="1931"/>
                </a:cubicBezTo>
                <a:cubicBezTo>
                  <a:pt x="118186" y="19393"/>
                  <a:pt x="96490" y="183964"/>
                  <a:pt x="86436" y="227356"/>
                </a:cubicBezTo>
                <a:cubicBezTo>
                  <a:pt x="76382" y="270748"/>
                  <a:pt x="70032" y="285564"/>
                  <a:pt x="57861" y="262281"/>
                </a:cubicBezTo>
                <a:cubicBezTo>
                  <a:pt x="45690" y="238998"/>
                  <a:pt x="26640" y="25743"/>
                  <a:pt x="26111" y="40031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 1330">
            <a:extLst>
              <a:ext uri="{FF2B5EF4-FFF2-40B4-BE49-F238E27FC236}">
                <a16:creationId xmlns:a16="http://schemas.microsoft.com/office/drawing/2014/main" id="{A187A704-8BE3-7717-9A01-4C8CBDB4296F}"/>
              </a:ext>
            </a:extLst>
          </p:cNvPr>
          <p:cNvSpPr/>
          <p:nvPr/>
        </p:nvSpPr>
        <p:spPr>
          <a:xfrm>
            <a:off x="2553767" y="6603607"/>
            <a:ext cx="338781" cy="1153207"/>
          </a:xfrm>
          <a:custGeom>
            <a:avLst/>
            <a:gdLst>
              <a:gd name="connsiteX0" fmla="*/ 338658 w 338781"/>
              <a:gd name="connsiteY0" fmla="*/ 393 h 1153207"/>
              <a:gd name="connsiteX1" fmla="*/ 5283 w 338781"/>
              <a:gd name="connsiteY1" fmla="*/ 381393 h 1153207"/>
              <a:gd name="connsiteX2" fmla="*/ 125933 w 338781"/>
              <a:gd name="connsiteY2" fmla="*/ 260743 h 1153207"/>
              <a:gd name="connsiteX3" fmla="*/ 14808 w 338781"/>
              <a:gd name="connsiteY3" fmla="*/ 540143 h 1153207"/>
              <a:gd name="connsiteX4" fmla="*/ 40208 w 338781"/>
              <a:gd name="connsiteY4" fmla="*/ 524268 h 1153207"/>
              <a:gd name="connsiteX5" fmla="*/ 11633 w 338781"/>
              <a:gd name="connsiteY5" fmla="*/ 686193 h 1153207"/>
              <a:gd name="connsiteX6" fmla="*/ 2108 w 338781"/>
              <a:gd name="connsiteY6" fmla="*/ 905268 h 1153207"/>
              <a:gd name="connsiteX7" fmla="*/ 17983 w 338781"/>
              <a:gd name="connsiteY7" fmla="*/ 463943 h 1153207"/>
              <a:gd name="connsiteX8" fmla="*/ 21158 w 338781"/>
              <a:gd name="connsiteY8" fmla="*/ 911618 h 1153207"/>
              <a:gd name="connsiteX9" fmla="*/ 138633 w 338781"/>
              <a:gd name="connsiteY9" fmla="*/ 1152918 h 1153207"/>
              <a:gd name="connsiteX10" fmla="*/ 40208 w 338781"/>
              <a:gd name="connsiteY10" fmla="*/ 952893 h 1153207"/>
              <a:gd name="connsiteX11" fmla="*/ 33858 w 338781"/>
              <a:gd name="connsiteY11" fmla="*/ 613168 h 1153207"/>
              <a:gd name="connsiteX12" fmla="*/ 221183 w 338781"/>
              <a:gd name="connsiteY12" fmla="*/ 235343 h 1153207"/>
              <a:gd name="connsiteX13" fmla="*/ 46558 w 338781"/>
              <a:gd name="connsiteY13" fmla="*/ 463943 h 1153207"/>
              <a:gd name="connsiteX14" fmla="*/ 338658 w 338781"/>
              <a:gd name="connsiteY14" fmla="*/ 393 h 1153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8781" h="1153207">
                <a:moveTo>
                  <a:pt x="338658" y="393"/>
                </a:moveTo>
                <a:cubicBezTo>
                  <a:pt x="331779" y="-13365"/>
                  <a:pt x="40737" y="338001"/>
                  <a:pt x="5283" y="381393"/>
                </a:cubicBezTo>
                <a:cubicBezTo>
                  <a:pt x="-30171" y="424785"/>
                  <a:pt x="124345" y="234285"/>
                  <a:pt x="125933" y="260743"/>
                </a:cubicBezTo>
                <a:cubicBezTo>
                  <a:pt x="127520" y="287201"/>
                  <a:pt x="29095" y="496222"/>
                  <a:pt x="14808" y="540143"/>
                </a:cubicBezTo>
                <a:cubicBezTo>
                  <a:pt x="521" y="584064"/>
                  <a:pt x="40737" y="499926"/>
                  <a:pt x="40208" y="524268"/>
                </a:cubicBezTo>
                <a:cubicBezTo>
                  <a:pt x="39679" y="548610"/>
                  <a:pt x="17983" y="622693"/>
                  <a:pt x="11633" y="686193"/>
                </a:cubicBezTo>
                <a:cubicBezTo>
                  <a:pt x="5283" y="749693"/>
                  <a:pt x="1050" y="942310"/>
                  <a:pt x="2108" y="905268"/>
                </a:cubicBezTo>
                <a:cubicBezTo>
                  <a:pt x="3166" y="868226"/>
                  <a:pt x="14808" y="462885"/>
                  <a:pt x="17983" y="463943"/>
                </a:cubicBezTo>
                <a:cubicBezTo>
                  <a:pt x="21158" y="465001"/>
                  <a:pt x="1050" y="796789"/>
                  <a:pt x="21158" y="911618"/>
                </a:cubicBezTo>
                <a:cubicBezTo>
                  <a:pt x="41266" y="1026447"/>
                  <a:pt x="135458" y="1146039"/>
                  <a:pt x="138633" y="1152918"/>
                </a:cubicBezTo>
                <a:cubicBezTo>
                  <a:pt x="141808" y="1159797"/>
                  <a:pt x="57670" y="1042851"/>
                  <a:pt x="40208" y="952893"/>
                </a:cubicBezTo>
                <a:cubicBezTo>
                  <a:pt x="22746" y="862935"/>
                  <a:pt x="3696" y="732760"/>
                  <a:pt x="33858" y="613168"/>
                </a:cubicBezTo>
                <a:cubicBezTo>
                  <a:pt x="64020" y="493576"/>
                  <a:pt x="219066" y="260214"/>
                  <a:pt x="221183" y="235343"/>
                </a:cubicBezTo>
                <a:cubicBezTo>
                  <a:pt x="223300" y="210472"/>
                  <a:pt x="29625" y="500985"/>
                  <a:pt x="46558" y="463943"/>
                </a:cubicBezTo>
                <a:cubicBezTo>
                  <a:pt x="63491" y="426901"/>
                  <a:pt x="345537" y="14151"/>
                  <a:pt x="338658" y="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 1331">
            <a:extLst>
              <a:ext uri="{FF2B5EF4-FFF2-40B4-BE49-F238E27FC236}">
                <a16:creationId xmlns:a16="http://schemas.microsoft.com/office/drawing/2014/main" id="{286DA2D4-7CBA-0D3A-9E85-5577AFEB3A51}"/>
              </a:ext>
            </a:extLst>
          </p:cNvPr>
          <p:cNvSpPr/>
          <p:nvPr/>
        </p:nvSpPr>
        <p:spPr>
          <a:xfrm>
            <a:off x="2666918" y="6709928"/>
            <a:ext cx="254976" cy="341818"/>
          </a:xfrm>
          <a:custGeom>
            <a:avLst/>
            <a:gdLst>
              <a:gd name="connsiteX0" fmla="*/ 254082 w 254976"/>
              <a:gd name="connsiteY0" fmla="*/ 2022 h 341818"/>
              <a:gd name="connsiteX1" fmla="*/ 130257 w 254976"/>
              <a:gd name="connsiteY1" fmla="*/ 125847 h 341818"/>
              <a:gd name="connsiteX2" fmla="*/ 171532 w 254976"/>
              <a:gd name="connsiteY2" fmla="*/ 87747 h 341818"/>
              <a:gd name="connsiteX3" fmla="*/ 82 w 254976"/>
              <a:gd name="connsiteY3" fmla="*/ 341747 h 341818"/>
              <a:gd name="connsiteX4" fmla="*/ 149307 w 254976"/>
              <a:gd name="connsiteY4" fmla="*/ 113147 h 341818"/>
              <a:gd name="connsiteX5" fmla="*/ 184232 w 254976"/>
              <a:gd name="connsiteY5" fmla="*/ 52822 h 341818"/>
              <a:gd name="connsiteX6" fmla="*/ 254082 w 254976"/>
              <a:gd name="connsiteY6" fmla="*/ 2022 h 341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976" h="341818">
                <a:moveTo>
                  <a:pt x="254082" y="2022"/>
                </a:moveTo>
                <a:cubicBezTo>
                  <a:pt x="245086" y="14193"/>
                  <a:pt x="144015" y="111559"/>
                  <a:pt x="130257" y="125847"/>
                </a:cubicBezTo>
                <a:cubicBezTo>
                  <a:pt x="116499" y="140135"/>
                  <a:pt x="193228" y="51764"/>
                  <a:pt x="171532" y="87747"/>
                </a:cubicBezTo>
                <a:cubicBezTo>
                  <a:pt x="149836" y="123730"/>
                  <a:pt x="3786" y="337514"/>
                  <a:pt x="82" y="341747"/>
                </a:cubicBezTo>
                <a:cubicBezTo>
                  <a:pt x="-3622" y="345980"/>
                  <a:pt x="118615" y="161301"/>
                  <a:pt x="149307" y="113147"/>
                </a:cubicBezTo>
                <a:cubicBezTo>
                  <a:pt x="179999" y="64993"/>
                  <a:pt x="166770" y="69755"/>
                  <a:pt x="184232" y="52822"/>
                </a:cubicBezTo>
                <a:cubicBezTo>
                  <a:pt x="201694" y="35889"/>
                  <a:pt x="263078" y="-10149"/>
                  <a:pt x="254082" y="20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 1332">
            <a:extLst>
              <a:ext uri="{FF2B5EF4-FFF2-40B4-BE49-F238E27FC236}">
                <a16:creationId xmlns:a16="http://schemas.microsoft.com/office/drawing/2014/main" id="{05CDBBB7-438D-FA1C-EE0C-0D5C49B44FAA}"/>
              </a:ext>
            </a:extLst>
          </p:cNvPr>
          <p:cNvSpPr/>
          <p:nvPr/>
        </p:nvSpPr>
        <p:spPr>
          <a:xfrm>
            <a:off x="2875361" y="6836950"/>
            <a:ext cx="158007" cy="852920"/>
          </a:xfrm>
          <a:custGeom>
            <a:avLst/>
            <a:gdLst>
              <a:gd name="connsiteX0" fmla="*/ 137714 w 158007"/>
              <a:gd name="connsiteY0" fmla="*/ 5175 h 852920"/>
              <a:gd name="connsiteX1" fmla="*/ 1189 w 158007"/>
              <a:gd name="connsiteY1" fmla="*/ 316325 h 852920"/>
              <a:gd name="connsiteX2" fmla="*/ 74214 w 158007"/>
              <a:gd name="connsiteY2" fmla="*/ 151225 h 852920"/>
              <a:gd name="connsiteX3" fmla="*/ 125014 w 158007"/>
              <a:gd name="connsiteY3" fmla="*/ 119475 h 852920"/>
              <a:gd name="connsiteX4" fmla="*/ 147239 w 158007"/>
              <a:gd name="connsiteY4" fmla="*/ 259175 h 852920"/>
              <a:gd name="connsiteX5" fmla="*/ 96439 w 158007"/>
              <a:gd name="connsiteY5" fmla="*/ 398875 h 852920"/>
              <a:gd name="connsiteX6" fmla="*/ 156764 w 158007"/>
              <a:gd name="connsiteY6" fmla="*/ 357600 h 852920"/>
              <a:gd name="connsiteX7" fmla="*/ 137714 w 158007"/>
              <a:gd name="connsiteY7" fmla="*/ 446500 h 852920"/>
              <a:gd name="connsiteX8" fmla="*/ 144064 w 158007"/>
              <a:gd name="connsiteY8" fmla="*/ 598900 h 852920"/>
              <a:gd name="connsiteX9" fmla="*/ 153589 w 158007"/>
              <a:gd name="connsiteY9" fmla="*/ 563975 h 852920"/>
              <a:gd name="connsiteX10" fmla="*/ 83739 w 158007"/>
              <a:gd name="connsiteY10" fmla="*/ 852900 h 852920"/>
              <a:gd name="connsiteX11" fmla="*/ 134539 w 158007"/>
              <a:gd name="connsiteY11" fmla="*/ 548100 h 852920"/>
              <a:gd name="connsiteX12" fmla="*/ 144064 w 158007"/>
              <a:gd name="connsiteY12" fmla="*/ 309975 h 852920"/>
              <a:gd name="connsiteX13" fmla="*/ 150414 w 158007"/>
              <a:gd name="connsiteY13" fmla="*/ 81375 h 852920"/>
              <a:gd name="connsiteX14" fmla="*/ 112314 w 158007"/>
              <a:gd name="connsiteY14" fmla="*/ 119475 h 852920"/>
              <a:gd name="connsiteX15" fmla="*/ 137714 w 158007"/>
              <a:gd name="connsiteY15" fmla="*/ 5175 h 85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8007" h="852920">
                <a:moveTo>
                  <a:pt x="137714" y="5175"/>
                </a:moveTo>
                <a:cubicBezTo>
                  <a:pt x="119193" y="37983"/>
                  <a:pt x="11772" y="291983"/>
                  <a:pt x="1189" y="316325"/>
                </a:cubicBezTo>
                <a:cubicBezTo>
                  <a:pt x="-9394" y="340667"/>
                  <a:pt x="53577" y="184033"/>
                  <a:pt x="74214" y="151225"/>
                </a:cubicBezTo>
                <a:cubicBezTo>
                  <a:pt x="94851" y="118417"/>
                  <a:pt x="112843" y="101483"/>
                  <a:pt x="125014" y="119475"/>
                </a:cubicBezTo>
                <a:cubicBezTo>
                  <a:pt x="137185" y="137467"/>
                  <a:pt x="152001" y="212608"/>
                  <a:pt x="147239" y="259175"/>
                </a:cubicBezTo>
                <a:cubicBezTo>
                  <a:pt x="142477" y="305742"/>
                  <a:pt x="94852" y="382471"/>
                  <a:pt x="96439" y="398875"/>
                </a:cubicBezTo>
                <a:cubicBezTo>
                  <a:pt x="98026" y="415279"/>
                  <a:pt x="149885" y="349662"/>
                  <a:pt x="156764" y="357600"/>
                </a:cubicBezTo>
                <a:cubicBezTo>
                  <a:pt x="163643" y="365538"/>
                  <a:pt x="139831" y="406283"/>
                  <a:pt x="137714" y="446500"/>
                </a:cubicBezTo>
                <a:cubicBezTo>
                  <a:pt x="135597" y="486717"/>
                  <a:pt x="141418" y="579321"/>
                  <a:pt x="144064" y="598900"/>
                </a:cubicBezTo>
                <a:cubicBezTo>
                  <a:pt x="146710" y="618479"/>
                  <a:pt x="163643" y="521642"/>
                  <a:pt x="153589" y="563975"/>
                </a:cubicBezTo>
                <a:cubicBezTo>
                  <a:pt x="143535" y="606308"/>
                  <a:pt x="86914" y="855546"/>
                  <a:pt x="83739" y="852900"/>
                </a:cubicBezTo>
                <a:cubicBezTo>
                  <a:pt x="80564" y="850254"/>
                  <a:pt x="124485" y="638588"/>
                  <a:pt x="134539" y="548100"/>
                </a:cubicBezTo>
                <a:cubicBezTo>
                  <a:pt x="144593" y="457612"/>
                  <a:pt x="141418" y="387762"/>
                  <a:pt x="144064" y="309975"/>
                </a:cubicBezTo>
                <a:cubicBezTo>
                  <a:pt x="146710" y="232188"/>
                  <a:pt x="155706" y="113125"/>
                  <a:pt x="150414" y="81375"/>
                </a:cubicBezTo>
                <a:cubicBezTo>
                  <a:pt x="145122" y="49625"/>
                  <a:pt x="111785" y="133233"/>
                  <a:pt x="112314" y="119475"/>
                </a:cubicBezTo>
                <a:cubicBezTo>
                  <a:pt x="112843" y="105717"/>
                  <a:pt x="156235" y="-27633"/>
                  <a:pt x="137714" y="5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 1333">
            <a:extLst>
              <a:ext uri="{FF2B5EF4-FFF2-40B4-BE49-F238E27FC236}">
                <a16:creationId xmlns:a16="http://schemas.microsoft.com/office/drawing/2014/main" id="{0100C40B-1AA5-E551-BF79-CFAE45D02714}"/>
              </a:ext>
            </a:extLst>
          </p:cNvPr>
          <p:cNvSpPr/>
          <p:nvPr/>
        </p:nvSpPr>
        <p:spPr>
          <a:xfrm>
            <a:off x="2324091" y="7623162"/>
            <a:ext cx="696207" cy="252209"/>
          </a:xfrm>
          <a:custGeom>
            <a:avLst/>
            <a:gdLst>
              <a:gd name="connsiteX0" fmla="*/ 695334 w 696207"/>
              <a:gd name="connsiteY0" fmla="*/ 12713 h 252209"/>
              <a:gd name="connsiteX1" fmla="*/ 571509 w 696207"/>
              <a:gd name="connsiteY1" fmla="*/ 85738 h 252209"/>
              <a:gd name="connsiteX2" fmla="*/ 184159 w 696207"/>
              <a:gd name="connsiteY2" fmla="*/ 13 h 252209"/>
              <a:gd name="connsiteX3" fmla="*/ 457209 w 696207"/>
              <a:gd name="connsiteY3" fmla="*/ 79388 h 252209"/>
              <a:gd name="connsiteX4" fmla="*/ 584209 w 696207"/>
              <a:gd name="connsiteY4" fmla="*/ 123838 h 252209"/>
              <a:gd name="connsiteX5" fmla="*/ 428634 w 696207"/>
              <a:gd name="connsiteY5" fmla="*/ 149238 h 252209"/>
              <a:gd name="connsiteX6" fmla="*/ 9 w 696207"/>
              <a:gd name="connsiteY6" fmla="*/ 184163 h 252209"/>
              <a:gd name="connsiteX7" fmla="*/ 415934 w 696207"/>
              <a:gd name="connsiteY7" fmla="*/ 174638 h 252209"/>
              <a:gd name="connsiteX8" fmla="*/ 498484 w 696207"/>
              <a:gd name="connsiteY8" fmla="*/ 177813 h 252209"/>
              <a:gd name="connsiteX9" fmla="*/ 219084 w 696207"/>
              <a:gd name="connsiteY9" fmla="*/ 250838 h 252209"/>
              <a:gd name="connsiteX10" fmla="*/ 568334 w 696207"/>
              <a:gd name="connsiteY10" fmla="*/ 104788 h 252209"/>
              <a:gd name="connsiteX11" fmla="*/ 523884 w 696207"/>
              <a:gd name="connsiteY11" fmla="*/ 73038 h 252209"/>
              <a:gd name="connsiteX12" fmla="*/ 695334 w 696207"/>
              <a:gd name="connsiteY12" fmla="*/ 12713 h 252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6207" h="252209">
                <a:moveTo>
                  <a:pt x="695334" y="12713"/>
                </a:moveTo>
                <a:cubicBezTo>
                  <a:pt x="703271" y="14830"/>
                  <a:pt x="656705" y="87855"/>
                  <a:pt x="571509" y="85738"/>
                </a:cubicBezTo>
                <a:cubicBezTo>
                  <a:pt x="486313" y="83621"/>
                  <a:pt x="203209" y="1071"/>
                  <a:pt x="184159" y="13"/>
                </a:cubicBezTo>
                <a:cubicBezTo>
                  <a:pt x="165109" y="-1045"/>
                  <a:pt x="390534" y="58751"/>
                  <a:pt x="457209" y="79388"/>
                </a:cubicBezTo>
                <a:cubicBezTo>
                  <a:pt x="523884" y="100025"/>
                  <a:pt x="588971" y="112196"/>
                  <a:pt x="584209" y="123838"/>
                </a:cubicBezTo>
                <a:cubicBezTo>
                  <a:pt x="579447" y="135480"/>
                  <a:pt x="526001" y="139184"/>
                  <a:pt x="428634" y="149238"/>
                </a:cubicBezTo>
                <a:cubicBezTo>
                  <a:pt x="331267" y="159292"/>
                  <a:pt x="2126" y="179930"/>
                  <a:pt x="9" y="184163"/>
                </a:cubicBezTo>
                <a:cubicBezTo>
                  <a:pt x="-2108" y="188396"/>
                  <a:pt x="332855" y="175696"/>
                  <a:pt x="415934" y="174638"/>
                </a:cubicBezTo>
                <a:cubicBezTo>
                  <a:pt x="499013" y="173580"/>
                  <a:pt x="531292" y="165113"/>
                  <a:pt x="498484" y="177813"/>
                </a:cubicBezTo>
                <a:cubicBezTo>
                  <a:pt x="465676" y="190513"/>
                  <a:pt x="207442" y="263009"/>
                  <a:pt x="219084" y="250838"/>
                </a:cubicBezTo>
                <a:cubicBezTo>
                  <a:pt x="230726" y="238667"/>
                  <a:pt x="517534" y="134421"/>
                  <a:pt x="568334" y="104788"/>
                </a:cubicBezTo>
                <a:cubicBezTo>
                  <a:pt x="619134" y="75155"/>
                  <a:pt x="505363" y="87325"/>
                  <a:pt x="523884" y="73038"/>
                </a:cubicBezTo>
                <a:cubicBezTo>
                  <a:pt x="542405" y="58751"/>
                  <a:pt x="687397" y="10596"/>
                  <a:pt x="695334" y="127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 1334">
            <a:extLst>
              <a:ext uri="{FF2B5EF4-FFF2-40B4-BE49-F238E27FC236}">
                <a16:creationId xmlns:a16="http://schemas.microsoft.com/office/drawing/2014/main" id="{3F6D3E7D-8B9C-AF12-098A-01E418F0531C}"/>
              </a:ext>
            </a:extLst>
          </p:cNvPr>
          <p:cNvSpPr/>
          <p:nvPr/>
        </p:nvSpPr>
        <p:spPr>
          <a:xfrm>
            <a:off x="3060518" y="6882590"/>
            <a:ext cx="125295" cy="1337532"/>
          </a:xfrm>
          <a:custGeom>
            <a:avLst/>
            <a:gdLst>
              <a:gd name="connsiteX0" fmla="*/ 44632 w 125295"/>
              <a:gd name="connsiteY0" fmla="*/ 57960 h 1337532"/>
              <a:gd name="connsiteX1" fmla="*/ 63682 w 125295"/>
              <a:gd name="connsiteY1" fmla="*/ 124635 h 1337532"/>
              <a:gd name="connsiteX2" fmla="*/ 124007 w 125295"/>
              <a:gd name="connsiteY2" fmla="*/ 1337485 h 1337532"/>
              <a:gd name="connsiteX3" fmla="*/ 182 w 125295"/>
              <a:gd name="connsiteY3" fmla="*/ 175435 h 1337532"/>
              <a:gd name="connsiteX4" fmla="*/ 95432 w 125295"/>
              <a:gd name="connsiteY4" fmla="*/ 1102535 h 1337532"/>
              <a:gd name="connsiteX5" fmla="*/ 60507 w 125295"/>
              <a:gd name="connsiteY5" fmla="*/ 289735 h 1337532"/>
              <a:gd name="connsiteX6" fmla="*/ 44632 w 125295"/>
              <a:gd name="connsiteY6" fmla="*/ 57960 h 1337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295" h="1337532">
                <a:moveTo>
                  <a:pt x="44632" y="57960"/>
                </a:moveTo>
                <a:cubicBezTo>
                  <a:pt x="45161" y="30443"/>
                  <a:pt x="50453" y="-88619"/>
                  <a:pt x="63682" y="124635"/>
                </a:cubicBezTo>
                <a:cubicBezTo>
                  <a:pt x="76911" y="337889"/>
                  <a:pt x="134590" y="1329018"/>
                  <a:pt x="124007" y="1337485"/>
                </a:cubicBezTo>
                <a:cubicBezTo>
                  <a:pt x="113424" y="1345952"/>
                  <a:pt x="4944" y="214593"/>
                  <a:pt x="182" y="175435"/>
                </a:cubicBezTo>
                <a:cubicBezTo>
                  <a:pt x="-4581" y="136277"/>
                  <a:pt x="85378" y="1083485"/>
                  <a:pt x="95432" y="1102535"/>
                </a:cubicBezTo>
                <a:cubicBezTo>
                  <a:pt x="105486" y="1121585"/>
                  <a:pt x="68974" y="465947"/>
                  <a:pt x="60507" y="289735"/>
                </a:cubicBezTo>
                <a:cubicBezTo>
                  <a:pt x="52040" y="113523"/>
                  <a:pt x="44103" y="85477"/>
                  <a:pt x="44632" y="579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 1335">
            <a:extLst>
              <a:ext uri="{FF2B5EF4-FFF2-40B4-BE49-F238E27FC236}">
                <a16:creationId xmlns:a16="http://schemas.microsoft.com/office/drawing/2014/main" id="{4FA52E2C-3D06-95E0-9223-D54ED454DBA0}"/>
              </a:ext>
            </a:extLst>
          </p:cNvPr>
          <p:cNvSpPr/>
          <p:nvPr/>
        </p:nvSpPr>
        <p:spPr>
          <a:xfrm>
            <a:off x="2596617" y="7695253"/>
            <a:ext cx="492939" cy="418568"/>
          </a:xfrm>
          <a:custGeom>
            <a:avLst/>
            <a:gdLst>
              <a:gd name="connsiteX0" fmla="*/ 492658 w 492939"/>
              <a:gd name="connsiteY0" fmla="*/ 947 h 418568"/>
              <a:gd name="connsiteX1" fmla="*/ 175158 w 492939"/>
              <a:gd name="connsiteY1" fmla="*/ 261297 h 418568"/>
              <a:gd name="connsiteX2" fmla="*/ 200558 w 492939"/>
              <a:gd name="connsiteY2" fmla="*/ 270822 h 418568"/>
              <a:gd name="connsiteX3" fmla="*/ 533 w 492939"/>
              <a:gd name="connsiteY3" fmla="*/ 416872 h 418568"/>
              <a:gd name="connsiteX4" fmla="*/ 270408 w 492939"/>
              <a:gd name="connsiteY4" fmla="*/ 159697 h 418568"/>
              <a:gd name="connsiteX5" fmla="*/ 232308 w 492939"/>
              <a:gd name="connsiteY5" fmla="*/ 172397 h 418568"/>
              <a:gd name="connsiteX6" fmla="*/ 492658 w 492939"/>
              <a:gd name="connsiteY6" fmla="*/ 947 h 418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2939" h="418568">
                <a:moveTo>
                  <a:pt x="492658" y="947"/>
                </a:moveTo>
                <a:cubicBezTo>
                  <a:pt x="483133" y="15764"/>
                  <a:pt x="223841" y="216318"/>
                  <a:pt x="175158" y="261297"/>
                </a:cubicBezTo>
                <a:cubicBezTo>
                  <a:pt x="126475" y="306276"/>
                  <a:pt x="229662" y="244893"/>
                  <a:pt x="200558" y="270822"/>
                </a:cubicBezTo>
                <a:cubicBezTo>
                  <a:pt x="171454" y="296751"/>
                  <a:pt x="-11109" y="435393"/>
                  <a:pt x="533" y="416872"/>
                </a:cubicBezTo>
                <a:cubicBezTo>
                  <a:pt x="12175" y="398351"/>
                  <a:pt x="231779" y="200443"/>
                  <a:pt x="270408" y="159697"/>
                </a:cubicBezTo>
                <a:cubicBezTo>
                  <a:pt x="309037" y="118951"/>
                  <a:pt x="197912" y="195151"/>
                  <a:pt x="232308" y="172397"/>
                </a:cubicBezTo>
                <a:cubicBezTo>
                  <a:pt x="266704" y="149643"/>
                  <a:pt x="502183" y="-13870"/>
                  <a:pt x="492658" y="9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 1336">
            <a:extLst>
              <a:ext uri="{FF2B5EF4-FFF2-40B4-BE49-F238E27FC236}">
                <a16:creationId xmlns:a16="http://schemas.microsoft.com/office/drawing/2014/main" id="{BE256EB1-5CC8-BDA5-BC72-A3DF5C210A1F}"/>
              </a:ext>
            </a:extLst>
          </p:cNvPr>
          <p:cNvSpPr/>
          <p:nvPr/>
        </p:nvSpPr>
        <p:spPr>
          <a:xfrm>
            <a:off x="2228787" y="7848363"/>
            <a:ext cx="819220" cy="578225"/>
          </a:xfrm>
          <a:custGeom>
            <a:avLst/>
            <a:gdLst>
              <a:gd name="connsiteX0" fmla="*/ 819213 w 819220"/>
              <a:gd name="connsiteY0" fmla="*/ 237 h 578225"/>
              <a:gd name="connsiteX1" fmla="*/ 250888 w 819220"/>
              <a:gd name="connsiteY1" fmla="*/ 463787 h 578225"/>
              <a:gd name="connsiteX2" fmla="*/ 301688 w 819220"/>
              <a:gd name="connsiteY2" fmla="*/ 416162 h 578225"/>
              <a:gd name="connsiteX3" fmla="*/ 63 w 819220"/>
              <a:gd name="connsiteY3" fmla="*/ 578087 h 578225"/>
              <a:gd name="connsiteX4" fmla="*/ 330263 w 819220"/>
              <a:gd name="connsiteY4" fmla="*/ 384412 h 578225"/>
              <a:gd name="connsiteX5" fmla="*/ 263588 w 819220"/>
              <a:gd name="connsiteY5" fmla="*/ 400287 h 578225"/>
              <a:gd name="connsiteX6" fmla="*/ 819213 w 819220"/>
              <a:gd name="connsiteY6" fmla="*/ 237 h 578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9220" h="578225">
                <a:moveTo>
                  <a:pt x="819213" y="237"/>
                </a:moveTo>
                <a:cubicBezTo>
                  <a:pt x="817096" y="10820"/>
                  <a:pt x="337142" y="394466"/>
                  <a:pt x="250888" y="463787"/>
                </a:cubicBezTo>
                <a:cubicBezTo>
                  <a:pt x="164634" y="533108"/>
                  <a:pt x="343492" y="397112"/>
                  <a:pt x="301688" y="416162"/>
                </a:cubicBezTo>
                <a:cubicBezTo>
                  <a:pt x="259884" y="435212"/>
                  <a:pt x="-4700" y="583379"/>
                  <a:pt x="63" y="578087"/>
                </a:cubicBezTo>
                <a:cubicBezTo>
                  <a:pt x="4825" y="572795"/>
                  <a:pt x="286342" y="414045"/>
                  <a:pt x="330263" y="384412"/>
                </a:cubicBezTo>
                <a:cubicBezTo>
                  <a:pt x="374184" y="354779"/>
                  <a:pt x="184213" y="464316"/>
                  <a:pt x="263588" y="400287"/>
                </a:cubicBezTo>
                <a:cubicBezTo>
                  <a:pt x="342963" y="336258"/>
                  <a:pt x="821330" y="-10346"/>
                  <a:pt x="819213" y="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 1337">
            <a:extLst>
              <a:ext uri="{FF2B5EF4-FFF2-40B4-BE49-F238E27FC236}">
                <a16:creationId xmlns:a16="http://schemas.microsoft.com/office/drawing/2014/main" id="{B8F5C57F-5614-92F1-B38C-780E2402DBBD}"/>
              </a:ext>
            </a:extLst>
          </p:cNvPr>
          <p:cNvSpPr/>
          <p:nvPr/>
        </p:nvSpPr>
        <p:spPr>
          <a:xfrm>
            <a:off x="2202048" y="7696465"/>
            <a:ext cx="833274" cy="632266"/>
          </a:xfrm>
          <a:custGeom>
            <a:avLst/>
            <a:gdLst>
              <a:gd name="connsiteX0" fmla="*/ 823727 w 833274"/>
              <a:gd name="connsiteY0" fmla="*/ 9260 h 632266"/>
              <a:gd name="connsiteX1" fmla="*/ 207777 w 833274"/>
              <a:gd name="connsiteY1" fmla="*/ 523610 h 632266"/>
              <a:gd name="connsiteX2" fmla="*/ 1402 w 833274"/>
              <a:gd name="connsiteY2" fmla="*/ 631560 h 632266"/>
              <a:gd name="connsiteX3" fmla="*/ 115702 w 833274"/>
              <a:gd name="connsiteY3" fmla="*/ 571235 h 632266"/>
              <a:gd name="connsiteX4" fmla="*/ 87127 w 833274"/>
              <a:gd name="connsiteY4" fmla="*/ 590285 h 632266"/>
              <a:gd name="connsiteX5" fmla="*/ 579252 w 833274"/>
              <a:gd name="connsiteY5" fmla="*/ 266435 h 632266"/>
              <a:gd name="connsiteX6" fmla="*/ 499877 w 833274"/>
              <a:gd name="connsiteY6" fmla="*/ 301360 h 632266"/>
              <a:gd name="connsiteX7" fmla="*/ 738002 w 833274"/>
              <a:gd name="connsiteY7" fmla="*/ 66410 h 632266"/>
              <a:gd name="connsiteX8" fmla="*/ 591952 w 833274"/>
              <a:gd name="connsiteY8" fmla="*/ 180710 h 632266"/>
              <a:gd name="connsiteX9" fmla="*/ 823727 w 833274"/>
              <a:gd name="connsiteY9" fmla="*/ 9260 h 632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3274" h="632266">
                <a:moveTo>
                  <a:pt x="823727" y="9260"/>
                </a:moveTo>
                <a:cubicBezTo>
                  <a:pt x="759698" y="66410"/>
                  <a:pt x="344831" y="419893"/>
                  <a:pt x="207777" y="523610"/>
                </a:cubicBezTo>
                <a:cubicBezTo>
                  <a:pt x="70723" y="627327"/>
                  <a:pt x="16748" y="623623"/>
                  <a:pt x="1402" y="631560"/>
                </a:cubicBezTo>
                <a:cubicBezTo>
                  <a:pt x="-13944" y="639497"/>
                  <a:pt x="101414" y="578114"/>
                  <a:pt x="115702" y="571235"/>
                </a:cubicBezTo>
                <a:cubicBezTo>
                  <a:pt x="129989" y="564356"/>
                  <a:pt x="87127" y="590285"/>
                  <a:pt x="87127" y="590285"/>
                </a:cubicBezTo>
                <a:lnTo>
                  <a:pt x="579252" y="266435"/>
                </a:lnTo>
                <a:cubicBezTo>
                  <a:pt x="648044" y="218281"/>
                  <a:pt x="473419" y="334698"/>
                  <a:pt x="499877" y="301360"/>
                </a:cubicBezTo>
                <a:cubicBezTo>
                  <a:pt x="526335" y="268023"/>
                  <a:pt x="722656" y="86518"/>
                  <a:pt x="738002" y="66410"/>
                </a:cubicBezTo>
                <a:cubicBezTo>
                  <a:pt x="753348" y="46302"/>
                  <a:pt x="574489" y="183356"/>
                  <a:pt x="591952" y="180710"/>
                </a:cubicBezTo>
                <a:cubicBezTo>
                  <a:pt x="609415" y="178064"/>
                  <a:pt x="887756" y="-47890"/>
                  <a:pt x="823727" y="9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 1338">
            <a:extLst>
              <a:ext uri="{FF2B5EF4-FFF2-40B4-BE49-F238E27FC236}">
                <a16:creationId xmlns:a16="http://schemas.microsoft.com/office/drawing/2014/main" id="{6B974E19-DFCF-544E-54B5-F799CC4D92B0}"/>
              </a:ext>
            </a:extLst>
          </p:cNvPr>
          <p:cNvSpPr/>
          <p:nvPr/>
        </p:nvSpPr>
        <p:spPr>
          <a:xfrm>
            <a:off x="3625605" y="7673776"/>
            <a:ext cx="1126210" cy="251603"/>
          </a:xfrm>
          <a:custGeom>
            <a:avLst/>
            <a:gdLst>
              <a:gd name="connsiteX0" fmla="*/ 105020 w 1126210"/>
              <a:gd name="connsiteY0" fmla="*/ 25599 h 251603"/>
              <a:gd name="connsiteX1" fmla="*/ 743195 w 1126210"/>
              <a:gd name="connsiteY1" fmla="*/ 190699 h 251603"/>
              <a:gd name="connsiteX2" fmla="*/ 600320 w 1126210"/>
              <a:gd name="connsiteY2" fmla="*/ 231974 h 251603"/>
              <a:gd name="connsiteX3" fmla="*/ 1121020 w 1126210"/>
              <a:gd name="connsiteY3" fmla="*/ 206574 h 251603"/>
              <a:gd name="connsiteX4" fmla="*/ 851145 w 1126210"/>
              <a:gd name="connsiteY4" fmla="*/ 222449 h 251603"/>
              <a:gd name="connsiteX5" fmla="*/ 581270 w 1126210"/>
              <a:gd name="connsiteY5" fmla="*/ 251024 h 251603"/>
              <a:gd name="connsiteX6" fmla="*/ 1022595 w 1126210"/>
              <a:gd name="connsiteY6" fmla="*/ 193874 h 251603"/>
              <a:gd name="connsiteX7" fmla="*/ 606670 w 1126210"/>
              <a:gd name="connsiteY7" fmla="*/ 136724 h 251603"/>
              <a:gd name="connsiteX8" fmla="*/ 1060695 w 1126210"/>
              <a:gd name="connsiteY8" fmla="*/ 203399 h 251603"/>
              <a:gd name="connsiteX9" fmla="*/ 676520 w 1126210"/>
              <a:gd name="connsiteY9" fmla="*/ 165299 h 251603"/>
              <a:gd name="connsiteX10" fmla="*/ 314570 w 1126210"/>
              <a:gd name="connsiteY10" fmla="*/ 199 h 251603"/>
              <a:gd name="connsiteX11" fmla="*/ 524120 w 1126210"/>
              <a:gd name="connsiteY11" fmla="*/ 130374 h 251603"/>
              <a:gd name="connsiteX12" fmla="*/ 247895 w 1126210"/>
              <a:gd name="connsiteY12" fmla="*/ 76399 h 251603"/>
              <a:gd name="connsiteX13" fmla="*/ 16120 w 1126210"/>
              <a:gd name="connsiteY13" fmla="*/ 31949 h 251603"/>
              <a:gd name="connsiteX14" fmla="*/ 105020 w 1126210"/>
              <a:gd name="connsiteY14" fmla="*/ 25599 h 251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26210" h="251603">
                <a:moveTo>
                  <a:pt x="105020" y="25599"/>
                </a:moveTo>
                <a:cubicBezTo>
                  <a:pt x="226199" y="52057"/>
                  <a:pt x="660645" y="156303"/>
                  <a:pt x="743195" y="190699"/>
                </a:cubicBezTo>
                <a:cubicBezTo>
                  <a:pt x="825745" y="225095"/>
                  <a:pt x="600320" y="231974"/>
                  <a:pt x="600320" y="231974"/>
                </a:cubicBezTo>
                <a:lnTo>
                  <a:pt x="1121020" y="206574"/>
                </a:lnTo>
                <a:cubicBezTo>
                  <a:pt x="1162824" y="204987"/>
                  <a:pt x="941103" y="215041"/>
                  <a:pt x="851145" y="222449"/>
                </a:cubicBezTo>
                <a:cubicBezTo>
                  <a:pt x="761187" y="229857"/>
                  <a:pt x="552695" y="255786"/>
                  <a:pt x="581270" y="251024"/>
                </a:cubicBezTo>
                <a:cubicBezTo>
                  <a:pt x="609845" y="246262"/>
                  <a:pt x="1018362" y="212924"/>
                  <a:pt x="1022595" y="193874"/>
                </a:cubicBezTo>
                <a:cubicBezTo>
                  <a:pt x="1026828" y="174824"/>
                  <a:pt x="600320" y="135137"/>
                  <a:pt x="606670" y="136724"/>
                </a:cubicBezTo>
                <a:cubicBezTo>
                  <a:pt x="613020" y="138312"/>
                  <a:pt x="1049053" y="198637"/>
                  <a:pt x="1060695" y="203399"/>
                </a:cubicBezTo>
                <a:cubicBezTo>
                  <a:pt x="1072337" y="208161"/>
                  <a:pt x="800874" y="199166"/>
                  <a:pt x="676520" y="165299"/>
                </a:cubicBezTo>
                <a:cubicBezTo>
                  <a:pt x="552166" y="131432"/>
                  <a:pt x="339970" y="6020"/>
                  <a:pt x="314570" y="199"/>
                </a:cubicBezTo>
                <a:cubicBezTo>
                  <a:pt x="289170" y="-5622"/>
                  <a:pt x="535232" y="117674"/>
                  <a:pt x="524120" y="130374"/>
                </a:cubicBezTo>
                <a:cubicBezTo>
                  <a:pt x="513008" y="143074"/>
                  <a:pt x="247895" y="76399"/>
                  <a:pt x="247895" y="76399"/>
                </a:cubicBezTo>
                <a:cubicBezTo>
                  <a:pt x="163228" y="59995"/>
                  <a:pt x="43637" y="39357"/>
                  <a:pt x="16120" y="31949"/>
                </a:cubicBezTo>
                <a:cubicBezTo>
                  <a:pt x="-11397" y="24541"/>
                  <a:pt x="-16159" y="-859"/>
                  <a:pt x="105020" y="255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 1339">
            <a:extLst>
              <a:ext uri="{FF2B5EF4-FFF2-40B4-BE49-F238E27FC236}">
                <a16:creationId xmlns:a16="http://schemas.microsoft.com/office/drawing/2014/main" id="{A59CB1FE-FDC1-01BC-2DC6-F15F29CC26F0}"/>
              </a:ext>
            </a:extLst>
          </p:cNvPr>
          <p:cNvSpPr/>
          <p:nvPr/>
        </p:nvSpPr>
        <p:spPr>
          <a:xfrm>
            <a:off x="3651167" y="7884557"/>
            <a:ext cx="254269" cy="621209"/>
          </a:xfrm>
          <a:custGeom>
            <a:avLst/>
            <a:gdLst>
              <a:gd name="connsiteX0" fmla="*/ 6433 w 254269"/>
              <a:gd name="connsiteY0" fmla="*/ 2143 h 621209"/>
              <a:gd name="connsiteX1" fmla="*/ 9608 w 254269"/>
              <a:gd name="connsiteY1" fmla="*/ 176768 h 621209"/>
              <a:gd name="connsiteX2" fmla="*/ 47708 w 254269"/>
              <a:gd name="connsiteY2" fmla="*/ 221218 h 621209"/>
              <a:gd name="connsiteX3" fmla="*/ 60408 w 254269"/>
              <a:gd name="connsiteY3" fmla="*/ 208518 h 621209"/>
              <a:gd name="connsiteX4" fmla="*/ 244558 w 254269"/>
              <a:gd name="connsiteY4" fmla="*/ 611743 h 621209"/>
              <a:gd name="connsiteX5" fmla="*/ 209633 w 254269"/>
              <a:gd name="connsiteY5" fmla="*/ 468868 h 621209"/>
              <a:gd name="connsiteX6" fmla="*/ 47708 w 254269"/>
              <a:gd name="connsiteY6" fmla="*/ 189468 h 621209"/>
              <a:gd name="connsiteX7" fmla="*/ 3258 w 254269"/>
              <a:gd name="connsiteY7" fmla="*/ 87868 h 621209"/>
              <a:gd name="connsiteX8" fmla="*/ 6433 w 254269"/>
              <a:gd name="connsiteY8" fmla="*/ 2143 h 621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4269" h="621209">
                <a:moveTo>
                  <a:pt x="6433" y="2143"/>
                </a:moveTo>
                <a:cubicBezTo>
                  <a:pt x="7491" y="16960"/>
                  <a:pt x="2729" y="140256"/>
                  <a:pt x="9608" y="176768"/>
                </a:cubicBezTo>
                <a:cubicBezTo>
                  <a:pt x="16487" y="213280"/>
                  <a:pt x="39241" y="215926"/>
                  <a:pt x="47708" y="221218"/>
                </a:cubicBezTo>
                <a:cubicBezTo>
                  <a:pt x="56175" y="226510"/>
                  <a:pt x="27600" y="143431"/>
                  <a:pt x="60408" y="208518"/>
                </a:cubicBezTo>
                <a:cubicBezTo>
                  <a:pt x="93216" y="273606"/>
                  <a:pt x="219687" y="568351"/>
                  <a:pt x="244558" y="611743"/>
                </a:cubicBezTo>
                <a:cubicBezTo>
                  <a:pt x="269429" y="655135"/>
                  <a:pt x="242441" y="539247"/>
                  <a:pt x="209633" y="468868"/>
                </a:cubicBezTo>
                <a:cubicBezTo>
                  <a:pt x="176825" y="398489"/>
                  <a:pt x="82104" y="252968"/>
                  <a:pt x="47708" y="189468"/>
                </a:cubicBezTo>
                <a:cubicBezTo>
                  <a:pt x="13312" y="125968"/>
                  <a:pt x="11725" y="122793"/>
                  <a:pt x="3258" y="87868"/>
                </a:cubicBezTo>
                <a:cubicBezTo>
                  <a:pt x="-5209" y="52943"/>
                  <a:pt x="5375" y="-12674"/>
                  <a:pt x="6433" y="2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 1340">
            <a:extLst>
              <a:ext uri="{FF2B5EF4-FFF2-40B4-BE49-F238E27FC236}">
                <a16:creationId xmlns:a16="http://schemas.microsoft.com/office/drawing/2014/main" id="{9310B893-6552-CD62-18B7-743C1BA078B4}"/>
              </a:ext>
            </a:extLst>
          </p:cNvPr>
          <p:cNvSpPr/>
          <p:nvPr/>
        </p:nvSpPr>
        <p:spPr>
          <a:xfrm>
            <a:off x="3158860" y="8117978"/>
            <a:ext cx="656208" cy="1045545"/>
          </a:xfrm>
          <a:custGeom>
            <a:avLst/>
            <a:gdLst>
              <a:gd name="connsiteX0" fmla="*/ 111390 w 656208"/>
              <a:gd name="connsiteY0" fmla="*/ 38597 h 1045545"/>
              <a:gd name="connsiteX1" fmla="*/ 146315 w 656208"/>
              <a:gd name="connsiteY1" fmla="*/ 603747 h 1045545"/>
              <a:gd name="connsiteX2" fmla="*/ 114565 w 656208"/>
              <a:gd name="connsiteY2" fmla="*/ 540247 h 1045545"/>
              <a:gd name="connsiteX3" fmla="*/ 47890 w 656208"/>
              <a:gd name="connsiteY3" fmla="*/ 689472 h 1045545"/>
              <a:gd name="connsiteX4" fmla="*/ 146315 w 656208"/>
              <a:gd name="connsiteY4" fmla="*/ 765672 h 1045545"/>
              <a:gd name="connsiteX5" fmla="*/ 41540 w 656208"/>
              <a:gd name="connsiteY5" fmla="*/ 743447 h 1045545"/>
              <a:gd name="connsiteX6" fmla="*/ 295540 w 656208"/>
              <a:gd name="connsiteY6" fmla="*/ 886322 h 1045545"/>
              <a:gd name="connsiteX7" fmla="*/ 362215 w 656208"/>
              <a:gd name="connsiteY7" fmla="*/ 892672 h 1045545"/>
              <a:gd name="connsiteX8" fmla="*/ 540015 w 656208"/>
              <a:gd name="connsiteY8" fmla="*/ 1045072 h 1045545"/>
              <a:gd name="connsiteX9" fmla="*/ 441590 w 656208"/>
              <a:gd name="connsiteY9" fmla="*/ 940297 h 1045545"/>
              <a:gd name="connsiteX10" fmla="*/ 654315 w 656208"/>
              <a:gd name="connsiteY10" fmla="*/ 933947 h 1045545"/>
              <a:gd name="connsiteX11" fmla="*/ 295540 w 656208"/>
              <a:gd name="connsiteY11" fmla="*/ 873622 h 1045545"/>
              <a:gd name="connsiteX12" fmla="*/ 9790 w 656208"/>
              <a:gd name="connsiteY12" fmla="*/ 610097 h 1045545"/>
              <a:gd name="connsiteX13" fmla="*/ 60590 w 656208"/>
              <a:gd name="connsiteY13" fmla="*/ 194172 h 1045545"/>
              <a:gd name="connsiteX14" fmla="*/ 3440 w 656208"/>
              <a:gd name="connsiteY14" fmla="*/ 514847 h 1045545"/>
              <a:gd name="connsiteX15" fmla="*/ 63765 w 656208"/>
              <a:gd name="connsiteY15" fmla="*/ 676772 h 1045545"/>
              <a:gd name="connsiteX16" fmla="*/ 101865 w 656208"/>
              <a:gd name="connsiteY16" fmla="*/ 314822 h 1045545"/>
              <a:gd name="connsiteX17" fmla="*/ 98690 w 656208"/>
              <a:gd name="connsiteY17" fmla="*/ 571997 h 1045545"/>
              <a:gd name="connsiteX18" fmla="*/ 133615 w 656208"/>
              <a:gd name="connsiteY18" fmla="*/ 422772 h 1045545"/>
              <a:gd name="connsiteX19" fmla="*/ 101865 w 656208"/>
              <a:gd name="connsiteY19" fmla="*/ 92572 h 1045545"/>
              <a:gd name="connsiteX20" fmla="*/ 111390 w 656208"/>
              <a:gd name="connsiteY20" fmla="*/ 38597 h 104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56208" h="1045545">
                <a:moveTo>
                  <a:pt x="111390" y="38597"/>
                </a:moveTo>
                <a:cubicBezTo>
                  <a:pt x="118798" y="123793"/>
                  <a:pt x="145786" y="520139"/>
                  <a:pt x="146315" y="603747"/>
                </a:cubicBezTo>
                <a:cubicBezTo>
                  <a:pt x="146844" y="687355"/>
                  <a:pt x="130969" y="525959"/>
                  <a:pt x="114565" y="540247"/>
                </a:cubicBezTo>
                <a:cubicBezTo>
                  <a:pt x="98161" y="554535"/>
                  <a:pt x="42598" y="651901"/>
                  <a:pt x="47890" y="689472"/>
                </a:cubicBezTo>
                <a:cubicBezTo>
                  <a:pt x="53182" y="727043"/>
                  <a:pt x="147373" y="756676"/>
                  <a:pt x="146315" y="765672"/>
                </a:cubicBezTo>
                <a:cubicBezTo>
                  <a:pt x="145257" y="774668"/>
                  <a:pt x="16669" y="723339"/>
                  <a:pt x="41540" y="743447"/>
                </a:cubicBezTo>
                <a:cubicBezTo>
                  <a:pt x="66411" y="763555"/>
                  <a:pt x="242094" y="861451"/>
                  <a:pt x="295540" y="886322"/>
                </a:cubicBezTo>
                <a:cubicBezTo>
                  <a:pt x="348986" y="911193"/>
                  <a:pt x="321469" y="866214"/>
                  <a:pt x="362215" y="892672"/>
                </a:cubicBezTo>
                <a:cubicBezTo>
                  <a:pt x="402961" y="919130"/>
                  <a:pt x="526786" y="1037135"/>
                  <a:pt x="540015" y="1045072"/>
                </a:cubicBezTo>
                <a:cubicBezTo>
                  <a:pt x="553244" y="1053009"/>
                  <a:pt x="422540" y="958818"/>
                  <a:pt x="441590" y="940297"/>
                </a:cubicBezTo>
                <a:cubicBezTo>
                  <a:pt x="460640" y="921776"/>
                  <a:pt x="678657" y="945059"/>
                  <a:pt x="654315" y="933947"/>
                </a:cubicBezTo>
                <a:cubicBezTo>
                  <a:pt x="629973" y="922835"/>
                  <a:pt x="402961" y="927597"/>
                  <a:pt x="295540" y="873622"/>
                </a:cubicBezTo>
                <a:cubicBezTo>
                  <a:pt x="188119" y="819647"/>
                  <a:pt x="48948" y="723339"/>
                  <a:pt x="9790" y="610097"/>
                </a:cubicBezTo>
                <a:cubicBezTo>
                  <a:pt x="-29368" y="496855"/>
                  <a:pt x="61648" y="210047"/>
                  <a:pt x="60590" y="194172"/>
                </a:cubicBezTo>
                <a:cubicBezTo>
                  <a:pt x="59532" y="178297"/>
                  <a:pt x="2911" y="434414"/>
                  <a:pt x="3440" y="514847"/>
                </a:cubicBezTo>
                <a:cubicBezTo>
                  <a:pt x="3969" y="595280"/>
                  <a:pt x="47361" y="710110"/>
                  <a:pt x="63765" y="676772"/>
                </a:cubicBezTo>
                <a:cubicBezTo>
                  <a:pt x="80169" y="643434"/>
                  <a:pt x="96044" y="332284"/>
                  <a:pt x="101865" y="314822"/>
                </a:cubicBezTo>
                <a:cubicBezTo>
                  <a:pt x="107686" y="297360"/>
                  <a:pt x="93398" y="554005"/>
                  <a:pt x="98690" y="571997"/>
                </a:cubicBezTo>
                <a:cubicBezTo>
                  <a:pt x="103982" y="589989"/>
                  <a:pt x="133086" y="502676"/>
                  <a:pt x="133615" y="422772"/>
                </a:cubicBezTo>
                <a:cubicBezTo>
                  <a:pt x="134144" y="342868"/>
                  <a:pt x="107686" y="158718"/>
                  <a:pt x="101865" y="92572"/>
                </a:cubicBezTo>
                <a:cubicBezTo>
                  <a:pt x="96044" y="26426"/>
                  <a:pt x="103982" y="-46599"/>
                  <a:pt x="111390" y="38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 1341">
            <a:extLst>
              <a:ext uri="{FF2B5EF4-FFF2-40B4-BE49-F238E27FC236}">
                <a16:creationId xmlns:a16="http://schemas.microsoft.com/office/drawing/2014/main" id="{5F7ED242-BC78-1B9D-E7DE-C50650AB7B90}"/>
              </a:ext>
            </a:extLst>
          </p:cNvPr>
          <p:cNvSpPr/>
          <p:nvPr/>
        </p:nvSpPr>
        <p:spPr>
          <a:xfrm>
            <a:off x="3453351" y="7925470"/>
            <a:ext cx="338344" cy="576705"/>
          </a:xfrm>
          <a:custGeom>
            <a:avLst/>
            <a:gdLst>
              <a:gd name="connsiteX0" fmla="*/ 35974 w 338344"/>
              <a:gd name="connsiteY0" fmla="*/ 18380 h 576705"/>
              <a:gd name="connsiteX1" fmla="*/ 67724 w 338344"/>
              <a:gd name="connsiteY1" fmla="*/ 66005 h 576705"/>
              <a:gd name="connsiteX2" fmla="*/ 328074 w 338344"/>
              <a:gd name="connsiteY2" fmla="*/ 564480 h 576705"/>
              <a:gd name="connsiteX3" fmla="*/ 258224 w 338344"/>
              <a:gd name="connsiteY3" fmla="*/ 405730 h 576705"/>
              <a:gd name="connsiteX4" fmla="*/ 1049 w 338344"/>
              <a:gd name="connsiteY4" fmla="*/ 202530 h 576705"/>
              <a:gd name="connsiteX5" fmla="*/ 166149 w 338344"/>
              <a:gd name="connsiteY5" fmla="*/ 313655 h 576705"/>
              <a:gd name="connsiteX6" fmla="*/ 137574 w 338344"/>
              <a:gd name="connsiteY6" fmla="*/ 186655 h 576705"/>
              <a:gd name="connsiteX7" fmla="*/ 35974 w 338344"/>
              <a:gd name="connsiteY7" fmla="*/ 18380 h 57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344" h="576705">
                <a:moveTo>
                  <a:pt x="35974" y="18380"/>
                </a:moveTo>
                <a:cubicBezTo>
                  <a:pt x="24332" y="-1728"/>
                  <a:pt x="19041" y="-25012"/>
                  <a:pt x="67724" y="66005"/>
                </a:cubicBezTo>
                <a:cubicBezTo>
                  <a:pt x="116407" y="157022"/>
                  <a:pt x="296324" y="507859"/>
                  <a:pt x="328074" y="564480"/>
                </a:cubicBezTo>
                <a:cubicBezTo>
                  <a:pt x="359824" y="621101"/>
                  <a:pt x="312728" y="466055"/>
                  <a:pt x="258224" y="405730"/>
                </a:cubicBezTo>
                <a:cubicBezTo>
                  <a:pt x="203720" y="345405"/>
                  <a:pt x="16395" y="217876"/>
                  <a:pt x="1049" y="202530"/>
                </a:cubicBezTo>
                <a:cubicBezTo>
                  <a:pt x="-14297" y="187184"/>
                  <a:pt x="143395" y="316301"/>
                  <a:pt x="166149" y="313655"/>
                </a:cubicBezTo>
                <a:cubicBezTo>
                  <a:pt x="188903" y="311009"/>
                  <a:pt x="157682" y="234809"/>
                  <a:pt x="137574" y="186655"/>
                </a:cubicBezTo>
                <a:cubicBezTo>
                  <a:pt x="117466" y="138501"/>
                  <a:pt x="47616" y="38488"/>
                  <a:pt x="35974" y="18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 1342">
            <a:extLst>
              <a:ext uri="{FF2B5EF4-FFF2-40B4-BE49-F238E27FC236}">
                <a16:creationId xmlns:a16="http://schemas.microsoft.com/office/drawing/2014/main" id="{A0D1D480-B143-2CED-CB8C-E82FB4E074BA}"/>
              </a:ext>
            </a:extLst>
          </p:cNvPr>
          <p:cNvSpPr/>
          <p:nvPr/>
        </p:nvSpPr>
        <p:spPr>
          <a:xfrm>
            <a:off x="3263882" y="7324860"/>
            <a:ext cx="154531" cy="575546"/>
          </a:xfrm>
          <a:custGeom>
            <a:avLst/>
            <a:gdLst>
              <a:gd name="connsiteX0" fmla="*/ 6368 w 154531"/>
              <a:gd name="connsiteY0" fmla="*/ 22090 h 575546"/>
              <a:gd name="connsiteX1" fmla="*/ 152418 w 154531"/>
              <a:gd name="connsiteY1" fmla="*/ 568190 h 575546"/>
              <a:gd name="connsiteX2" fmla="*/ 88918 w 154531"/>
              <a:gd name="connsiteY2" fmla="*/ 323715 h 575546"/>
              <a:gd name="connsiteX3" fmla="*/ 31768 w 154531"/>
              <a:gd name="connsiteY3" fmla="*/ 126865 h 575546"/>
              <a:gd name="connsiteX4" fmla="*/ 6368 w 154531"/>
              <a:gd name="connsiteY4" fmla="*/ 22090 h 57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531" h="575546">
                <a:moveTo>
                  <a:pt x="6368" y="22090"/>
                </a:moveTo>
                <a:cubicBezTo>
                  <a:pt x="26476" y="95644"/>
                  <a:pt x="138660" y="517919"/>
                  <a:pt x="152418" y="568190"/>
                </a:cubicBezTo>
                <a:cubicBezTo>
                  <a:pt x="166176" y="618461"/>
                  <a:pt x="109026" y="397269"/>
                  <a:pt x="88918" y="323715"/>
                </a:cubicBezTo>
                <a:cubicBezTo>
                  <a:pt x="68810" y="250161"/>
                  <a:pt x="44468" y="175548"/>
                  <a:pt x="31768" y="126865"/>
                </a:cubicBezTo>
                <a:cubicBezTo>
                  <a:pt x="19068" y="78182"/>
                  <a:pt x="-13740" y="-51464"/>
                  <a:pt x="6368" y="220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 1343">
            <a:extLst>
              <a:ext uri="{FF2B5EF4-FFF2-40B4-BE49-F238E27FC236}">
                <a16:creationId xmlns:a16="http://schemas.microsoft.com/office/drawing/2014/main" id="{614D41DC-0F1D-A30E-3619-E562A957EC6D}"/>
              </a:ext>
            </a:extLst>
          </p:cNvPr>
          <p:cNvSpPr/>
          <p:nvPr/>
        </p:nvSpPr>
        <p:spPr>
          <a:xfrm>
            <a:off x="3408762" y="7530056"/>
            <a:ext cx="218012" cy="129850"/>
          </a:xfrm>
          <a:custGeom>
            <a:avLst/>
            <a:gdLst>
              <a:gd name="connsiteX0" fmla="*/ 1188 w 218012"/>
              <a:gd name="connsiteY0" fmla="*/ 1044 h 129850"/>
              <a:gd name="connsiteX1" fmla="*/ 213913 w 218012"/>
              <a:gd name="connsiteY1" fmla="*/ 128044 h 129850"/>
              <a:gd name="connsiteX2" fmla="*/ 131363 w 218012"/>
              <a:gd name="connsiteY2" fmla="*/ 70894 h 129850"/>
              <a:gd name="connsiteX3" fmla="*/ 1188 w 218012"/>
              <a:gd name="connsiteY3" fmla="*/ 1044 h 12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012" h="129850">
                <a:moveTo>
                  <a:pt x="1188" y="1044"/>
                </a:moveTo>
                <a:cubicBezTo>
                  <a:pt x="14946" y="10569"/>
                  <a:pt x="192217" y="116402"/>
                  <a:pt x="213913" y="128044"/>
                </a:cubicBezTo>
                <a:cubicBezTo>
                  <a:pt x="235609" y="139686"/>
                  <a:pt x="165759" y="92061"/>
                  <a:pt x="131363" y="70894"/>
                </a:cubicBezTo>
                <a:cubicBezTo>
                  <a:pt x="96967" y="49727"/>
                  <a:pt x="-12570" y="-8481"/>
                  <a:pt x="1188" y="10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 1344">
            <a:extLst>
              <a:ext uri="{FF2B5EF4-FFF2-40B4-BE49-F238E27FC236}">
                <a16:creationId xmlns:a16="http://schemas.microsoft.com/office/drawing/2014/main" id="{95EBD3CC-968A-A2D8-6954-FFA4C31522CE}"/>
              </a:ext>
            </a:extLst>
          </p:cNvPr>
          <p:cNvSpPr/>
          <p:nvPr/>
        </p:nvSpPr>
        <p:spPr>
          <a:xfrm>
            <a:off x="3962269" y="7797596"/>
            <a:ext cx="509240" cy="736810"/>
          </a:xfrm>
          <a:custGeom>
            <a:avLst/>
            <a:gdLst>
              <a:gd name="connsiteX0" fmla="*/ 508131 w 509240"/>
              <a:gd name="connsiteY0" fmla="*/ 184354 h 736810"/>
              <a:gd name="connsiteX1" fmla="*/ 257306 w 509240"/>
              <a:gd name="connsiteY1" fmla="*/ 279604 h 736810"/>
              <a:gd name="connsiteX2" fmla="*/ 136656 w 509240"/>
              <a:gd name="connsiteY2" fmla="*/ 489154 h 736810"/>
              <a:gd name="connsiteX3" fmla="*/ 222381 w 509240"/>
              <a:gd name="connsiteY3" fmla="*/ 393904 h 736810"/>
              <a:gd name="connsiteX4" fmla="*/ 273181 w 509240"/>
              <a:gd name="connsiteY4" fmla="*/ 609804 h 736810"/>
              <a:gd name="connsiteX5" fmla="*/ 276356 w 509240"/>
              <a:gd name="connsiteY5" fmla="*/ 581229 h 736810"/>
              <a:gd name="connsiteX6" fmla="*/ 298581 w 509240"/>
              <a:gd name="connsiteY6" fmla="*/ 736804 h 736810"/>
              <a:gd name="connsiteX7" fmla="*/ 289056 w 509240"/>
              <a:gd name="connsiteY7" fmla="*/ 574879 h 736810"/>
              <a:gd name="connsiteX8" fmla="*/ 390656 w 509240"/>
              <a:gd name="connsiteY8" fmla="*/ 352629 h 736810"/>
              <a:gd name="connsiteX9" fmla="*/ 282706 w 509240"/>
              <a:gd name="connsiteY9" fmla="*/ 539954 h 736810"/>
              <a:gd name="connsiteX10" fmla="*/ 225556 w 509240"/>
              <a:gd name="connsiteY10" fmla="*/ 381204 h 736810"/>
              <a:gd name="connsiteX11" fmla="*/ 200156 w 509240"/>
              <a:gd name="connsiteY11" fmla="*/ 371679 h 736810"/>
              <a:gd name="connsiteX12" fmla="*/ 184281 w 509240"/>
              <a:gd name="connsiteY12" fmla="*/ 251029 h 736810"/>
              <a:gd name="connsiteX13" fmla="*/ 131 w 509240"/>
              <a:gd name="connsiteY13" fmla="*/ 204 h 736810"/>
              <a:gd name="connsiteX14" fmla="*/ 216031 w 509240"/>
              <a:gd name="connsiteY14" fmla="*/ 295479 h 736810"/>
              <a:gd name="connsiteX15" fmla="*/ 343031 w 509240"/>
              <a:gd name="connsiteY15" fmla="*/ 241504 h 736810"/>
              <a:gd name="connsiteX16" fmla="*/ 508131 w 509240"/>
              <a:gd name="connsiteY16" fmla="*/ 184354 h 73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9240" h="736810">
                <a:moveTo>
                  <a:pt x="508131" y="184354"/>
                </a:moveTo>
                <a:cubicBezTo>
                  <a:pt x="493843" y="190704"/>
                  <a:pt x="319218" y="228804"/>
                  <a:pt x="257306" y="279604"/>
                </a:cubicBezTo>
                <a:cubicBezTo>
                  <a:pt x="195393" y="330404"/>
                  <a:pt x="142477" y="470104"/>
                  <a:pt x="136656" y="489154"/>
                </a:cubicBezTo>
                <a:cubicBezTo>
                  <a:pt x="130835" y="508204"/>
                  <a:pt x="199627" y="373796"/>
                  <a:pt x="222381" y="393904"/>
                </a:cubicBezTo>
                <a:cubicBezTo>
                  <a:pt x="245135" y="414012"/>
                  <a:pt x="264185" y="578583"/>
                  <a:pt x="273181" y="609804"/>
                </a:cubicBezTo>
                <a:cubicBezTo>
                  <a:pt x="282177" y="641025"/>
                  <a:pt x="272123" y="560062"/>
                  <a:pt x="276356" y="581229"/>
                </a:cubicBezTo>
                <a:cubicBezTo>
                  <a:pt x="280589" y="602396"/>
                  <a:pt x="296464" y="737862"/>
                  <a:pt x="298581" y="736804"/>
                </a:cubicBezTo>
                <a:cubicBezTo>
                  <a:pt x="300698" y="735746"/>
                  <a:pt x="273710" y="638908"/>
                  <a:pt x="289056" y="574879"/>
                </a:cubicBezTo>
                <a:cubicBezTo>
                  <a:pt x="304402" y="510850"/>
                  <a:pt x="391714" y="358450"/>
                  <a:pt x="390656" y="352629"/>
                </a:cubicBezTo>
                <a:cubicBezTo>
                  <a:pt x="389598" y="346808"/>
                  <a:pt x="310223" y="535192"/>
                  <a:pt x="282706" y="539954"/>
                </a:cubicBezTo>
                <a:cubicBezTo>
                  <a:pt x="255189" y="544716"/>
                  <a:pt x="239314" y="409250"/>
                  <a:pt x="225556" y="381204"/>
                </a:cubicBezTo>
                <a:cubicBezTo>
                  <a:pt x="211798" y="353158"/>
                  <a:pt x="207035" y="393375"/>
                  <a:pt x="200156" y="371679"/>
                </a:cubicBezTo>
                <a:cubicBezTo>
                  <a:pt x="193277" y="349983"/>
                  <a:pt x="217618" y="312941"/>
                  <a:pt x="184281" y="251029"/>
                </a:cubicBezTo>
                <a:cubicBezTo>
                  <a:pt x="150944" y="189117"/>
                  <a:pt x="-5161" y="-7204"/>
                  <a:pt x="131" y="204"/>
                </a:cubicBezTo>
                <a:cubicBezTo>
                  <a:pt x="5423" y="7612"/>
                  <a:pt x="158881" y="255262"/>
                  <a:pt x="216031" y="295479"/>
                </a:cubicBezTo>
                <a:cubicBezTo>
                  <a:pt x="273181" y="335696"/>
                  <a:pt x="291173" y="260025"/>
                  <a:pt x="343031" y="241504"/>
                </a:cubicBezTo>
                <a:cubicBezTo>
                  <a:pt x="394889" y="222983"/>
                  <a:pt x="522419" y="178004"/>
                  <a:pt x="508131" y="1843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 1345">
            <a:extLst>
              <a:ext uri="{FF2B5EF4-FFF2-40B4-BE49-F238E27FC236}">
                <a16:creationId xmlns:a16="http://schemas.microsoft.com/office/drawing/2014/main" id="{6F7E7EB0-E10F-63F7-F525-97E389316F20}"/>
              </a:ext>
            </a:extLst>
          </p:cNvPr>
          <p:cNvSpPr/>
          <p:nvPr/>
        </p:nvSpPr>
        <p:spPr>
          <a:xfrm>
            <a:off x="5535096" y="6777913"/>
            <a:ext cx="255878" cy="1397652"/>
          </a:xfrm>
          <a:custGeom>
            <a:avLst/>
            <a:gdLst>
              <a:gd name="connsiteX0" fmla="*/ 243479 w 255878"/>
              <a:gd name="connsiteY0" fmla="*/ 50328 h 1397652"/>
              <a:gd name="connsiteX1" fmla="*/ 97392 w 255878"/>
              <a:gd name="connsiteY1" fmla="*/ 1219029 h 1397652"/>
              <a:gd name="connsiteX2" fmla="*/ 75749 w 255878"/>
              <a:gd name="connsiteY2" fmla="*/ 1094584 h 1397652"/>
              <a:gd name="connsiteX3" fmla="*/ 37874 w 255878"/>
              <a:gd name="connsiteY3" fmla="*/ 1219029 h 1397652"/>
              <a:gd name="connsiteX4" fmla="*/ 0 w 255878"/>
              <a:gd name="connsiteY4" fmla="*/ 1397580 h 1397652"/>
              <a:gd name="connsiteX5" fmla="*/ 37874 w 255878"/>
              <a:gd name="connsiteY5" fmla="*/ 1197386 h 1397652"/>
              <a:gd name="connsiteX6" fmla="*/ 167730 w 255878"/>
              <a:gd name="connsiteY6" fmla="*/ 494002 h 1397652"/>
              <a:gd name="connsiteX7" fmla="*/ 167730 w 255878"/>
              <a:gd name="connsiteY7" fmla="*/ 607625 h 1397652"/>
              <a:gd name="connsiteX8" fmla="*/ 238068 w 255878"/>
              <a:gd name="connsiteY8" fmla="*/ 250523 h 1397652"/>
              <a:gd name="connsiteX9" fmla="*/ 243479 w 255878"/>
              <a:gd name="connsiteY9" fmla="*/ 50328 h 1397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5878" h="1397652">
                <a:moveTo>
                  <a:pt x="243479" y="50328"/>
                </a:moveTo>
                <a:cubicBezTo>
                  <a:pt x="220033" y="211746"/>
                  <a:pt x="125347" y="1044986"/>
                  <a:pt x="97392" y="1219029"/>
                </a:cubicBezTo>
                <a:cubicBezTo>
                  <a:pt x="69437" y="1393072"/>
                  <a:pt x="85669" y="1094584"/>
                  <a:pt x="75749" y="1094584"/>
                </a:cubicBezTo>
                <a:cubicBezTo>
                  <a:pt x="65829" y="1094584"/>
                  <a:pt x="50499" y="1168530"/>
                  <a:pt x="37874" y="1219029"/>
                </a:cubicBezTo>
                <a:cubicBezTo>
                  <a:pt x="25249" y="1269528"/>
                  <a:pt x="0" y="1401187"/>
                  <a:pt x="0" y="1397580"/>
                </a:cubicBezTo>
                <a:cubicBezTo>
                  <a:pt x="0" y="1393973"/>
                  <a:pt x="9919" y="1347982"/>
                  <a:pt x="37874" y="1197386"/>
                </a:cubicBezTo>
                <a:cubicBezTo>
                  <a:pt x="65829" y="1046790"/>
                  <a:pt x="146087" y="592296"/>
                  <a:pt x="167730" y="494002"/>
                </a:cubicBezTo>
                <a:cubicBezTo>
                  <a:pt x="189373" y="395708"/>
                  <a:pt x="156007" y="648205"/>
                  <a:pt x="167730" y="607625"/>
                </a:cubicBezTo>
                <a:cubicBezTo>
                  <a:pt x="179453" y="567045"/>
                  <a:pt x="223640" y="341602"/>
                  <a:pt x="238068" y="250523"/>
                </a:cubicBezTo>
                <a:cubicBezTo>
                  <a:pt x="252496" y="159444"/>
                  <a:pt x="266925" y="-111090"/>
                  <a:pt x="243479" y="50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 1346">
            <a:extLst>
              <a:ext uri="{FF2B5EF4-FFF2-40B4-BE49-F238E27FC236}">
                <a16:creationId xmlns:a16="http://schemas.microsoft.com/office/drawing/2014/main" id="{F7C7B508-7F39-C43A-EE4B-0E9A899AE65F}"/>
              </a:ext>
            </a:extLst>
          </p:cNvPr>
          <p:cNvSpPr/>
          <p:nvPr/>
        </p:nvSpPr>
        <p:spPr>
          <a:xfrm>
            <a:off x="4925147" y="6903767"/>
            <a:ext cx="826634" cy="575337"/>
          </a:xfrm>
          <a:custGeom>
            <a:avLst/>
            <a:gdLst>
              <a:gd name="connsiteX0" fmla="*/ 826375 w 826634"/>
              <a:gd name="connsiteY0" fmla="*/ 224 h 575337"/>
              <a:gd name="connsiteX1" fmla="*/ 404344 w 826634"/>
              <a:gd name="connsiteY1" fmla="*/ 346505 h 575337"/>
              <a:gd name="connsiteX2" fmla="*/ 555842 w 826634"/>
              <a:gd name="connsiteY2" fmla="*/ 167954 h 575337"/>
              <a:gd name="connsiteX3" fmla="*/ 3956 w 826634"/>
              <a:gd name="connsiteY3" fmla="*/ 573753 h 575337"/>
              <a:gd name="connsiteX4" fmla="*/ 334006 w 826634"/>
              <a:gd name="connsiteY4" fmla="*/ 297809 h 575337"/>
              <a:gd name="connsiteX5" fmla="*/ 826375 w 826634"/>
              <a:gd name="connsiteY5" fmla="*/ 224 h 575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6634" h="575337">
                <a:moveTo>
                  <a:pt x="826375" y="224"/>
                </a:moveTo>
                <a:cubicBezTo>
                  <a:pt x="838098" y="8340"/>
                  <a:pt x="449433" y="318550"/>
                  <a:pt x="404344" y="346505"/>
                </a:cubicBezTo>
                <a:cubicBezTo>
                  <a:pt x="359255" y="374460"/>
                  <a:pt x="622573" y="130079"/>
                  <a:pt x="555842" y="167954"/>
                </a:cubicBezTo>
                <a:cubicBezTo>
                  <a:pt x="489111" y="205829"/>
                  <a:pt x="40929" y="552111"/>
                  <a:pt x="3956" y="573753"/>
                </a:cubicBezTo>
                <a:cubicBezTo>
                  <a:pt x="-33017" y="595395"/>
                  <a:pt x="197838" y="389790"/>
                  <a:pt x="334006" y="297809"/>
                </a:cubicBezTo>
                <a:cubicBezTo>
                  <a:pt x="470174" y="205828"/>
                  <a:pt x="814652" y="-7892"/>
                  <a:pt x="826375" y="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 1347">
            <a:extLst>
              <a:ext uri="{FF2B5EF4-FFF2-40B4-BE49-F238E27FC236}">
                <a16:creationId xmlns:a16="http://schemas.microsoft.com/office/drawing/2014/main" id="{FAC68286-8165-5473-E760-BA2FA6FD27EC}"/>
              </a:ext>
            </a:extLst>
          </p:cNvPr>
          <p:cNvSpPr/>
          <p:nvPr/>
        </p:nvSpPr>
        <p:spPr>
          <a:xfrm>
            <a:off x="5817364" y="7085509"/>
            <a:ext cx="736279" cy="278472"/>
          </a:xfrm>
          <a:custGeom>
            <a:avLst/>
            <a:gdLst>
              <a:gd name="connsiteX0" fmla="*/ 15318 w 736279"/>
              <a:gd name="connsiteY0" fmla="*/ 2444 h 278472"/>
              <a:gd name="connsiteX1" fmla="*/ 502276 w 736279"/>
              <a:gd name="connsiteY1" fmla="*/ 213459 h 278472"/>
              <a:gd name="connsiteX2" fmla="*/ 258797 w 736279"/>
              <a:gd name="connsiteY2" fmla="*/ 175584 h 278472"/>
              <a:gd name="connsiteX3" fmla="*/ 729524 w 736279"/>
              <a:gd name="connsiteY3" fmla="*/ 278387 h 278472"/>
              <a:gd name="connsiteX4" fmla="*/ 518508 w 736279"/>
              <a:gd name="connsiteY4" fmla="*/ 191816 h 278472"/>
              <a:gd name="connsiteX5" fmla="*/ 258797 w 736279"/>
              <a:gd name="connsiteY5" fmla="*/ 116067 h 278472"/>
              <a:gd name="connsiteX6" fmla="*/ 404885 w 736279"/>
              <a:gd name="connsiteY6" fmla="*/ 218870 h 278472"/>
              <a:gd name="connsiteX7" fmla="*/ 145173 w 736279"/>
              <a:gd name="connsiteY7" fmla="*/ 105246 h 278472"/>
              <a:gd name="connsiteX8" fmla="*/ 15318 w 736279"/>
              <a:gd name="connsiteY8" fmla="*/ 2444 h 278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6279" h="278472">
                <a:moveTo>
                  <a:pt x="15318" y="2444"/>
                </a:moveTo>
                <a:cubicBezTo>
                  <a:pt x="74835" y="20480"/>
                  <a:pt x="461696" y="184602"/>
                  <a:pt x="502276" y="213459"/>
                </a:cubicBezTo>
                <a:cubicBezTo>
                  <a:pt x="542856" y="242316"/>
                  <a:pt x="220922" y="164763"/>
                  <a:pt x="258797" y="175584"/>
                </a:cubicBezTo>
                <a:cubicBezTo>
                  <a:pt x="296672" y="186405"/>
                  <a:pt x="686239" y="275682"/>
                  <a:pt x="729524" y="278387"/>
                </a:cubicBezTo>
                <a:cubicBezTo>
                  <a:pt x="772809" y="281092"/>
                  <a:pt x="596963" y="218869"/>
                  <a:pt x="518508" y="191816"/>
                </a:cubicBezTo>
                <a:cubicBezTo>
                  <a:pt x="440053" y="164763"/>
                  <a:pt x="277734" y="111558"/>
                  <a:pt x="258797" y="116067"/>
                </a:cubicBezTo>
                <a:cubicBezTo>
                  <a:pt x="239860" y="120576"/>
                  <a:pt x="423822" y="220673"/>
                  <a:pt x="404885" y="218870"/>
                </a:cubicBezTo>
                <a:cubicBezTo>
                  <a:pt x="385948" y="217067"/>
                  <a:pt x="205592" y="139513"/>
                  <a:pt x="145173" y="105246"/>
                </a:cubicBezTo>
                <a:cubicBezTo>
                  <a:pt x="84754" y="70979"/>
                  <a:pt x="-44199" y="-15592"/>
                  <a:pt x="15318" y="24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 1348">
            <a:extLst>
              <a:ext uri="{FF2B5EF4-FFF2-40B4-BE49-F238E27FC236}">
                <a16:creationId xmlns:a16="http://schemas.microsoft.com/office/drawing/2014/main" id="{5058F16F-78CF-6FA1-6237-8195E1697687}"/>
              </a:ext>
            </a:extLst>
          </p:cNvPr>
          <p:cNvSpPr/>
          <p:nvPr/>
        </p:nvSpPr>
        <p:spPr>
          <a:xfrm>
            <a:off x="3001261" y="3860124"/>
            <a:ext cx="149529" cy="209185"/>
          </a:xfrm>
          <a:custGeom>
            <a:avLst/>
            <a:gdLst>
              <a:gd name="connsiteX0" fmla="*/ 147738 w 149529"/>
              <a:gd name="connsiteY0" fmla="*/ 3081 h 209185"/>
              <a:gd name="connsiteX1" fmla="*/ 39525 w 149529"/>
              <a:gd name="connsiteY1" fmla="*/ 116704 h 209185"/>
              <a:gd name="connsiteX2" fmla="*/ 44935 w 149529"/>
              <a:gd name="connsiteY2" fmla="*/ 208685 h 209185"/>
              <a:gd name="connsiteX3" fmla="*/ 44935 w 149529"/>
              <a:gd name="connsiteY3" fmla="*/ 149168 h 209185"/>
              <a:gd name="connsiteX4" fmla="*/ 1650 w 149529"/>
              <a:gd name="connsiteY4" fmla="*/ 57187 h 209185"/>
              <a:gd name="connsiteX5" fmla="*/ 17882 w 149529"/>
              <a:gd name="connsiteY5" fmla="*/ 95062 h 209185"/>
              <a:gd name="connsiteX6" fmla="*/ 99042 w 149529"/>
              <a:gd name="connsiteY6" fmla="*/ 40955 h 209185"/>
              <a:gd name="connsiteX7" fmla="*/ 147738 w 149529"/>
              <a:gd name="connsiteY7" fmla="*/ 3081 h 209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529" h="209185">
                <a:moveTo>
                  <a:pt x="147738" y="3081"/>
                </a:moveTo>
                <a:cubicBezTo>
                  <a:pt x="137819" y="15706"/>
                  <a:pt x="56659" y="82437"/>
                  <a:pt x="39525" y="116704"/>
                </a:cubicBezTo>
                <a:cubicBezTo>
                  <a:pt x="22391" y="150971"/>
                  <a:pt x="44033" y="203274"/>
                  <a:pt x="44935" y="208685"/>
                </a:cubicBezTo>
                <a:cubicBezTo>
                  <a:pt x="45837" y="214096"/>
                  <a:pt x="52149" y="174418"/>
                  <a:pt x="44935" y="149168"/>
                </a:cubicBezTo>
                <a:cubicBezTo>
                  <a:pt x="37721" y="123918"/>
                  <a:pt x="6159" y="66205"/>
                  <a:pt x="1650" y="57187"/>
                </a:cubicBezTo>
                <a:cubicBezTo>
                  <a:pt x="-2859" y="48169"/>
                  <a:pt x="1650" y="97767"/>
                  <a:pt x="17882" y="95062"/>
                </a:cubicBezTo>
                <a:cubicBezTo>
                  <a:pt x="34114" y="92357"/>
                  <a:pt x="73792" y="62598"/>
                  <a:pt x="99042" y="40955"/>
                </a:cubicBezTo>
                <a:cubicBezTo>
                  <a:pt x="124292" y="19312"/>
                  <a:pt x="157657" y="-9544"/>
                  <a:pt x="147738" y="30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 1349">
            <a:extLst>
              <a:ext uri="{FF2B5EF4-FFF2-40B4-BE49-F238E27FC236}">
                <a16:creationId xmlns:a16="http://schemas.microsoft.com/office/drawing/2014/main" id="{D574D5A6-3278-9F39-CCD7-5D53F629444F}"/>
              </a:ext>
            </a:extLst>
          </p:cNvPr>
          <p:cNvSpPr/>
          <p:nvPr/>
        </p:nvSpPr>
        <p:spPr>
          <a:xfrm>
            <a:off x="6043676" y="4263464"/>
            <a:ext cx="232716" cy="190176"/>
          </a:xfrm>
          <a:custGeom>
            <a:avLst/>
            <a:gdLst>
              <a:gd name="connsiteX0" fmla="*/ 21 w 232716"/>
              <a:gd name="connsiteY0" fmla="*/ 129 h 190176"/>
              <a:gd name="connsiteX1" fmla="*/ 129877 w 232716"/>
              <a:gd name="connsiteY1" fmla="*/ 135395 h 190176"/>
              <a:gd name="connsiteX2" fmla="*/ 119055 w 232716"/>
              <a:gd name="connsiteY2" fmla="*/ 189502 h 190176"/>
              <a:gd name="connsiteX3" fmla="*/ 151519 w 232716"/>
              <a:gd name="connsiteY3" fmla="*/ 102931 h 190176"/>
              <a:gd name="connsiteX4" fmla="*/ 232679 w 232716"/>
              <a:gd name="connsiteY4" fmla="*/ 5540 h 190176"/>
              <a:gd name="connsiteX5" fmla="*/ 140698 w 232716"/>
              <a:gd name="connsiteY5" fmla="*/ 108342 h 190176"/>
              <a:gd name="connsiteX6" fmla="*/ 21 w 232716"/>
              <a:gd name="connsiteY6" fmla="*/ 129 h 190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716" h="190176">
                <a:moveTo>
                  <a:pt x="21" y="129"/>
                </a:moveTo>
                <a:cubicBezTo>
                  <a:pt x="-1783" y="4638"/>
                  <a:pt x="110038" y="103833"/>
                  <a:pt x="129877" y="135395"/>
                </a:cubicBezTo>
                <a:cubicBezTo>
                  <a:pt x="149716" y="166957"/>
                  <a:pt x="115448" y="194913"/>
                  <a:pt x="119055" y="189502"/>
                </a:cubicBezTo>
                <a:cubicBezTo>
                  <a:pt x="122662" y="184091"/>
                  <a:pt x="132582" y="133591"/>
                  <a:pt x="151519" y="102931"/>
                </a:cubicBezTo>
                <a:cubicBezTo>
                  <a:pt x="170456" y="72271"/>
                  <a:pt x="234482" y="4638"/>
                  <a:pt x="232679" y="5540"/>
                </a:cubicBezTo>
                <a:cubicBezTo>
                  <a:pt x="230876" y="6442"/>
                  <a:pt x="174064" y="106539"/>
                  <a:pt x="140698" y="108342"/>
                </a:cubicBezTo>
                <a:cubicBezTo>
                  <a:pt x="107332" y="110146"/>
                  <a:pt x="1825" y="-4380"/>
                  <a:pt x="21" y="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 1351">
            <a:extLst>
              <a:ext uri="{FF2B5EF4-FFF2-40B4-BE49-F238E27FC236}">
                <a16:creationId xmlns:a16="http://schemas.microsoft.com/office/drawing/2014/main" id="{21ED4296-E732-7A93-8ABC-4A3A77BF81F7}"/>
              </a:ext>
            </a:extLst>
          </p:cNvPr>
          <p:cNvSpPr/>
          <p:nvPr/>
        </p:nvSpPr>
        <p:spPr>
          <a:xfrm>
            <a:off x="5004081" y="4068593"/>
            <a:ext cx="406574" cy="233951"/>
          </a:xfrm>
          <a:custGeom>
            <a:avLst/>
            <a:gdLst>
              <a:gd name="connsiteX0" fmla="*/ 6182 w 406574"/>
              <a:gd name="connsiteY0" fmla="*/ 97608 h 233951"/>
              <a:gd name="connsiteX1" fmla="*/ 65699 w 406574"/>
              <a:gd name="connsiteY1" fmla="*/ 178768 h 233951"/>
              <a:gd name="connsiteX2" fmla="*/ 771 w 406574"/>
              <a:gd name="connsiteY2" fmla="*/ 232874 h 233951"/>
              <a:gd name="connsiteX3" fmla="*/ 119805 w 406574"/>
              <a:gd name="connsiteY3" fmla="*/ 130072 h 233951"/>
              <a:gd name="connsiteX4" fmla="*/ 211786 w 406574"/>
              <a:gd name="connsiteY4" fmla="*/ 81376 h 233951"/>
              <a:gd name="connsiteX5" fmla="*/ 406570 w 406574"/>
              <a:gd name="connsiteY5" fmla="*/ 81376 h 233951"/>
              <a:gd name="connsiteX6" fmla="*/ 206376 w 406574"/>
              <a:gd name="connsiteY6" fmla="*/ 86787 h 233951"/>
              <a:gd name="connsiteX7" fmla="*/ 130627 w 406574"/>
              <a:gd name="connsiteY7" fmla="*/ 216 h 233951"/>
              <a:gd name="connsiteX8" fmla="*/ 146859 w 406574"/>
              <a:gd name="connsiteY8" fmla="*/ 65144 h 233951"/>
              <a:gd name="connsiteX9" fmla="*/ 81931 w 406574"/>
              <a:gd name="connsiteY9" fmla="*/ 157125 h 233951"/>
              <a:gd name="connsiteX10" fmla="*/ 6182 w 406574"/>
              <a:gd name="connsiteY10" fmla="*/ 97608 h 233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6574" h="233951">
                <a:moveTo>
                  <a:pt x="6182" y="97608"/>
                </a:moveTo>
                <a:cubicBezTo>
                  <a:pt x="3477" y="101215"/>
                  <a:pt x="66601" y="156224"/>
                  <a:pt x="65699" y="178768"/>
                </a:cubicBezTo>
                <a:cubicBezTo>
                  <a:pt x="64797" y="201312"/>
                  <a:pt x="-8247" y="240990"/>
                  <a:pt x="771" y="232874"/>
                </a:cubicBezTo>
                <a:cubicBezTo>
                  <a:pt x="9789" y="224758"/>
                  <a:pt x="84636" y="155322"/>
                  <a:pt x="119805" y="130072"/>
                </a:cubicBezTo>
                <a:cubicBezTo>
                  <a:pt x="154974" y="104822"/>
                  <a:pt x="163992" y="89492"/>
                  <a:pt x="211786" y="81376"/>
                </a:cubicBezTo>
                <a:cubicBezTo>
                  <a:pt x="259580" y="73260"/>
                  <a:pt x="407472" y="80474"/>
                  <a:pt x="406570" y="81376"/>
                </a:cubicBezTo>
                <a:cubicBezTo>
                  <a:pt x="405668" y="82278"/>
                  <a:pt x="252366" y="100314"/>
                  <a:pt x="206376" y="86787"/>
                </a:cubicBezTo>
                <a:cubicBezTo>
                  <a:pt x="160386" y="73260"/>
                  <a:pt x="140546" y="3823"/>
                  <a:pt x="130627" y="216"/>
                </a:cubicBezTo>
                <a:cubicBezTo>
                  <a:pt x="120708" y="-3391"/>
                  <a:pt x="154975" y="38993"/>
                  <a:pt x="146859" y="65144"/>
                </a:cubicBezTo>
                <a:cubicBezTo>
                  <a:pt x="138743" y="91295"/>
                  <a:pt x="99966" y="147206"/>
                  <a:pt x="81931" y="157125"/>
                </a:cubicBezTo>
                <a:cubicBezTo>
                  <a:pt x="63896" y="167044"/>
                  <a:pt x="8887" y="94001"/>
                  <a:pt x="6182" y="976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 1352">
            <a:extLst>
              <a:ext uri="{FF2B5EF4-FFF2-40B4-BE49-F238E27FC236}">
                <a16:creationId xmlns:a16="http://schemas.microsoft.com/office/drawing/2014/main" id="{1035F4F1-5995-E662-0C65-AD54350EB5AD}"/>
              </a:ext>
            </a:extLst>
          </p:cNvPr>
          <p:cNvSpPr/>
          <p:nvPr/>
        </p:nvSpPr>
        <p:spPr>
          <a:xfrm>
            <a:off x="5637882" y="4208336"/>
            <a:ext cx="627710" cy="385362"/>
          </a:xfrm>
          <a:custGeom>
            <a:avLst/>
            <a:gdLst>
              <a:gd name="connsiteX0" fmla="*/ 16 w 627710"/>
              <a:gd name="connsiteY0" fmla="*/ 33614 h 385362"/>
              <a:gd name="connsiteX1" fmla="*/ 205621 w 627710"/>
              <a:gd name="connsiteY1" fmla="*/ 71489 h 385362"/>
              <a:gd name="connsiteX2" fmla="*/ 367940 w 627710"/>
              <a:gd name="connsiteY2" fmla="*/ 168881 h 385362"/>
              <a:gd name="connsiteX3" fmla="*/ 362530 w 627710"/>
              <a:gd name="connsiteY3" fmla="*/ 103953 h 385362"/>
              <a:gd name="connsiteX4" fmla="*/ 546492 w 627710"/>
              <a:gd name="connsiteY4" fmla="*/ 309557 h 385362"/>
              <a:gd name="connsiteX5" fmla="*/ 551903 w 627710"/>
              <a:gd name="connsiteY5" fmla="*/ 304147 h 385362"/>
              <a:gd name="connsiteX6" fmla="*/ 573545 w 627710"/>
              <a:gd name="connsiteY6" fmla="*/ 331200 h 385362"/>
              <a:gd name="connsiteX7" fmla="*/ 503207 w 627710"/>
              <a:gd name="connsiteY7" fmla="*/ 385307 h 385362"/>
              <a:gd name="connsiteX8" fmla="*/ 551903 w 627710"/>
              <a:gd name="connsiteY8" fmla="*/ 320379 h 385362"/>
              <a:gd name="connsiteX9" fmla="*/ 627652 w 627710"/>
              <a:gd name="connsiteY9" fmla="*/ 179702 h 385362"/>
              <a:gd name="connsiteX10" fmla="*/ 562724 w 627710"/>
              <a:gd name="connsiteY10" fmla="*/ 239219 h 385362"/>
              <a:gd name="connsiteX11" fmla="*/ 470743 w 627710"/>
              <a:gd name="connsiteY11" fmla="*/ 190523 h 385362"/>
              <a:gd name="connsiteX12" fmla="*/ 286781 w 627710"/>
              <a:gd name="connsiteY12" fmla="*/ 1150 h 385362"/>
              <a:gd name="connsiteX13" fmla="*/ 286781 w 627710"/>
              <a:gd name="connsiteY13" fmla="*/ 109363 h 385362"/>
              <a:gd name="connsiteX14" fmla="*/ 216442 w 627710"/>
              <a:gd name="connsiteY14" fmla="*/ 71489 h 385362"/>
              <a:gd name="connsiteX15" fmla="*/ 16 w 627710"/>
              <a:gd name="connsiteY15" fmla="*/ 33614 h 38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27710" h="385362">
                <a:moveTo>
                  <a:pt x="16" y="33614"/>
                </a:moveTo>
                <a:cubicBezTo>
                  <a:pt x="-1787" y="33614"/>
                  <a:pt x="144300" y="48945"/>
                  <a:pt x="205621" y="71489"/>
                </a:cubicBezTo>
                <a:cubicBezTo>
                  <a:pt x="266942" y="94033"/>
                  <a:pt x="341789" y="163470"/>
                  <a:pt x="367940" y="168881"/>
                </a:cubicBezTo>
                <a:cubicBezTo>
                  <a:pt x="394092" y="174292"/>
                  <a:pt x="332771" y="80507"/>
                  <a:pt x="362530" y="103953"/>
                </a:cubicBezTo>
                <a:cubicBezTo>
                  <a:pt x="392289" y="127399"/>
                  <a:pt x="514930" y="276191"/>
                  <a:pt x="546492" y="309557"/>
                </a:cubicBezTo>
                <a:cubicBezTo>
                  <a:pt x="578054" y="342923"/>
                  <a:pt x="547394" y="300540"/>
                  <a:pt x="551903" y="304147"/>
                </a:cubicBezTo>
                <a:cubicBezTo>
                  <a:pt x="556412" y="307754"/>
                  <a:pt x="581661" y="317673"/>
                  <a:pt x="573545" y="331200"/>
                </a:cubicBezTo>
                <a:cubicBezTo>
                  <a:pt x="565429" y="344727"/>
                  <a:pt x="506814" y="387110"/>
                  <a:pt x="503207" y="385307"/>
                </a:cubicBezTo>
                <a:cubicBezTo>
                  <a:pt x="499600" y="383504"/>
                  <a:pt x="531162" y="354646"/>
                  <a:pt x="551903" y="320379"/>
                </a:cubicBezTo>
                <a:cubicBezTo>
                  <a:pt x="572644" y="286112"/>
                  <a:pt x="625849" y="193229"/>
                  <a:pt x="627652" y="179702"/>
                </a:cubicBezTo>
                <a:cubicBezTo>
                  <a:pt x="629455" y="166175"/>
                  <a:pt x="588875" y="237416"/>
                  <a:pt x="562724" y="239219"/>
                </a:cubicBezTo>
                <a:cubicBezTo>
                  <a:pt x="536573" y="241022"/>
                  <a:pt x="516734" y="230201"/>
                  <a:pt x="470743" y="190523"/>
                </a:cubicBezTo>
                <a:cubicBezTo>
                  <a:pt x="424753" y="150845"/>
                  <a:pt x="317441" y="14677"/>
                  <a:pt x="286781" y="1150"/>
                </a:cubicBezTo>
                <a:cubicBezTo>
                  <a:pt x="256121" y="-12377"/>
                  <a:pt x="298504" y="97640"/>
                  <a:pt x="286781" y="109363"/>
                </a:cubicBezTo>
                <a:cubicBezTo>
                  <a:pt x="275058" y="121086"/>
                  <a:pt x="256120" y="83212"/>
                  <a:pt x="216442" y="71489"/>
                </a:cubicBezTo>
                <a:cubicBezTo>
                  <a:pt x="176764" y="59766"/>
                  <a:pt x="1819" y="33614"/>
                  <a:pt x="16" y="336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 1353">
            <a:extLst>
              <a:ext uri="{FF2B5EF4-FFF2-40B4-BE49-F238E27FC236}">
                <a16:creationId xmlns:a16="http://schemas.microsoft.com/office/drawing/2014/main" id="{8703026B-2AA5-35D8-FE2D-446F56A15305}"/>
              </a:ext>
            </a:extLst>
          </p:cNvPr>
          <p:cNvSpPr/>
          <p:nvPr/>
        </p:nvSpPr>
        <p:spPr>
          <a:xfrm>
            <a:off x="5394141" y="4218398"/>
            <a:ext cx="559556" cy="83320"/>
          </a:xfrm>
          <a:custGeom>
            <a:avLst/>
            <a:gdLst>
              <a:gd name="connsiteX0" fmla="*/ 54384 w 559556"/>
              <a:gd name="connsiteY0" fmla="*/ 61427 h 83320"/>
              <a:gd name="connsiteX1" fmla="*/ 324917 w 559556"/>
              <a:gd name="connsiteY1" fmla="*/ 23552 h 83320"/>
              <a:gd name="connsiteX2" fmla="*/ 557575 w 559556"/>
              <a:gd name="connsiteY2" fmla="*/ 66838 h 83320"/>
              <a:gd name="connsiteX3" fmla="*/ 427719 w 559556"/>
              <a:gd name="connsiteY3" fmla="*/ 28963 h 83320"/>
              <a:gd name="connsiteX4" fmla="*/ 265400 w 559556"/>
              <a:gd name="connsiteY4" fmla="*/ 1910 h 83320"/>
              <a:gd name="connsiteX5" fmla="*/ 278 w 559556"/>
              <a:gd name="connsiteY5" fmla="*/ 83069 h 83320"/>
              <a:gd name="connsiteX6" fmla="*/ 211293 w 559556"/>
              <a:gd name="connsiteY6" fmla="*/ 28963 h 83320"/>
              <a:gd name="connsiteX7" fmla="*/ 54384 w 559556"/>
              <a:gd name="connsiteY7" fmla="*/ 61427 h 83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9556" h="83320">
                <a:moveTo>
                  <a:pt x="54384" y="61427"/>
                </a:moveTo>
                <a:cubicBezTo>
                  <a:pt x="73321" y="60525"/>
                  <a:pt x="241052" y="22650"/>
                  <a:pt x="324917" y="23552"/>
                </a:cubicBezTo>
                <a:cubicBezTo>
                  <a:pt x="408782" y="24454"/>
                  <a:pt x="540441" y="65936"/>
                  <a:pt x="557575" y="66838"/>
                </a:cubicBezTo>
                <a:cubicBezTo>
                  <a:pt x="574709" y="67740"/>
                  <a:pt x="476415" y="39784"/>
                  <a:pt x="427719" y="28963"/>
                </a:cubicBezTo>
                <a:cubicBezTo>
                  <a:pt x="379023" y="18142"/>
                  <a:pt x="336640" y="-7108"/>
                  <a:pt x="265400" y="1910"/>
                </a:cubicBezTo>
                <a:cubicBezTo>
                  <a:pt x="194160" y="10928"/>
                  <a:pt x="9296" y="78560"/>
                  <a:pt x="278" y="83069"/>
                </a:cubicBezTo>
                <a:cubicBezTo>
                  <a:pt x="-8740" y="87578"/>
                  <a:pt x="204079" y="29865"/>
                  <a:pt x="211293" y="28963"/>
                </a:cubicBezTo>
                <a:cubicBezTo>
                  <a:pt x="218507" y="28061"/>
                  <a:pt x="35447" y="62329"/>
                  <a:pt x="54384" y="61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フリーフォーム 1354">
            <a:extLst>
              <a:ext uri="{FF2B5EF4-FFF2-40B4-BE49-F238E27FC236}">
                <a16:creationId xmlns:a16="http://schemas.microsoft.com/office/drawing/2014/main" id="{5A76B02A-9538-053E-FF30-BF2B7491DC78}"/>
              </a:ext>
            </a:extLst>
          </p:cNvPr>
          <p:cNvSpPr/>
          <p:nvPr/>
        </p:nvSpPr>
        <p:spPr>
          <a:xfrm>
            <a:off x="6341146" y="4598762"/>
            <a:ext cx="120427" cy="634854"/>
          </a:xfrm>
          <a:custGeom>
            <a:avLst/>
            <a:gdLst>
              <a:gd name="connsiteX0" fmla="*/ 75886 w 120427"/>
              <a:gd name="connsiteY0" fmla="*/ 291 h 634854"/>
              <a:gd name="connsiteX1" fmla="*/ 32601 w 120427"/>
              <a:gd name="connsiteY1" fmla="*/ 86862 h 634854"/>
              <a:gd name="connsiteX2" fmla="*/ 65065 w 120427"/>
              <a:gd name="connsiteY2" fmla="*/ 254592 h 634854"/>
              <a:gd name="connsiteX3" fmla="*/ 32601 w 120427"/>
              <a:gd name="connsiteY3" fmla="*/ 406090 h 634854"/>
              <a:gd name="connsiteX4" fmla="*/ 70475 w 120427"/>
              <a:gd name="connsiteY4" fmla="*/ 400679 h 634854"/>
              <a:gd name="connsiteX5" fmla="*/ 137 w 120427"/>
              <a:gd name="connsiteY5" fmla="*/ 633337 h 634854"/>
              <a:gd name="connsiteX6" fmla="*/ 92118 w 120427"/>
              <a:gd name="connsiteY6" fmla="*/ 270824 h 634854"/>
              <a:gd name="connsiteX7" fmla="*/ 119171 w 120427"/>
              <a:gd name="connsiteY7" fmla="*/ 86862 h 634854"/>
              <a:gd name="connsiteX8" fmla="*/ 59654 w 120427"/>
              <a:gd name="connsiteY8" fmla="*/ 243771 h 634854"/>
              <a:gd name="connsiteX9" fmla="*/ 38011 w 120427"/>
              <a:gd name="connsiteY9" fmla="*/ 113915 h 634854"/>
              <a:gd name="connsiteX10" fmla="*/ 75886 w 120427"/>
              <a:gd name="connsiteY10" fmla="*/ 291 h 63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427" h="634854">
                <a:moveTo>
                  <a:pt x="75886" y="291"/>
                </a:moveTo>
                <a:cubicBezTo>
                  <a:pt x="74984" y="-4218"/>
                  <a:pt x="34404" y="44479"/>
                  <a:pt x="32601" y="86862"/>
                </a:cubicBezTo>
                <a:cubicBezTo>
                  <a:pt x="30798" y="129245"/>
                  <a:pt x="65065" y="201387"/>
                  <a:pt x="65065" y="254592"/>
                </a:cubicBezTo>
                <a:cubicBezTo>
                  <a:pt x="65065" y="307797"/>
                  <a:pt x="31699" y="381742"/>
                  <a:pt x="32601" y="406090"/>
                </a:cubicBezTo>
                <a:cubicBezTo>
                  <a:pt x="33503" y="430438"/>
                  <a:pt x="75886" y="362805"/>
                  <a:pt x="70475" y="400679"/>
                </a:cubicBezTo>
                <a:cubicBezTo>
                  <a:pt x="65064" y="438553"/>
                  <a:pt x="-3470" y="654980"/>
                  <a:pt x="137" y="633337"/>
                </a:cubicBezTo>
                <a:cubicBezTo>
                  <a:pt x="3744" y="611695"/>
                  <a:pt x="72279" y="361903"/>
                  <a:pt x="92118" y="270824"/>
                </a:cubicBezTo>
                <a:cubicBezTo>
                  <a:pt x="111957" y="179745"/>
                  <a:pt x="124582" y="91371"/>
                  <a:pt x="119171" y="86862"/>
                </a:cubicBezTo>
                <a:cubicBezTo>
                  <a:pt x="113760" y="82353"/>
                  <a:pt x="73181" y="239262"/>
                  <a:pt x="59654" y="243771"/>
                </a:cubicBezTo>
                <a:cubicBezTo>
                  <a:pt x="46127" y="248280"/>
                  <a:pt x="39814" y="149986"/>
                  <a:pt x="38011" y="113915"/>
                </a:cubicBezTo>
                <a:cubicBezTo>
                  <a:pt x="36207" y="77844"/>
                  <a:pt x="76788" y="4800"/>
                  <a:pt x="75886" y="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6" name="フリーフォーム 1355">
            <a:extLst>
              <a:ext uri="{FF2B5EF4-FFF2-40B4-BE49-F238E27FC236}">
                <a16:creationId xmlns:a16="http://schemas.microsoft.com/office/drawing/2014/main" id="{FEE5B317-42C5-5472-B6B1-FD4DE6558FED}"/>
              </a:ext>
            </a:extLst>
          </p:cNvPr>
          <p:cNvSpPr/>
          <p:nvPr/>
        </p:nvSpPr>
        <p:spPr>
          <a:xfrm>
            <a:off x="5647934" y="3419387"/>
            <a:ext cx="385277" cy="286946"/>
          </a:xfrm>
          <a:custGeom>
            <a:avLst/>
            <a:gdLst>
              <a:gd name="connsiteX0" fmla="*/ 786 w 385277"/>
              <a:gd name="connsiteY0" fmla="*/ 286909 h 286946"/>
              <a:gd name="connsiteX1" fmla="*/ 184748 w 385277"/>
              <a:gd name="connsiteY1" fmla="*/ 216570 h 286946"/>
              <a:gd name="connsiteX2" fmla="*/ 195569 w 385277"/>
              <a:gd name="connsiteY2" fmla="*/ 200338 h 286946"/>
              <a:gd name="connsiteX3" fmla="*/ 320014 w 385277"/>
              <a:gd name="connsiteY3" fmla="*/ 270677 h 286946"/>
              <a:gd name="connsiteX4" fmla="*/ 249675 w 385277"/>
              <a:gd name="connsiteY4" fmla="*/ 119179 h 286946"/>
              <a:gd name="connsiteX5" fmla="*/ 368710 w 385277"/>
              <a:gd name="connsiteY5" fmla="*/ 216570 h 286946"/>
              <a:gd name="connsiteX6" fmla="*/ 303782 w 385277"/>
              <a:gd name="connsiteY6" fmla="*/ 144 h 286946"/>
              <a:gd name="connsiteX7" fmla="*/ 384942 w 385277"/>
              <a:gd name="connsiteY7" fmla="*/ 254445 h 286946"/>
              <a:gd name="connsiteX8" fmla="*/ 265907 w 385277"/>
              <a:gd name="connsiteY8" fmla="*/ 227392 h 286946"/>
              <a:gd name="connsiteX9" fmla="*/ 786 w 385277"/>
              <a:gd name="connsiteY9" fmla="*/ 286909 h 28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277" h="286946">
                <a:moveTo>
                  <a:pt x="786" y="286909"/>
                </a:moveTo>
                <a:cubicBezTo>
                  <a:pt x="-12740" y="285105"/>
                  <a:pt x="152284" y="230998"/>
                  <a:pt x="184748" y="216570"/>
                </a:cubicBezTo>
                <a:cubicBezTo>
                  <a:pt x="217212" y="202142"/>
                  <a:pt x="173025" y="191320"/>
                  <a:pt x="195569" y="200338"/>
                </a:cubicBezTo>
                <a:cubicBezTo>
                  <a:pt x="218113" y="209356"/>
                  <a:pt x="310996" y="284203"/>
                  <a:pt x="320014" y="270677"/>
                </a:cubicBezTo>
                <a:cubicBezTo>
                  <a:pt x="329032" y="257151"/>
                  <a:pt x="241559" y="128197"/>
                  <a:pt x="249675" y="119179"/>
                </a:cubicBezTo>
                <a:cubicBezTo>
                  <a:pt x="257791" y="110161"/>
                  <a:pt x="359692" y="236409"/>
                  <a:pt x="368710" y="216570"/>
                </a:cubicBezTo>
                <a:cubicBezTo>
                  <a:pt x="377728" y="196731"/>
                  <a:pt x="301077" y="-6169"/>
                  <a:pt x="303782" y="144"/>
                </a:cubicBezTo>
                <a:cubicBezTo>
                  <a:pt x="306487" y="6457"/>
                  <a:pt x="391254" y="216570"/>
                  <a:pt x="384942" y="254445"/>
                </a:cubicBezTo>
                <a:cubicBezTo>
                  <a:pt x="378630" y="292320"/>
                  <a:pt x="331737" y="230097"/>
                  <a:pt x="265907" y="227392"/>
                </a:cubicBezTo>
                <a:cubicBezTo>
                  <a:pt x="200077" y="224687"/>
                  <a:pt x="14312" y="288713"/>
                  <a:pt x="786" y="286909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 1356">
            <a:extLst>
              <a:ext uri="{FF2B5EF4-FFF2-40B4-BE49-F238E27FC236}">
                <a16:creationId xmlns:a16="http://schemas.microsoft.com/office/drawing/2014/main" id="{D201386F-03D5-A31C-3A2F-A4917CA45BBF}"/>
              </a:ext>
            </a:extLst>
          </p:cNvPr>
          <p:cNvSpPr/>
          <p:nvPr/>
        </p:nvSpPr>
        <p:spPr>
          <a:xfrm>
            <a:off x="3157433" y="3131901"/>
            <a:ext cx="782277" cy="322144"/>
          </a:xfrm>
          <a:custGeom>
            <a:avLst/>
            <a:gdLst>
              <a:gd name="connsiteX0" fmla="*/ 88958 w 782277"/>
              <a:gd name="connsiteY0" fmla="*/ 293041 h 322144"/>
              <a:gd name="connsiteX1" fmla="*/ 694950 w 782277"/>
              <a:gd name="connsiteY1" fmla="*/ 33330 h 322144"/>
              <a:gd name="connsiteX2" fmla="*/ 608380 w 782277"/>
              <a:gd name="connsiteY2" fmla="*/ 49562 h 322144"/>
              <a:gd name="connsiteX3" fmla="*/ 781521 w 782277"/>
              <a:gd name="connsiteY3" fmla="*/ 866 h 322144"/>
              <a:gd name="connsiteX4" fmla="*/ 527220 w 782277"/>
              <a:gd name="connsiteY4" fmla="*/ 98258 h 322144"/>
              <a:gd name="connsiteX5" fmla="*/ 299973 w 782277"/>
              <a:gd name="connsiteY5" fmla="*/ 228113 h 322144"/>
              <a:gd name="connsiteX6" fmla="*/ 435239 w 782277"/>
              <a:gd name="connsiteY6" fmla="*/ 201060 h 322144"/>
              <a:gd name="connsiteX7" fmla="*/ 235045 w 782277"/>
              <a:gd name="connsiteY7" fmla="*/ 228113 h 322144"/>
              <a:gd name="connsiteX8" fmla="*/ 18619 w 782277"/>
              <a:gd name="connsiteY8" fmla="*/ 309273 h 322144"/>
              <a:gd name="connsiteX9" fmla="*/ 88958 w 782277"/>
              <a:gd name="connsiteY9" fmla="*/ 293041 h 322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2277" h="322144">
                <a:moveTo>
                  <a:pt x="88958" y="293041"/>
                </a:moveTo>
                <a:cubicBezTo>
                  <a:pt x="201680" y="247051"/>
                  <a:pt x="608380" y="73910"/>
                  <a:pt x="694950" y="33330"/>
                </a:cubicBezTo>
                <a:cubicBezTo>
                  <a:pt x="781520" y="-7250"/>
                  <a:pt x="593952" y="54973"/>
                  <a:pt x="608380" y="49562"/>
                </a:cubicBezTo>
                <a:cubicBezTo>
                  <a:pt x="622808" y="44151"/>
                  <a:pt x="795048" y="-7250"/>
                  <a:pt x="781521" y="866"/>
                </a:cubicBezTo>
                <a:cubicBezTo>
                  <a:pt x="767994" y="8982"/>
                  <a:pt x="607478" y="60384"/>
                  <a:pt x="527220" y="98258"/>
                </a:cubicBezTo>
                <a:cubicBezTo>
                  <a:pt x="446962" y="136132"/>
                  <a:pt x="315303" y="210979"/>
                  <a:pt x="299973" y="228113"/>
                </a:cubicBezTo>
                <a:cubicBezTo>
                  <a:pt x="284643" y="245247"/>
                  <a:pt x="446060" y="201060"/>
                  <a:pt x="435239" y="201060"/>
                </a:cubicBezTo>
                <a:cubicBezTo>
                  <a:pt x="424418" y="201060"/>
                  <a:pt x="304482" y="210077"/>
                  <a:pt x="235045" y="228113"/>
                </a:cubicBezTo>
                <a:cubicBezTo>
                  <a:pt x="165608" y="246148"/>
                  <a:pt x="43869" y="299354"/>
                  <a:pt x="18619" y="309273"/>
                </a:cubicBezTo>
                <a:cubicBezTo>
                  <a:pt x="-6631" y="319192"/>
                  <a:pt x="-23764" y="339031"/>
                  <a:pt x="88958" y="293041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 1357">
            <a:extLst>
              <a:ext uri="{FF2B5EF4-FFF2-40B4-BE49-F238E27FC236}">
                <a16:creationId xmlns:a16="http://schemas.microsoft.com/office/drawing/2014/main" id="{892B3445-954D-0EFA-A62F-323D3B8FC5F8}"/>
              </a:ext>
            </a:extLst>
          </p:cNvPr>
          <p:cNvSpPr/>
          <p:nvPr/>
        </p:nvSpPr>
        <p:spPr>
          <a:xfrm>
            <a:off x="3992940" y="2670398"/>
            <a:ext cx="211188" cy="641600"/>
          </a:xfrm>
          <a:custGeom>
            <a:avLst/>
            <a:gdLst>
              <a:gd name="connsiteX0" fmla="*/ 97512 w 211188"/>
              <a:gd name="connsiteY0" fmla="*/ 2464 h 641600"/>
              <a:gd name="connsiteX1" fmla="*/ 27174 w 211188"/>
              <a:gd name="connsiteY1" fmla="*/ 202658 h 641600"/>
              <a:gd name="connsiteX2" fmla="*/ 43406 w 211188"/>
              <a:gd name="connsiteY2" fmla="*/ 446137 h 641600"/>
              <a:gd name="connsiteX3" fmla="*/ 59638 w 211188"/>
              <a:gd name="connsiteY3" fmla="*/ 440726 h 641600"/>
              <a:gd name="connsiteX4" fmla="*/ 211136 w 211188"/>
              <a:gd name="connsiteY4" fmla="*/ 640920 h 641600"/>
              <a:gd name="connsiteX5" fmla="*/ 75869 w 211188"/>
              <a:gd name="connsiteY5" fmla="*/ 500243 h 641600"/>
              <a:gd name="connsiteX6" fmla="*/ 120 w 211188"/>
              <a:gd name="connsiteY6" fmla="*/ 343335 h 641600"/>
              <a:gd name="connsiteX7" fmla="*/ 97512 w 211188"/>
              <a:gd name="connsiteY7" fmla="*/ 2464 h 64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188" h="641600">
                <a:moveTo>
                  <a:pt x="97512" y="2464"/>
                </a:moveTo>
                <a:cubicBezTo>
                  <a:pt x="102021" y="-20982"/>
                  <a:pt x="36192" y="128713"/>
                  <a:pt x="27174" y="202658"/>
                </a:cubicBezTo>
                <a:cubicBezTo>
                  <a:pt x="18156" y="276603"/>
                  <a:pt x="37995" y="406459"/>
                  <a:pt x="43406" y="446137"/>
                </a:cubicBezTo>
                <a:cubicBezTo>
                  <a:pt x="48817" y="485815"/>
                  <a:pt x="31683" y="408262"/>
                  <a:pt x="59638" y="440726"/>
                </a:cubicBezTo>
                <a:cubicBezTo>
                  <a:pt x="87593" y="473190"/>
                  <a:pt x="208431" y="631001"/>
                  <a:pt x="211136" y="640920"/>
                </a:cubicBezTo>
                <a:cubicBezTo>
                  <a:pt x="213841" y="650840"/>
                  <a:pt x="111038" y="549840"/>
                  <a:pt x="75869" y="500243"/>
                </a:cubicBezTo>
                <a:cubicBezTo>
                  <a:pt x="40700" y="450646"/>
                  <a:pt x="-2585" y="421789"/>
                  <a:pt x="120" y="343335"/>
                </a:cubicBezTo>
                <a:cubicBezTo>
                  <a:pt x="2825" y="264881"/>
                  <a:pt x="93003" y="25910"/>
                  <a:pt x="97512" y="2464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9" name="フリーフォーム 1358">
            <a:extLst>
              <a:ext uri="{FF2B5EF4-FFF2-40B4-BE49-F238E27FC236}">
                <a16:creationId xmlns:a16="http://schemas.microsoft.com/office/drawing/2014/main" id="{7996E33E-7298-4114-B277-C8426075D81A}"/>
              </a:ext>
            </a:extLst>
          </p:cNvPr>
          <p:cNvSpPr/>
          <p:nvPr/>
        </p:nvSpPr>
        <p:spPr>
          <a:xfrm>
            <a:off x="5500851" y="3038529"/>
            <a:ext cx="294238" cy="149563"/>
          </a:xfrm>
          <a:custGeom>
            <a:avLst/>
            <a:gdLst>
              <a:gd name="connsiteX0" fmla="*/ 1781 w 294238"/>
              <a:gd name="connsiteY0" fmla="*/ 2257 h 149563"/>
              <a:gd name="connsiteX1" fmla="*/ 288545 w 294238"/>
              <a:gd name="connsiteY1" fmla="*/ 148344 h 149563"/>
              <a:gd name="connsiteX2" fmla="*/ 174922 w 294238"/>
              <a:gd name="connsiteY2" fmla="*/ 67185 h 149563"/>
              <a:gd name="connsiteX3" fmla="*/ 1781 w 294238"/>
              <a:gd name="connsiteY3" fmla="*/ 2257 h 14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238" h="149563">
                <a:moveTo>
                  <a:pt x="1781" y="2257"/>
                </a:moveTo>
                <a:cubicBezTo>
                  <a:pt x="20718" y="15783"/>
                  <a:pt x="259688" y="137523"/>
                  <a:pt x="288545" y="148344"/>
                </a:cubicBezTo>
                <a:cubicBezTo>
                  <a:pt x="317402" y="159165"/>
                  <a:pt x="229930" y="95140"/>
                  <a:pt x="174922" y="67185"/>
                </a:cubicBezTo>
                <a:cubicBezTo>
                  <a:pt x="119914" y="39230"/>
                  <a:pt x="-17156" y="-11269"/>
                  <a:pt x="1781" y="2257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1" name="フリーフォーム 1360">
            <a:extLst>
              <a:ext uri="{FF2B5EF4-FFF2-40B4-BE49-F238E27FC236}">
                <a16:creationId xmlns:a16="http://schemas.microsoft.com/office/drawing/2014/main" id="{5F40F755-6F69-1568-6229-E213DA89D9EA}"/>
              </a:ext>
            </a:extLst>
          </p:cNvPr>
          <p:cNvSpPr/>
          <p:nvPr/>
        </p:nvSpPr>
        <p:spPr>
          <a:xfrm>
            <a:off x="4226320" y="2564429"/>
            <a:ext cx="69737" cy="222056"/>
          </a:xfrm>
          <a:custGeom>
            <a:avLst/>
            <a:gdLst>
              <a:gd name="connsiteX0" fmla="*/ 69737 w 69737"/>
              <a:gd name="connsiteY0" fmla="*/ 220 h 222056"/>
              <a:gd name="connsiteX1" fmla="*/ 4809 w 69737"/>
              <a:gd name="connsiteY1" fmla="*/ 157128 h 222056"/>
              <a:gd name="connsiteX2" fmla="*/ 4809 w 69737"/>
              <a:gd name="connsiteY2" fmla="*/ 222056 h 222056"/>
              <a:gd name="connsiteX3" fmla="*/ 4809 w 69737"/>
              <a:gd name="connsiteY3" fmla="*/ 124664 h 222056"/>
              <a:gd name="connsiteX4" fmla="*/ 69737 w 69737"/>
              <a:gd name="connsiteY4" fmla="*/ 220 h 222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737" h="222056">
                <a:moveTo>
                  <a:pt x="69737" y="220"/>
                </a:moveTo>
                <a:cubicBezTo>
                  <a:pt x="69737" y="5631"/>
                  <a:pt x="15630" y="120155"/>
                  <a:pt x="4809" y="157128"/>
                </a:cubicBezTo>
                <a:cubicBezTo>
                  <a:pt x="-6012" y="194101"/>
                  <a:pt x="4809" y="222056"/>
                  <a:pt x="4809" y="222056"/>
                </a:cubicBezTo>
                <a:cubicBezTo>
                  <a:pt x="4809" y="216645"/>
                  <a:pt x="-2405" y="158931"/>
                  <a:pt x="4809" y="124664"/>
                </a:cubicBezTo>
                <a:cubicBezTo>
                  <a:pt x="12023" y="90397"/>
                  <a:pt x="69737" y="-5191"/>
                  <a:pt x="69737" y="220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2" name="フリーフォーム 1361">
            <a:extLst>
              <a:ext uri="{FF2B5EF4-FFF2-40B4-BE49-F238E27FC236}">
                <a16:creationId xmlns:a16="http://schemas.microsoft.com/office/drawing/2014/main" id="{C9629A98-36A1-21D6-F6B8-21B3569CC466}"/>
              </a:ext>
            </a:extLst>
          </p:cNvPr>
          <p:cNvSpPr/>
          <p:nvPr/>
        </p:nvSpPr>
        <p:spPr>
          <a:xfrm>
            <a:off x="4853532" y="2732238"/>
            <a:ext cx="156781" cy="343216"/>
          </a:xfrm>
          <a:custGeom>
            <a:avLst/>
            <a:gdLst>
              <a:gd name="connsiteX0" fmla="*/ 21464 w 156781"/>
              <a:gd name="connsiteY0" fmla="*/ 16373 h 343216"/>
              <a:gd name="connsiteX1" fmla="*/ 91803 w 156781"/>
              <a:gd name="connsiteY1" fmla="*/ 335601 h 343216"/>
              <a:gd name="connsiteX2" fmla="*/ 64750 w 156781"/>
              <a:gd name="connsiteY2" fmla="*/ 249031 h 343216"/>
              <a:gd name="connsiteX3" fmla="*/ 75571 w 156781"/>
              <a:gd name="connsiteY3" fmla="*/ 313958 h 343216"/>
              <a:gd name="connsiteX4" fmla="*/ 156731 w 156781"/>
              <a:gd name="connsiteY4" fmla="*/ 113764 h 343216"/>
              <a:gd name="connsiteX5" fmla="*/ 86392 w 156781"/>
              <a:gd name="connsiteY5" fmla="*/ 221977 h 343216"/>
              <a:gd name="connsiteX6" fmla="*/ 5232 w 156781"/>
              <a:gd name="connsiteY6" fmla="*/ 65069 h 343216"/>
              <a:gd name="connsiteX7" fmla="*/ 21464 w 156781"/>
              <a:gd name="connsiteY7" fmla="*/ 16373 h 343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781" h="343216">
                <a:moveTo>
                  <a:pt x="21464" y="16373"/>
                </a:moveTo>
                <a:cubicBezTo>
                  <a:pt x="35893" y="61462"/>
                  <a:pt x="84589" y="296825"/>
                  <a:pt x="91803" y="335601"/>
                </a:cubicBezTo>
                <a:cubicBezTo>
                  <a:pt x="99017" y="374377"/>
                  <a:pt x="67455" y="252638"/>
                  <a:pt x="64750" y="249031"/>
                </a:cubicBezTo>
                <a:cubicBezTo>
                  <a:pt x="62045" y="245424"/>
                  <a:pt x="60241" y="336502"/>
                  <a:pt x="75571" y="313958"/>
                </a:cubicBezTo>
                <a:cubicBezTo>
                  <a:pt x="90901" y="291414"/>
                  <a:pt x="154928" y="129094"/>
                  <a:pt x="156731" y="113764"/>
                </a:cubicBezTo>
                <a:cubicBezTo>
                  <a:pt x="158535" y="98434"/>
                  <a:pt x="111642" y="230093"/>
                  <a:pt x="86392" y="221977"/>
                </a:cubicBezTo>
                <a:cubicBezTo>
                  <a:pt x="61142" y="213861"/>
                  <a:pt x="18759" y="100238"/>
                  <a:pt x="5232" y="65069"/>
                </a:cubicBezTo>
                <a:cubicBezTo>
                  <a:pt x="-8295" y="29900"/>
                  <a:pt x="7035" y="-28716"/>
                  <a:pt x="21464" y="16373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3" name="フリーフォーム 1362">
            <a:extLst>
              <a:ext uri="{FF2B5EF4-FFF2-40B4-BE49-F238E27FC236}">
                <a16:creationId xmlns:a16="http://schemas.microsoft.com/office/drawing/2014/main" id="{19606442-6995-893B-8B76-E133EEC0FEC4}"/>
              </a:ext>
            </a:extLst>
          </p:cNvPr>
          <p:cNvSpPr/>
          <p:nvPr/>
        </p:nvSpPr>
        <p:spPr>
          <a:xfrm>
            <a:off x="5102125" y="3208441"/>
            <a:ext cx="384606" cy="146181"/>
          </a:xfrm>
          <a:custGeom>
            <a:avLst/>
            <a:gdLst>
              <a:gd name="connsiteX0" fmla="*/ 119 w 384606"/>
              <a:gd name="connsiteY0" fmla="*/ 10896 h 146181"/>
              <a:gd name="connsiteX1" fmla="*/ 65047 w 384606"/>
              <a:gd name="connsiteY1" fmla="*/ 86645 h 146181"/>
              <a:gd name="connsiteX2" fmla="*/ 27172 w 384606"/>
              <a:gd name="connsiteY2" fmla="*/ 140752 h 146181"/>
              <a:gd name="connsiteX3" fmla="*/ 65047 w 384606"/>
              <a:gd name="connsiteY3" fmla="*/ 108288 h 146181"/>
              <a:gd name="connsiteX4" fmla="*/ 384275 w 384606"/>
              <a:gd name="connsiteY4" fmla="*/ 75 h 146181"/>
              <a:gd name="connsiteX5" fmla="*/ 124564 w 384606"/>
              <a:gd name="connsiteY5" fmla="*/ 92056 h 146181"/>
              <a:gd name="connsiteX6" fmla="*/ 59636 w 384606"/>
              <a:gd name="connsiteY6" fmla="*/ 146163 h 146181"/>
              <a:gd name="connsiteX7" fmla="*/ 48815 w 384606"/>
              <a:gd name="connsiteY7" fmla="*/ 97467 h 146181"/>
              <a:gd name="connsiteX8" fmla="*/ 119 w 384606"/>
              <a:gd name="connsiteY8" fmla="*/ 10896 h 146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4606" h="146181">
                <a:moveTo>
                  <a:pt x="119" y="10896"/>
                </a:moveTo>
                <a:cubicBezTo>
                  <a:pt x="2824" y="9092"/>
                  <a:pt x="60538" y="65002"/>
                  <a:pt x="65047" y="86645"/>
                </a:cubicBezTo>
                <a:cubicBezTo>
                  <a:pt x="69556" y="108288"/>
                  <a:pt x="27172" y="140752"/>
                  <a:pt x="27172" y="140752"/>
                </a:cubicBezTo>
                <a:cubicBezTo>
                  <a:pt x="27172" y="144359"/>
                  <a:pt x="5530" y="131734"/>
                  <a:pt x="65047" y="108288"/>
                </a:cubicBezTo>
                <a:cubicBezTo>
                  <a:pt x="124564" y="84842"/>
                  <a:pt x="374356" y="2780"/>
                  <a:pt x="384275" y="75"/>
                </a:cubicBezTo>
                <a:cubicBezTo>
                  <a:pt x="394194" y="-2630"/>
                  <a:pt x="178671" y="67708"/>
                  <a:pt x="124564" y="92056"/>
                </a:cubicBezTo>
                <a:cubicBezTo>
                  <a:pt x="70457" y="116404"/>
                  <a:pt x="72261" y="145261"/>
                  <a:pt x="59636" y="146163"/>
                </a:cubicBezTo>
                <a:cubicBezTo>
                  <a:pt x="47011" y="147065"/>
                  <a:pt x="56029" y="114601"/>
                  <a:pt x="48815" y="97467"/>
                </a:cubicBezTo>
                <a:cubicBezTo>
                  <a:pt x="41601" y="80333"/>
                  <a:pt x="-2586" y="12700"/>
                  <a:pt x="119" y="10896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4" name="フリーフォーム 1363">
            <a:extLst>
              <a:ext uri="{FF2B5EF4-FFF2-40B4-BE49-F238E27FC236}">
                <a16:creationId xmlns:a16="http://schemas.microsoft.com/office/drawing/2014/main" id="{7FF7A7A1-D13D-D787-C130-F9461E999E20}"/>
              </a:ext>
            </a:extLst>
          </p:cNvPr>
          <p:cNvSpPr/>
          <p:nvPr/>
        </p:nvSpPr>
        <p:spPr>
          <a:xfrm>
            <a:off x="3408150" y="3099180"/>
            <a:ext cx="424186" cy="201555"/>
          </a:xfrm>
          <a:custGeom>
            <a:avLst/>
            <a:gdLst>
              <a:gd name="connsiteX0" fmla="*/ 560 w 424186"/>
              <a:gd name="connsiteY0" fmla="*/ 201317 h 201555"/>
              <a:gd name="connsiteX1" fmla="*/ 162880 w 424186"/>
              <a:gd name="connsiteY1" fmla="*/ 60640 h 201555"/>
              <a:gd name="connsiteX2" fmla="*/ 141237 w 424186"/>
              <a:gd name="connsiteY2" fmla="*/ 109336 h 201555"/>
              <a:gd name="connsiteX3" fmla="*/ 422591 w 424186"/>
              <a:gd name="connsiteY3" fmla="*/ 1123 h 201555"/>
              <a:gd name="connsiteX4" fmla="*/ 249450 w 424186"/>
              <a:gd name="connsiteY4" fmla="*/ 55229 h 201555"/>
              <a:gd name="connsiteX5" fmla="*/ 114184 w 424186"/>
              <a:gd name="connsiteY5" fmla="*/ 93104 h 201555"/>
              <a:gd name="connsiteX6" fmla="*/ 560 w 424186"/>
              <a:gd name="connsiteY6" fmla="*/ 201317 h 20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186" h="201555">
                <a:moveTo>
                  <a:pt x="560" y="201317"/>
                </a:moveTo>
                <a:cubicBezTo>
                  <a:pt x="8676" y="195906"/>
                  <a:pt x="139434" y="75970"/>
                  <a:pt x="162880" y="60640"/>
                </a:cubicBezTo>
                <a:cubicBezTo>
                  <a:pt x="186326" y="45310"/>
                  <a:pt x="97952" y="119255"/>
                  <a:pt x="141237" y="109336"/>
                </a:cubicBezTo>
                <a:cubicBezTo>
                  <a:pt x="184522" y="99417"/>
                  <a:pt x="404556" y="10141"/>
                  <a:pt x="422591" y="1123"/>
                </a:cubicBezTo>
                <a:cubicBezTo>
                  <a:pt x="440627" y="-7895"/>
                  <a:pt x="300851" y="39899"/>
                  <a:pt x="249450" y="55229"/>
                </a:cubicBezTo>
                <a:cubicBezTo>
                  <a:pt x="198049" y="70559"/>
                  <a:pt x="153862" y="67854"/>
                  <a:pt x="114184" y="93104"/>
                </a:cubicBezTo>
                <a:cubicBezTo>
                  <a:pt x="74506" y="118354"/>
                  <a:pt x="-7556" y="206728"/>
                  <a:pt x="560" y="201317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5" name="フリーフォーム 1364">
            <a:extLst>
              <a:ext uri="{FF2B5EF4-FFF2-40B4-BE49-F238E27FC236}">
                <a16:creationId xmlns:a16="http://schemas.microsoft.com/office/drawing/2014/main" id="{2F83B4CA-C2AB-869B-1B6A-77BF30AD8805}"/>
              </a:ext>
            </a:extLst>
          </p:cNvPr>
          <p:cNvSpPr/>
          <p:nvPr/>
        </p:nvSpPr>
        <p:spPr>
          <a:xfrm>
            <a:off x="2031308" y="7996954"/>
            <a:ext cx="601236" cy="414377"/>
          </a:xfrm>
          <a:custGeom>
            <a:avLst/>
            <a:gdLst>
              <a:gd name="connsiteX0" fmla="*/ 600767 w 601236"/>
              <a:gd name="connsiteY0" fmla="*/ 871 h 414377"/>
              <a:gd name="connsiteX1" fmla="*/ 114992 w 601236"/>
              <a:gd name="connsiteY1" fmla="*/ 204071 h 414377"/>
              <a:gd name="connsiteX2" fmla="*/ 194367 w 601236"/>
              <a:gd name="connsiteY2" fmla="*/ 210421 h 414377"/>
              <a:gd name="connsiteX3" fmla="*/ 692 w 601236"/>
              <a:gd name="connsiteY3" fmla="*/ 413621 h 414377"/>
              <a:gd name="connsiteX4" fmla="*/ 137217 w 601236"/>
              <a:gd name="connsiteY4" fmla="*/ 273921 h 414377"/>
              <a:gd name="connsiteX5" fmla="*/ 330892 w 601236"/>
              <a:gd name="connsiteY5" fmla="*/ 131046 h 414377"/>
              <a:gd name="connsiteX6" fmla="*/ 226117 w 601236"/>
              <a:gd name="connsiteY6" fmla="*/ 178671 h 414377"/>
              <a:gd name="connsiteX7" fmla="*/ 518217 w 601236"/>
              <a:gd name="connsiteY7" fmla="*/ 80246 h 414377"/>
              <a:gd name="connsiteX8" fmla="*/ 210242 w 601236"/>
              <a:gd name="connsiteY8" fmla="*/ 127871 h 414377"/>
              <a:gd name="connsiteX9" fmla="*/ 600767 w 601236"/>
              <a:gd name="connsiteY9" fmla="*/ 871 h 414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1236" h="414377">
                <a:moveTo>
                  <a:pt x="600767" y="871"/>
                </a:moveTo>
                <a:cubicBezTo>
                  <a:pt x="584892" y="13571"/>
                  <a:pt x="182725" y="169146"/>
                  <a:pt x="114992" y="204071"/>
                </a:cubicBezTo>
                <a:cubicBezTo>
                  <a:pt x="47259" y="238996"/>
                  <a:pt x="213417" y="175496"/>
                  <a:pt x="194367" y="210421"/>
                </a:cubicBezTo>
                <a:cubicBezTo>
                  <a:pt x="175317" y="245346"/>
                  <a:pt x="10217" y="403038"/>
                  <a:pt x="692" y="413621"/>
                </a:cubicBezTo>
                <a:cubicBezTo>
                  <a:pt x="-8833" y="424204"/>
                  <a:pt x="82184" y="321017"/>
                  <a:pt x="137217" y="273921"/>
                </a:cubicBezTo>
                <a:cubicBezTo>
                  <a:pt x="192250" y="226825"/>
                  <a:pt x="316075" y="146921"/>
                  <a:pt x="330892" y="131046"/>
                </a:cubicBezTo>
                <a:cubicBezTo>
                  <a:pt x="345709" y="115171"/>
                  <a:pt x="194896" y="187138"/>
                  <a:pt x="226117" y="178671"/>
                </a:cubicBezTo>
                <a:cubicBezTo>
                  <a:pt x="257338" y="170204"/>
                  <a:pt x="520863" y="88713"/>
                  <a:pt x="518217" y="80246"/>
                </a:cubicBezTo>
                <a:cubicBezTo>
                  <a:pt x="515571" y="71779"/>
                  <a:pt x="195425" y="137396"/>
                  <a:pt x="210242" y="127871"/>
                </a:cubicBezTo>
                <a:cubicBezTo>
                  <a:pt x="225059" y="118346"/>
                  <a:pt x="616642" y="-11829"/>
                  <a:pt x="600767" y="8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6" name="フリーフォーム 1365">
            <a:extLst>
              <a:ext uri="{FF2B5EF4-FFF2-40B4-BE49-F238E27FC236}">
                <a16:creationId xmlns:a16="http://schemas.microsoft.com/office/drawing/2014/main" id="{70B66C9B-E82D-5D70-D863-CB0621E0D7BC}"/>
              </a:ext>
            </a:extLst>
          </p:cNvPr>
          <p:cNvSpPr/>
          <p:nvPr/>
        </p:nvSpPr>
        <p:spPr>
          <a:xfrm>
            <a:off x="2133879" y="8100442"/>
            <a:ext cx="347106" cy="750801"/>
          </a:xfrm>
          <a:custGeom>
            <a:avLst/>
            <a:gdLst>
              <a:gd name="connsiteX0" fmla="*/ 345796 w 347106"/>
              <a:gd name="connsiteY0" fmla="*/ 2158 h 750801"/>
              <a:gd name="connsiteX1" fmla="*/ 44171 w 347106"/>
              <a:gd name="connsiteY1" fmla="*/ 240283 h 750801"/>
              <a:gd name="connsiteX2" fmla="*/ 50521 w 347106"/>
              <a:gd name="connsiteY2" fmla="*/ 491108 h 750801"/>
              <a:gd name="connsiteX3" fmla="*/ 25121 w 347106"/>
              <a:gd name="connsiteY3" fmla="*/ 433958 h 750801"/>
              <a:gd name="connsiteX4" fmla="*/ 79096 w 347106"/>
              <a:gd name="connsiteY4" fmla="*/ 748283 h 750801"/>
              <a:gd name="connsiteX5" fmla="*/ 53696 w 347106"/>
              <a:gd name="connsiteY5" fmla="*/ 567308 h 750801"/>
              <a:gd name="connsiteX6" fmla="*/ 2896 w 347106"/>
              <a:gd name="connsiteY6" fmla="*/ 310133 h 750801"/>
              <a:gd name="connsiteX7" fmla="*/ 148946 w 347106"/>
              <a:gd name="connsiteY7" fmla="*/ 132333 h 750801"/>
              <a:gd name="connsiteX8" fmla="*/ 345796 w 347106"/>
              <a:gd name="connsiteY8" fmla="*/ 2158 h 750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7106" h="750801">
                <a:moveTo>
                  <a:pt x="345796" y="2158"/>
                </a:moveTo>
                <a:cubicBezTo>
                  <a:pt x="328334" y="20150"/>
                  <a:pt x="93383" y="158791"/>
                  <a:pt x="44171" y="240283"/>
                </a:cubicBezTo>
                <a:cubicBezTo>
                  <a:pt x="-5041" y="321775"/>
                  <a:pt x="53696" y="458829"/>
                  <a:pt x="50521" y="491108"/>
                </a:cubicBezTo>
                <a:cubicBezTo>
                  <a:pt x="47346" y="523387"/>
                  <a:pt x="20358" y="391096"/>
                  <a:pt x="25121" y="433958"/>
                </a:cubicBezTo>
                <a:cubicBezTo>
                  <a:pt x="29883" y="476821"/>
                  <a:pt x="74333" y="726058"/>
                  <a:pt x="79096" y="748283"/>
                </a:cubicBezTo>
                <a:cubicBezTo>
                  <a:pt x="83858" y="770508"/>
                  <a:pt x="66396" y="640333"/>
                  <a:pt x="53696" y="567308"/>
                </a:cubicBezTo>
                <a:cubicBezTo>
                  <a:pt x="40996" y="494283"/>
                  <a:pt x="-12979" y="382629"/>
                  <a:pt x="2896" y="310133"/>
                </a:cubicBezTo>
                <a:cubicBezTo>
                  <a:pt x="18771" y="237637"/>
                  <a:pt x="96559" y="181545"/>
                  <a:pt x="148946" y="132333"/>
                </a:cubicBezTo>
                <a:cubicBezTo>
                  <a:pt x="201333" y="83121"/>
                  <a:pt x="363258" y="-15834"/>
                  <a:pt x="345796" y="2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7" name="フリーフォーム 1366">
            <a:extLst>
              <a:ext uri="{FF2B5EF4-FFF2-40B4-BE49-F238E27FC236}">
                <a16:creationId xmlns:a16="http://schemas.microsoft.com/office/drawing/2014/main" id="{8924FAD5-8F70-E109-1D4F-FB2E1B2C4CD3}"/>
              </a:ext>
            </a:extLst>
          </p:cNvPr>
          <p:cNvSpPr/>
          <p:nvPr/>
        </p:nvSpPr>
        <p:spPr>
          <a:xfrm>
            <a:off x="512422" y="8273395"/>
            <a:ext cx="1602811" cy="632774"/>
          </a:xfrm>
          <a:custGeom>
            <a:avLst/>
            <a:gdLst>
              <a:gd name="connsiteX0" fmla="*/ 1602128 w 1602811"/>
              <a:gd name="connsiteY0" fmla="*/ 118130 h 632774"/>
              <a:gd name="connsiteX1" fmla="*/ 1535453 w 1602811"/>
              <a:gd name="connsiteY1" fmla="*/ 655 h 632774"/>
              <a:gd name="connsiteX2" fmla="*/ 1179853 w 1602811"/>
              <a:gd name="connsiteY2" fmla="*/ 162580 h 632774"/>
              <a:gd name="connsiteX3" fmla="*/ 1259228 w 1602811"/>
              <a:gd name="connsiteY3" fmla="*/ 153055 h 632774"/>
              <a:gd name="connsiteX4" fmla="*/ 960778 w 1602811"/>
              <a:gd name="connsiteY4" fmla="*/ 311805 h 632774"/>
              <a:gd name="connsiteX5" fmla="*/ 976653 w 1602811"/>
              <a:gd name="connsiteY5" fmla="*/ 295930 h 632774"/>
              <a:gd name="connsiteX6" fmla="*/ 487703 w 1602811"/>
              <a:gd name="connsiteY6" fmla="*/ 407055 h 632774"/>
              <a:gd name="connsiteX7" fmla="*/ 52728 w 1602811"/>
              <a:gd name="connsiteY7" fmla="*/ 543580 h 632774"/>
              <a:gd name="connsiteX8" fmla="*/ 440078 w 1602811"/>
              <a:gd name="connsiteY8" fmla="*/ 470555 h 632774"/>
              <a:gd name="connsiteX9" fmla="*/ 1928 w 1602811"/>
              <a:gd name="connsiteY9" fmla="*/ 632480 h 632774"/>
              <a:gd name="connsiteX10" fmla="*/ 652803 w 1602811"/>
              <a:gd name="connsiteY10" fmla="*/ 422930 h 632774"/>
              <a:gd name="connsiteX11" fmla="*/ 1392578 w 1602811"/>
              <a:gd name="connsiteY11" fmla="*/ 124480 h 632774"/>
              <a:gd name="connsiteX12" fmla="*/ 1395753 w 1602811"/>
              <a:gd name="connsiteY12" fmla="*/ 48280 h 632774"/>
              <a:gd name="connsiteX13" fmla="*/ 1583078 w 1602811"/>
              <a:gd name="connsiteY13" fmla="*/ 67330 h 632774"/>
              <a:gd name="connsiteX14" fmla="*/ 1522753 w 1602811"/>
              <a:gd name="connsiteY14" fmla="*/ 655 h 632774"/>
              <a:gd name="connsiteX15" fmla="*/ 1602128 w 1602811"/>
              <a:gd name="connsiteY15" fmla="*/ 118130 h 632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02811" h="632774">
                <a:moveTo>
                  <a:pt x="1602128" y="118130"/>
                </a:moveTo>
                <a:cubicBezTo>
                  <a:pt x="1604245" y="118130"/>
                  <a:pt x="1605832" y="-6753"/>
                  <a:pt x="1535453" y="655"/>
                </a:cubicBezTo>
                <a:cubicBezTo>
                  <a:pt x="1465074" y="8063"/>
                  <a:pt x="1225890" y="137180"/>
                  <a:pt x="1179853" y="162580"/>
                </a:cubicBezTo>
                <a:cubicBezTo>
                  <a:pt x="1133816" y="187980"/>
                  <a:pt x="1295740" y="128184"/>
                  <a:pt x="1259228" y="153055"/>
                </a:cubicBezTo>
                <a:cubicBezTo>
                  <a:pt x="1222716" y="177926"/>
                  <a:pt x="1007874" y="287992"/>
                  <a:pt x="960778" y="311805"/>
                </a:cubicBezTo>
                <a:cubicBezTo>
                  <a:pt x="913682" y="335618"/>
                  <a:pt x="1055499" y="280055"/>
                  <a:pt x="976653" y="295930"/>
                </a:cubicBezTo>
                <a:cubicBezTo>
                  <a:pt x="897807" y="311805"/>
                  <a:pt x="641690" y="365780"/>
                  <a:pt x="487703" y="407055"/>
                </a:cubicBezTo>
                <a:cubicBezTo>
                  <a:pt x="333716" y="448330"/>
                  <a:pt x="60665" y="532997"/>
                  <a:pt x="52728" y="543580"/>
                </a:cubicBezTo>
                <a:cubicBezTo>
                  <a:pt x="44791" y="554163"/>
                  <a:pt x="448545" y="455738"/>
                  <a:pt x="440078" y="470555"/>
                </a:cubicBezTo>
                <a:cubicBezTo>
                  <a:pt x="431611" y="485372"/>
                  <a:pt x="-33526" y="640417"/>
                  <a:pt x="1928" y="632480"/>
                </a:cubicBezTo>
                <a:cubicBezTo>
                  <a:pt x="37382" y="624543"/>
                  <a:pt x="421028" y="507597"/>
                  <a:pt x="652803" y="422930"/>
                </a:cubicBezTo>
                <a:cubicBezTo>
                  <a:pt x="884578" y="338263"/>
                  <a:pt x="1268753" y="186922"/>
                  <a:pt x="1392578" y="124480"/>
                </a:cubicBezTo>
                <a:cubicBezTo>
                  <a:pt x="1516403" y="62038"/>
                  <a:pt x="1364003" y="57805"/>
                  <a:pt x="1395753" y="48280"/>
                </a:cubicBezTo>
                <a:cubicBezTo>
                  <a:pt x="1427503" y="38755"/>
                  <a:pt x="1561911" y="75267"/>
                  <a:pt x="1583078" y="67330"/>
                </a:cubicBezTo>
                <a:cubicBezTo>
                  <a:pt x="1604245" y="59392"/>
                  <a:pt x="1522224" y="-7283"/>
                  <a:pt x="1522753" y="655"/>
                </a:cubicBezTo>
                <a:cubicBezTo>
                  <a:pt x="1523282" y="8592"/>
                  <a:pt x="1600011" y="118130"/>
                  <a:pt x="1602128" y="118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8" name="フリーフォーム 1367">
            <a:extLst>
              <a:ext uri="{FF2B5EF4-FFF2-40B4-BE49-F238E27FC236}">
                <a16:creationId xmlns:a16="http://schemas.microsoft.com/office/drawing/2014/main" id="{2D4D146A-26AC-1CE3-7352-9BF1757BD3BE}"/>
              </a:ext>
            </a:extLst>
          </p:cNvPr>
          <p:cNvSpPr/>
          <p:nvPr/>
        </p:nvSpPr>
        <p:spPr>
          <a:xfrm>
            <a:off x="552336" y="8930999"/>
            <a:ext cx="181142" cy="1145686"/>
          </a:xfrm>
          <a:custGeom>
            <a:avLst/>
            <a:gdLst>
              <a:gd name="connsiteX0" fmla="*/ 19164 w 181142"/>
              <a:gd name="connsiteY0" fmla="*/ 276 h 1145686"/>
              <a:gd name="connsiteX1" fmla="*/ 114 w 181142"/>
              <a:gd name="connsiteY1" fmla="*/ 419376 h 1145686"/>
              <a:gd name="connsiteX2" fmla="*/ 28689 w 181142"/>
              <a:gd name="connsiteY2" fmla="*/ 419376 h 1145686"/>
              <a:gd name="connsiteX3" fmla="*/ 92189 w 181142"/>
              <a:gd name="connsiteY3" fmla="*/ 844826 h 1145686"/>
              <a:gd name="connsiteX4" fmla="*/ 120764 w 181142"/>
              <a:gd name="connsiteY4" fmla="*/ 768626 h 1145686"/>
              <a:gd name="connsiteX5" fmla="*/ 181089 w 181142"/>
              <a:gd name="connsiteY5" fmla="*/ 1143276 h 1145686"/>
              <a:gd name="connsiteX6" fmla="*/ 130289 w 181142"/>
              <a:gd name="connsiteY6" fmla="*/ 892451 h 1145686"/>
              <a:gd name="connsiteX7" fmla="*/ 69964 w 181142"/>
              <a:gd name="connsiteY7" fmla="*/ 200301 h 1145686"/>
              <a:gd name="connsiteX8" fmla="*/ 31864 w 181142"/>
              <a:gd name="connsiteY8" fmla="*/ 352701 h 1145686"/>
              <a:gd name="connsiteX9" fmla="*/ 19164 w 181142"/>
              <a:gd name="connsiteY9" fmla="*/ 276 h 1145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1142" h="1145686">
                <a:moveTo>
                  <a:pt x="19164" y="276"/>
                </a:moveTo>
                <a:cubicBezTo>
                  <a:pt x="13872" y="11389"/>
                  <a:pt x="-1474" y="349526"/>
                  <a:pt x="114" y="419376"/>
                </a:cubicBezTo>
                <a:cubicBezTo>
                  <a:pt x="1701" y="489226"/>
                  <a:pt x="13343" y="348468"/>
                  <a:pt x="28689" y="419376"/>
                </a:cubicBezTo>
                <a:cubicBezTo>
                  <a:pt x="44035" y="490284"/>
                  <a:pt x="76843" y="786618"/>
                  <a:pt x="92189" y="844826"/>
                </a:cubicBezTo>
                <a:cubicBezTo>
                  <a:pt x="107535" y="903034"/>
                  <a:pt x="105947" y="718884"/>
                  <a:pt x="120764" y="768626"/>
                </a:cubicBezTo>
                <a:cubicBezTo>
                  <a:pt x="135581" y="818368"/>
                  <a:pt x="179502" y="1122639"/>
                  <a:pt x="181089" y="1143276"/>
                </a:cubicBezTo>
                <a:cubicBezTo>
                  <a:pt x="182676" y="1163913"/>
                  <a:pt x="148810" y="1049613"/>
                  <a:pt x="130289" y="892451"/>
                </a:cubicBezTo>
                <a:cubicBezTo>
                  <a:pt x="111768" y="735289"/>
                  <a:pt x="86368" y="290259"/>
                  <a:pt x="69964" y="200301"/>
                </a:cubicBezTo>
                <a:cubicBezTo>
                  <a:pt x="53560" y="110343"/>
                  <a:pt x="36627" y="389214"/>
                  <a:pt x="31864" y="352701"/>
                </a:cubicBezTo>
                <a:cubicBezTo>
                  <a:pt x="27102" y="316189"/>
                  <a:pt x="24456" y="-10837"/>
                  <a:pt x="19164" y="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9" name="フリーフォーム 1368">
            <a:extLst>
              <a:ext uri="{FF2B5EF4-FFF2-40B4-BE49-F238E27FC236}">
                <a16:creationId xmlns:a16="http://schemas.microsoft.com/office/drawing/2014/main" id="{AADD1782-E876-7F60-CC76-20E88E815CEE}"/>
              </a:ext>
            </a:extLst>
          </p:cNvPr>
          <p:cNvSpPr/>
          <p:nvPr/>
        </p:nvSpPr>
        <p:spPr>
          <a:xfrm>
            <a:off x="45823" y="9006818"/>
            <a:ext cx="677044" cy="248968"/>
          </a:xfrm>
          <a:custGeom>
            <a:avLst/>
            <a:gdLst>
              <a:gd name="connsiteX0" fmla="*/ 598702 w 677044"/>
              <a:gd name="connsiteY0" fmla="*/ 3832 h 248968"/>
              <a:gd name="connsiteX1" fmla="*/ 11327 w 677044"/>
              <a:gd name="connsiteY1" fmla="*/ 222907 h 248968"/>
              <a:gd name="connsiteX2" fmla="*/ 198652 w 677044"/>
              <a:gd name="connsiteY2" fmla="*/ 178457 h 248968"/>
              <a:gd name="connsiteX3" fmla="*/ 39902 w 677044"/>
              <a:gd name="connsiteY3" fmla="*/ 245132 h 248968"/>
              <a:gd name="connsiteX4" fmla="*/ 665377 w 677044"/>
              <a:gd name="connsiteY4" fmla="*/ 41932 h 248968"/>
              <a:gd name="connsiteX5" fmla="*/ 459002 w 677044"/>
              <a:gd name="connsiteY5" fmla="*/ 80032 h 248968"/>
              <a:gd name="connsiteX6" fmla="*/ 598702 w 677044"/>
              <a:gd name="connsiteY6" fmla="*/ 3832 h 248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7044" h="248968">
                <a:moveTo>
                  <a:pt x="598702" y="3832"/>
                </a:moveTo>
                <a:cubicBezTo>
                  <a:pt x="524090" y="27644"/>
                  <a:pt x="78002" y="193803"/>
                  <a:pt x="11327" y="222907"/>
                </a:cubicBezTo>
                <a:cubicBezTo>
                  <a:pt x="-55348" y="252011"/>
                  <a:pt x="193890" y="174753"/>
                  <a:pt x="198652" y="178457"/>
                </a:cubicBezTo>
                <a:cubicBezTo>
                  <a:pt x="203414" y="182161"/>
                  <a:pt x="-37885" y="267886"/>
                  <a:pt x="39902" y="245132"/>
                </a:cubicBezTo>
                <a:cubicBezTo>
                  <a:pt x="117689" y="222378"/>
                  <a:pt x="595527" y="69449"/>
                  <a:pt x="665377" y="41932"/>
                </a:cubicBezTo>
                <a:cubicBezTo>
                  <a:pt x="735227" y="14415"/>
                  <a:pt x="469056" y="85324"/>
                  <a:pt x="459002" y="80032"/>
                </a:cubicBezTo>
                <a:cubicBezTo>
                  <a:pt x="448948" y="74740"/>
                  <a:pt x="673314" y="-19980"/>
                  <a:pt x="598702" y="38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0" name="フリーフォーム 1369">
            <a:extLst>
              <a:ext uri="{FF2B5EF4-FFF2-40B4-BE49-F238E27FC236}">
                <a16:creationId xmlns:a16="http://schemas.microsoft.com/office/drawing/2014/main" id="{6C742FB6-B896-BD5C-AAA0-B110FF5FED1B}"/>
              </a:ext>
            </a:extLst>
          </p:cNvPr>
          <p:cNvSpPr/>
          <p:nvPr/>
        </p:nvSpPr>
        <p:spPr>
          <a:xfrm>
            <a:off x="37362" y="9187737"/>
            <a:ext cx="979232" cy="1732191"/>
          </a:xfrm>
          <a:custGeom>
            <a:avLst/>
            <a:gdLst>
              <a:gd name="connsiteX0" fmla="*/ 57888 w 979232"/>
              <a:gd name="connsiteY0" fmla="*/ 73738 h 1732191"/>
              <a:gd name="connsiteX1" fmla="*/ 80113 w 979232"/>
              <a:gd name="connsiteY1" fmla="*/ 127713 h 1732191"/>
              <a:gd name="connsiteX2" fmla="*/ 511913 w 979232"/>
              <a:gd name="connsiteY2" fmla="*/ 921463 h 1732191"/>
              <a:gd name="connsiteX3" fmla="*/ 508738 w 979232"/>
              <a:gd name="connsiteY3" fmla="*/ 911938 h 1732191"/>
              <a:gd name="connsiteX4" fmla="*/ 804013 w 979232"/>
              <a:gd name="connsiteY4" fmla="*/ 1400888 h 1732191"/>
              <a:gd name="connsiteX5" fmla="*/ 734163 w 979232"/>
              <a:gd name="connsiteY5" fmla="*/ 1331038 h 1732191"/>
              <a:gd name="connsiteX6" fmla="*/ 978638 w 979232"/>
              <a:gd name="connsiteY6" fmla="*/ 1731088 h 1732191"/>
              <a:gd name="connsiteX7" fmla="*/ 651613 w 979232"/>
              <a:gd name="connsiteY7" fmla="*/ 1188163 h 1732191"/>
              <a:gd name="connsiteX8" fmla="*/ 178538 w 979232"/>
              <a:gd name="connsiteY8" fmla="*/ 378538 h 1732191"/>
              <a:gd name="connsiteX9" fmla="*/ 213463 w 979232"/>
              <a:gd name="connsiteY9" fmla="*/ 464263 h 1732191"/>
              <a:gd name="connsiteX10" fmla="*/ 16613 w 979232"/>
              <a:gd name="connsiteY10" fmla="*/ 32463 h 1732191"/>
              <a:gd name="connsiteX11" fmla="*/ 10263 w 979232"/>
              <a:gd name="connsiteY11" fmla="*/ 35638 h 1732191"/>
              <a:gd name="connsiteX12" fmla="*/ 57888 w 979232"/>
              <a:gd name="connsiteY12" fmla="*/ 73738 h 1732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79232" h="1732191">
                <a:moveTo>
                  <a:pt x="57888" y="73738"/>
                </a:moveTo>
                <a:cubicBezTo>
                  <a:pt x="69530" y="89084"/>
                  <a:pt x="4442" y="-13574"/>
                  <a:pt x="80113" y="127713"/>
                </a:cubicBezTo>
                <a:cubicBezTo>
                  <a:pt x="155784" y="269000"/>
                  <a:pt x="511913" y="921463"/>
                  <a:pt x="511913" y="921463"/>
                </a:cubicBezTo>
                <a:cubicBezTo>
                  <a:pt x="583350" y="1052167"/>
                  <a:pt x="460055" y="832034"/>
                  <a:pt x="508738" y="911938"/>
                </a:cubicBezTo>
                <a:cubicBezTo>
                  <a:pt x="557421" y="991842"/>
                  <a:pt x="766442" y="1331038"/>
                  <a:pt x="804013" y="1400888"/>
                </a:cubicBezTo>
                <a:cubicBezTo>
                  <a:pt x="841584" y="1470738"/>
                  <a:pt x="705059" y="1276005"/>
                  <a:pt x="734163" y="1331038"/>
                </a:cubicBezTo>
                <a:cubicBezTo>
                  <a:pt x="763267" y="1386071"/>
                  <a:pt x="992396" y="1754900"/>
                  <a:pt x="978638" y="1731088"/>
                </a:cubicBezTo>
                <a:cubicBezTo>
                  <a:pt x="964880" y="1707276"/>
                  <a:pt x="784963" y="1413588"/>
                  <a:pt x="651613" y="1188163"/>
                </a:cubicBezTo>
                <a:cubicBezTo>
                  <a:pt x="518263" y="962738"/>
                  <a:pt x="251563" y="499188"/>
                  <a:pt x="178538" y="378538"/>
                </a:cubicBezTo>
                <a:cubicBezTo>
                  <a:pt x="105513" y="257888"/>
                  <a:pt x="240450" y="521942"/>
                  <a:pt x="213463" y="464263"/>
                </a:cubicBezTo>
                <a:cubicBezTo>
                  <a:pt x="186476" y="406584"/>
                  <a:pt x="50480" y="103901"/>
                  <a:pt x="16613" y="32463"/>
                </a:cubicBezTo>
                <a:cubicBezTo>
                  <a:pt x="-17254" y="-38975"/>
                  <a:pt x="11321" y="28759"/>
                  <a:pt x="10263" y="35638"/>
                </a:cubicBezTo>
                <a:cubicBezTo>
                  <a:pt x="9205" y="42517"/>
                  <a:pt x="46246" y="58392"/>
                  <a:pt x="57888" y="737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1" name="フリーフォーム 1370">
            <a:extLst>
              <a:ext uri="{FF2B5EF4-FFF2-40B4-BE49-F238E27FC236}">
                <a16:creationId xmlns:a16="http://schemas.microsoft.com/office/drawing/2014/main" id="{9F4C4A06-9073-5DFE-2E89-5B8C809AB033}"/>
              </a:ext>
            </a:extLst>
          </p:cNvPr>
          <p:cNvSpPr/>
          <p:nvPr/>
        </p:nvSpPr>
        <p:spPr>
          <a:xfrm>
            <a:off x="-268987" y="8648045"/>
            <a:ext cx="1624365" cy="4235256"/>
          </a:xfrm>
          <a:custGeom>
            <a:avLst/>
            <a:gdLst>
              <a:gd name="connsiteX0" fmla="*/ 105701 w 1624365"/>
              <a:gd name="connsiteY0" fmla="*/ 267355 h 4235256"/>
              <a:gd name="connsiteX1" fmla="*/ 187344 w 1624365"/>
              <a:gd name="connsiteY1" fmla="*/ 365326 h 4235256"/>
              <a:gd name="connsiteX2" fmla="*/ 1281358 w 1624365"/>
              <a:gd name="connsiteY2" fmla="*/ 2471712 h 4235256"/>
              <a:gd name="connsiteX3" fmla="*/ 1297687 w 1624365"/>
              <a:gd name="connsiteY3" fmla="*/ 2373741 h 4235256"/>
              <a:gd name="connsiteX4" fmla="*/ 1575273 w 1624365"/>
              <a:gd name="connsiteY4" fmla="*/ 3533069 h 4235256"/>
              <a:gd name="connsiteX5" fmla="*/ 1493630 w 1624365"/>
              <a:gd name="connsiteY5" fmla="*/ 3271812 h 4235256"/>
              <a:gd name="connsiteX6" fmla="*/ 1624258 w 1624365"/>
              <a:gd name="connsiteY6" fmla="*/ 4235198 h 4235256"/>
              <a:gd name="connsiteX7" fmla="*/ 1509958 w 1624365"/>
              <a:gd name="connsiteY7" fmla="*/ 3222826 h 4235256"/>
              <a:gd name="connsiteX8" fmla="*/ 1216044 w 1624365"/>
              <a:gd name="connsiteY8" fmla="*/ 2014512 h 4235256"/>
              <a:gd name="connsiteX9" fmla="*/ 1020101 w 1624365"/>
              <a:gd name="connsiteY9" fmla="*/ 463298 h 4235256"/>
              <a:gd name="connsiteX10" fmla="*/ 1118073 w 1624365"/>
              <a:gd name="connsiteY10" fmla="*/ 1687941 h 4235256"/>
              <a:gd name="connsiteX11" fmla="*/ 791501 w 1624365"/>
              <a:gd name="connsiteY11" fmla="*/ 1361369 h 4235256"/>
              <a:gd name="connsiteX12" fmla="*/ 40387 w 1624365"/>
              <a:gd name="connsiteY12" fmla="*/ 55084 h 4235256"/>
              <a:gd name="connsiteX13" fmla="*/ 105701 w 1624365"/>
              <a:gd name="connsiteY13" fmla="*/ 267355 h 4235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24365" h="4235256">
                <a:moveTo>
                  <a:pt x="105701" y="267355"/>
                </a:moveTo>
                <a:cubicBezTo>
                  <a:pt x="130194" y="319062"/>
                  <a:pt x="-8599" y="-2067"/>
                  <a:pt x="187344" y="365326"/>
                </a:cubicBezTo>
                <a:cubicBezTo>
                  <a:pt x="383287" y="732719"/>
                  <a:pt x="1096301" y="2136976"/>
                  <a:pt x="1281358" y="2471712"/>
                </a:cubicBezTo>
                <a:cubicBezTo>
                  <a:pt x="1466415" y="2806448"/>
                  <a:pt x="1248701" y="2196848"/>
                  <a:pt x="1297687" y="2373741"/>
                </a:cubicBezTo>
                <a:cubicBezTo>
                  <a:pt x="1346673" y="2550634"/>
                  <a:pt x="1542616" y="3383391"/>
                  <a:pt x="1575273" y="3533069"/>
                </a:cubicBezTo>
                <a:cubicBezTo>
                  <a:pt x="1607930" y="3682747"/>
                  <a:pt x="1485466" y="3154791"/>
                  <a:pt x="1493630" y="3271812"/>
                </a:cubicBezTo>
                <a:cubicBezTo>
                  <a:pt x="1501794" y="3388833"/>
                  <a:pt x="1621537" y="4243362"/>
                  <a:pt x="1624258" y="4235198"/>
                </a:cubicBezTo>
                <a:cubicBezTo>
                  <a:pt x="1626979" y="4227034"/>
                  <a:pt x="1577994" y="3592940"/>
                  <a:pt x="1509958" y="3222826"/>
                </a:cubicBezTo>
                <a:cubicBezTo>
                  <a:pt x="1441922" y="2852712"/>
                  <a:pt x="1297687" y="2474433"/>
                  <a:pt x="1216044" y="2014512"/>
                </a:cubicBezTo>
                <a:cubicBezTo>
                  <a:pt x="1134401" y="1554591"/>
                  <a:pt x="1036430" y="517727"/>
                  <a:pt x="1020101" y="463298"/>
                </a:cubicBezTo>
                <a:cubicBezTo>
                  <a:pt x="1003772" y="408869"/>
                  <a:pt x="1156173" y="1538263"/>
                  <a:pt x="1118073" y="1687941"/>
                </a:cubicBezTo>
                <a:cubicBezTo>
                  <a:pt x="1079973" y="1837619"/>
                  <a:pt x="971115" y="1633512"/>
                  <a:pt x="791501" y="1361369"/>
                </a:cubicBezTo>
                <a:cubicBezTo>
                  <a:pt x="611887" y="1089226"/>
                  <a:pt x="151966" y="242862"/>
                  <a:pt x="40387" y="55084"/>
                </a:cubicBezTo>
                <a:cubicBezTo>
                  <a:pt x="-71192" y="-132695"/>
                  <a:pt x="81208" y="215648"/>
                  <a:pt x="105701" y="267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2" name="フリーフォーム 1371">
            <a:extLst>
              <a:ext uri="{FF2B5EF4-FFF2-40B4-BE49-F238E27FC236}">
                <a16:creationId xmlns:a16="http://schemas.microsoft.com/office/drawing/2014/main" id="{DA31F613-8DB6-613F-E9F6-26F20E6EB0C6}"/>
              </a:ext>
            </a:extLst>
          </p:cNvPr>
          <p:cNvSpPr/>
          <p:nvPr/>
        </p:nvSpPr>
        <p:spPr>
          <a:xfrm>
            <a:off x="1877786" y="7888561"/>
            <a:ext cx="718457" cy="4080282"/>
          </a:xfrm>
          <a:custGeom>
            <a:avLst/>
            <a:gdLst>
              <a:gd name="connsiteX0" fmla="*/ 0 w 718457"/>
              <a:gd name="connsiteY0" fmla="*/ 128768 h 4080282"/>
              <a:gd name="connsiteX1" fmla="*/ 65314 w 718457"/>
              <a:gd name="connsiteY1" fmla="*/ 357368 h 4080282"/>
              <a:gd name="connsiteX2" fmla="*/ 342900 w 718457"/>
              <a:gd name="connsiteY2" fmla="*/ 3165882 h 4080282"/>
              <a:gd name="connsiteX3" fmla="*/ 359228 w 718457"/>
              <a:gd name="connsiteY3" fmla="*/ 2414768 h 4080282"/>
              <a:gd name="connsiteX4" fmla="*/ 718457 w 718457"/>
              <a:gd name="connsiteY4" fmla="*/ 4080282 h 4080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8457" h="4080282">
                <a:moveTo>
                  <a:pt x="0" y="128768"/>
                </a:moveTo>
                <a:cubicBezTo>
                  <a:pt x="4082" y="-10025"/>
                  <a:pt x="8164" y="-148818"/>
                  <a:pt x="65314" y="357368"/>
                </a:cubicBezTo>
                <a:cubicBezTo>
                  <a:pt x="122464" y="863554"/>
                  <a:pt x="293914" y="2822982"/>
                  <a:pt x="342900" y="3165882"/>
                </a:cubicBezTo>
                <a:cubicBezTo>
                  <a:pt x="391886" y="3508782"/>
                  <a:pt x="296635" y="2262368"/>
                  <a:pt x="359228" y="2414768"/>
                </a:cubicBezTo>
                <a:cubicBezTo>
                  <a:pt x="421821" y="2567168"/>
                  <a:pt x="664028" y="3614918"/>
                  <a:pt x="718457" y="4080282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3" name="フリーフォーム 1372">
            <a:extLst>
              <a:ext uri="{FF2B5EF4-FFF2-40B4-BE49-F238E27FC236}">
                <a16:creationId xmlns:a16="http://schemas.microsoft.com/office/drawing/2014/main" id="{58BB3987-EC5F-25A4-7B98-F52C80A0A772}"/>
              </a:ext>
            </a:extLst>
          </p:cNvPr>
          <p:cNvSpPr/>
          <p:nvPr/>
        </p:nvSpPr>
        <p:spPr>
          <a:xfrm>
            <a:off x="2055331" y="8178095"/>
            <a:ext cx="624322" cy="4623481"/>
          </a:xfrm>
          <a:custGeom>
            <a:avLst/>
            <a:gdLst>
              <a:gd name="connsiteX0" fmla="*/ 18398 w 624322"/>
              <a:gd name="connsiteY0" fmla="*/ 67834 h 4623481"/>
              <a:gd name="connsiteX1" fmla="*/ 442940 w 624322"/>
              <a:gd name="connsiteY1" fmla="*/ 2892676 h 4623481"/>
              <a:gd name="connsiteX2" fmla="*/ 442940 w 624322"/>
              <a:gd name="connsiteY2" fmla="*/ 2582434 h 4623481"/>
              <a:gd name="connsiteX3" fmla="*/ 622555 w 624322"/>
              <a:gd name="connsiteY3" fmla="*/ 4607176 h 4623481"/>
              <a:gd name="connsiteX4" fmla="*/ 524583 w 624322"/>
              <a:gd name="connsiteY4" fmla="*/ 3398862 h 4623481"/>
              <a:gd name="connsiteX5" fmla="*/ 361298 w 624322"/>
              <a:gd name="connsiteY5" fmla="*/ 998562 h 4623481"/>
              <a:gd name="connsiteX6" fmla="*/ 312312 w 624322"/>
              <a:gd name="connsiteY6" fmla="*/ 1896634 h 4623481"/>
              <a:gd name="connsiteX7" fmla="*/ 100040 w 624322"/>
              <a:gd name="connsiteY7" fmla="*/ 965905 h 4623481"/>
              <a:gd name="connsiteX8" fmla="*/ 18398 w 624322"/>
              <a:gd name="connsiteY8" fmla="*/ 67834 h 4623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4322" h="4623481">
                <a:moveTo>
                  <a:pt x="18398" y="67834"/>
                </a:moveTo>
                <a:cubicBezTo>
                  <a:pt x="75548" y="388963"/>
                  <a:pt x="372183" y="2473576"/>
                  <a:pt x="442940" y="2892676"/>
                </a:cubicBezTo>
                <a:cubicBezTo>
                  <a:pt x="513697" y="3311776"/>
                  <a:pt x="413004" y="2296684"/>
                  <a:pt x="442940" y="2582434"/>
                </a:cubicBezTo>
                <a:cubicBezTo>
                  <a:pt x="472876" y="2868184"/>
                  <a:pt x="608948" y="4471105"/>
                  <a:pt x="622555" y="4607176"/>
                </a:cubicBezTo>
                <a:cubicBezTo>
                  <a:pt x="636162" y="4743247"/>
                  <a:pt x="568126" y="4000298"/>
                  <a:pt x="524583" y="3398862"/>
                </a:cubicBezTo>
                <a:cubicBezTo>
                  <a:pt x="481040" y="2797426"/>
                  <a:pt x="396676" y="1248933"/>
                  <a:pt x="361298" y="998562"/>
                </a:cubicBezTo>
                <a:cubicBezTo>
                  <a:pt x="325920" y="748191"/>
                  <a:pt x="355855" y="1902077"/>
                  <a:pt x="312312" y="1896634"/>
                </a:cubicBezTo>
                <a:cubicBezTo>
                  <a:pt x="268769" y="1891191"/>
                  <a:pt x="149026" y="1278869"/>
                  <a:pt x="100040" y="965905"/>
                </a:cubicBezTo>
                <a:cubicBezTo>
                  <a:pt x="51054" y="652941"/>
                  <a:pt x="-38752" y="-253295"/>
                  <a:pt x="18398" y="67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4" name="フリーフォーム 1373">
            <a:extLst>
              <a:ext uri="{FF2B5EF4-FFF2-40B4-BE49-F238E27FC236}">
                <a16:creationId xmlns:a16="http://schemas.microsoft.com/office/drawing/2014/main" id="{0FDB2C78-312E-B060-2686-6A73EF4B9A5A}"/>
              </a:ext>
            </a:extLst>
          </p:cNvPr>
          <p:cNvSpPr/>
          <p:nvPr/>
        </p:nvSpPr>
        <p:spPr>
          <a:xfrm>
            <a:off x="2122664" y="8719253"/>
            <a:ext cx="1878353" cy="641155"/>
          </a:xfrm>
          <a:custGeom>
            <a:avLst/>
            <a:gdLst>
              <a:gd name="connsiteX0" fmla="*/ 50 w 1878353"/>
              <a:gd name="connsiteY0" fmla="*/ 204 h 641155"/>
              <a:gd name="connsiteX1" fmla="*/ 1143050 w 1878353"/>
              <a:gd name="connsiteY1" fmla="*/ 473733 h 641155"/>
              <a:gd name="connsiteX2" fmla="*/ 963436 w 1878353"/>
              <a:gd name="connsiteY2" fmla="*/ 343104 h 641155"/>
              <a:gd name="connsiteX3" fmla="*/ 1861507 w 1878353"/>
              <a:gd name="connsiteY3" fmla="*/ 637018 h 641155"/>
              <a:gd name="connsiteX4" fmla="*/ 1485950 w 1878353"/>
              <a:gd name="connsiteY4" fmla="*/ 506390 h 641155"/>
              <a:gd name="connsiteX5" fmla="*/ 702179 w 1878353"/>
              <a:gd name="connsiteY5" fmla="*/ 375761 h 641155"/>
              <a:gd name="connsiteX6" fmla="*/ 1094065 w 1878353"/>
              <a:gd name="connsiteY6" fmla="*/ 539047 h 641155"/>
              <a:gd name="connsiteX7" fmla="*/ 50 w 1878353"/>
              <a:gd name="connsiteY7" fmla="*/ 204 h 641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78353" h="641155">
                <a:moveTo>
                  <a:pt x="50" y="204"/>
                </a:moveTo>
                <a:cubicBezTo>
                  <a:pt x="8214" y="-10682"/>
                  <a:pt x="982486" y="416583"/>
                  <a:pt x="1143050" y="473733"/>
                </a:cubicBezTo>
                <a:cubicBezTo>
                  <a:pt x="1303614" y="530883"/>
                  <a:pt x="843693" y="315890"/>
                  <a:pt x="963436" y="343104"/>
                </a:cubicBezTo>
                <a:cubicBezTo>
                  <a:pt x="1083179" y="370318"/>
                  <a:pt x="1774421" y="609804"/>
                  <a:pt x="1861507" y="637018"/>
                </a:cubicBezTo>
                <a:cubicBezTo>
                  <a:pt x="1948593" y="664232"/>
                  <a:pt x="1679171" y="549933"/>
                  <a:pt x="1485950" y="506390"/>
                </a:cubicBezTo>
                <a:cubicBezTo>
                  <a:pt x="1292729" y="462847"/>
                  <a:pt x="767493" y="370318"/>
                  <a:pt x="702179" y="375761"/>
                </a:cubicBezTo>
                <a:cubicBezTo>
                  <a:pt x="636865" y="381204"/>
                  <a:pt x="1216529" y="598918"/>
                  <a:pt x="1094065" y="539047"/>
                </a:cubicBezTo>
                <a:cubicBezTo>
                  <a:pt x="971601" y="479176"/>
                  <a:pt x="-8114" y="11090"/>
                  <a:pt x="50" y="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5" name="フリーフォーム 1374">
            <a:extLst>
              <a:ext uri="{FF2B5EF4-FFF2-40B4-BE49-F238E27FC236}">
                <a16:creationId xmlns:a16="http://schemas.microsoft.com/office/drawing/2014/main" id="{4D6D8C7D-35C2-5DBD-25B0-19E3F5C0B7DF}"/>
              </a:ext>
            </a:extLst>
          </p:cNvPr>
          <p:cNvSpPr/>
          <p:nvPr/>
        </p:nvSpPr>
        <p:spPr>
          <a:xfrm>
            <a:off x="1954220" y="8797486"/>
            <a:ext cx="1877009" cy="713068"/>
          </a:xfrm>
          <a:custGeom>
            <a:avLst/>
            <a:gdLst>
              <a:gd name="connsiteX0" fmla="*/ 21537 w 1877009"/>
              <a:gd name="connsiteY0" fmla="*/ 3614 h 713068"/>
              <a:gd name="connsiteX1" fmla="*/ 1409466 w 1877009"/>
              <a:gd name="connsiteY1" fmla="*/ 493471 h 713068"/>
              <a:gd name="connsiteX2" fmla="*/ 691009 w 1877009"/>
              <a:gd name="connsiteY2" fmla="*/ 330185 h 713068"/>
              <a:gd name="connsiteX3" fmla="*/ 1850337 w 1877009"/>
              <a:gd name="connsiteY3" fmla="*/ 705743 h 713068"/>
              <a:gd name="connsiteX4" fmla="*/ 1425794 w 1877009"/>
              <a:gd name="connsiteY4" fmla="*/ 558785 h 713068"/>
              <a:gd name="connsiteX5" fmla="*/ 527723 w 1877009"/>
              <a:gd name="connsiteY5" fmla="*/ 313857 h 713068"/>
              <a:gd name="connsiteX6" fmla="*/ 299123 w 1877009"/>
              <a:gd name="connsiteY6" fmla="*/ 444485 h 713068"/>
              <a:gd name="connsiteX7" fmla="*/ 544051 w 1877009"/>
              <a:gd name="connsiteY7" fmla="*/ 281200 h 713068"/>
              <a:gd name="connsiteX8" fmla="*/ 21537 w 1877009"/>
              <a:gd name="connsiteY8" fmla="*/ 3614 h 713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7009" h="713068">
                <a:moveTo>
                  <a:pt x="21537" y="3614"/>
                </a:moveTo>
                <a:cubicBezTo>
                  <a:pt x="165773" y="38992"/>
                  <a:pt x="1297887" y="439043"/>
                  <a:pt x="1409466" y="493471"/>
                </a:cubicBezTo>
                <a:cubicBezTo>
                  <a:pt x="1521045" y="547899"/>
                  <a:pt x="617531" y="294806"/>
                  <a:pt x="691009" y="330185"/>
                </a:cubicBezTo>
                <a:cubicBezTo>
                  <a:pt x="764488" y="365564"/>
                  <a:pt x="1727873" y="667643"/>
                  <a:pt x="1850337" y="705743"/>
                </a:cubicBezTo>
                <a:cubicBezTo>
                  <a:pt x="1972801" y="743843"/>
                  <a:pt x="1646230" y="624099"/>
                  <a:pt x="1425794" y="558785"/>
                </a:cubicBezTo>
                <a:cubicBezTo>
                  <a:pt x="1205358" y="493471"/>
                  <a:pt x="715502" y="332907"/>
                  <a:pt x="527723" y="313857"/>
                </a:cubicBezTo>
                <a:cubicBezTo>
                  <a:pt x="339944" y="294807"/>
                  <a:pt x="296402" y="449928"/>
                  <a:pt x="299123" y="444485"/>
                </a:cubicBezTo>
                <a:cubicBezTo>
                  <a:pt x="301844" y="439042"/>
                  <a:pt x="584873" y="360121"/>
                  <a:pt x="544051" y="281200"/>
                </a:cubicBezTo>
                <a:cubicBezTo>
                  <a:pt x="503230" y="202279"/>
                  <a:pt x="-122699" y="-31764"/>
                  <a:pt x="21537" y="36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6" name="フリーフォーム 1375">
            <a:extLst>
              <a:ext uri="{FF2B5EF4-FFF2-40B4-BE49-F238E27FC236}">
                <a16:creationId xmlns:a16="http://schemas.microsoft.com/office/drawing/2014/main" id="{EFF5028F-34D9-9495-5F32-45855D655B52}"/>
              </a:ext>
            </a:extLst>
          </p:cNvPr>
          <p:cNvSpPr/>
          <p:nvPr/>
        </p:nvSpPr>
        <p:spPr>
          <a:xfrm>
            <a:off x="2276924" y="8588461"/>
            <a:ext cx="1957454" cy="4212752"/>
          </a:xfrm>
          <a:custGeom>
            <a:avLst/>
            <a:gdLst>
              <a:gd name="connsiteX0" fmla="*/ 1952176 w 1957454"/>
              <a:gd name="connsiteY0" fmla="*/ 16696 h 4212752"/>
              <a:gd name="connsiteX1" fmla="*/ 1527633 w 1957454"/>
              <a:gd name="connsiteY1" fmla="*/ 588196 h 4212752"/>
              <a:gd name="connsiteX2" fmla="*/ 1609276 w 1957454"/>
              <a:gd name="connsiteY2" fmla="*/ 653510 h 4212752"/>
              <a:gd name="connsiteX3" fmla="*/ 1364347 w 1957454"/>
              <a:gd name="connsiteY3" fmla="*/ 1110710 h 4212752"/>
              <a:gd name="connsiteX4" fmla="*/ 1380676 w 1957454"/>
              <a:gd name="connsiteY4" fmla="*/ 1714868 h 4212752"/>
              <a:gd name="connsiteX5" fmla="*/ 1397005 w 1957454"/>
              <a:gd name="connsiteY5" fmla="*/ 1600568 h 4212752"/>
              <a:gd name="connsiteX6" fmla="*/ 939805 w 1957454"/>
              <a:gd name="connsiteY6" fmla="*/ 2580282 h 4212752"/>
              <a:gd name="connsiteX7" fmla="*/ 988790 w 1957454"/>
              <a:gd name="connsiteY7" fmla="*/ 2384339 h 4212752"/>
              <a:gd name="connsiteX8" fmla="*/ 531590 w 1957454"/>
              <a:gd name="connsiteY8" fmla="*/ 3249753 h 4212752"/>
              <a:gd name="connsiteX9" fmla="*/ 694876 w 1957454"/>
              <a:gd name="connsiteY9" fmla="*/ 3070139 h 4212752"/>
              <a:gd name="connsiteX10" fmla="*/ 41733 w 1957454"/>
              <a:gd name="connsiteY10" fmla="*/ 4180482 h 4212752"/>
              <a:gd name="connsiteX11" fmla="*/ 205019 w 1957454"/>
              <a:gd name="connsiteY11" fmla="*/ 3706953 h 4212752"/>
              <a:gd name="connsiteX12" fmla="*/ 1331690 w 1957454"/>
              <a:gd name="connsiteY12" fmla="*/ 1633225 h 4212752"/>
              <a:gd name="connsiteX13" fmla="*/ 1445990 w 1957454"/>
              <a:gd name="connsiteY13" fmla="*/ 751482 h 4212752"/>
              <a:gd name="connsiteX14" fmla="*/ 1184733 w 1957454"/>
              <a:gd name="connsiteY14" fmla="*/ 1322982 h 4212752"/>
              <a:gd name="connsiteX15" fmla="*/ 1952176 w 1957454"/>
              <a:gd name="connsiteY15" fmla="*/ 16696 h 4212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57454" h="4212752">
                <a:moveTo>
                  <a:pt x="1952176" y="16696"/>
                </a:moveTo>
                <a:cubicBezTo>
                  <a:pt x="2009326" y="-105768"/>
                  <a:pt x="1584783" y="482060"/>
                  <a:pt x="1527633" y="588196"/>
                </a:cubicBezTo>
                <a:cubicBezTo>
                  <a:pt x="1470483" y="694332"/>
                  <a:pt x="1636490" y="566424"/>
                  <a:pt x="1609276" y="653510"/>
                </a:cubicBezTo>
                <a:cubicBezTo>
                  <a:pt x="1582062" y="740596"/>
                  <a:pt x="1402447" y="933817"/>
                  <a:pt x="1364347" y="1110710"/>
                </a:cubicBezTo>
                <a:cubicBezTo>
                  <a:pt x="1326247" y="1287603"/>
                  <a:pt x="1375233" y="1633225"/>
                  <a:pt x="1380676" y="1714868"/>
                </a:cubicBezTo>
                <a:cubicBezTo>
                  <a:pt x="1386119" y="1796511"/>
                  <a:pt x="1470483" y="1456332"/>
                  <a:pt x="1397005" y="1600568"/>
                </a:cubicBezTo>
                <a:cubicBezTo>
                  <a:pt x="1323527" y="1744804"/>
                  <a:pt x="1007841" y="2449654"/>
                  <a:pt x="939805" y="2580282"/>
                </a:cubicBezTo>
                <a:cubicBezTo>
                  <a:pt x="871769" y="2710910"/>
                  <a:pt x="1056826" y="2272761"/>
                  <a:pt x="988790" y="2384339"/>
                </a:cubicBezTo>
                <a:cubicBezTo>
                  <a:pt x="920754" y="2495917"/>
                  <a:pt x="580576" y="3135453"/>
                  <a:pt x="531590" y="3249753"/>
                </a:cubicBezTo>
                <a:cubicBezTo>
                  <a:pt x="482604" y="3364053"/>
                  <a:pt x="776519" y="2915018"/>
                  <a:pt x="694876" y="3070139"/>
                </a:cubicBezTo>
                <a:cubicBezTo>
                  <a:pt x="613233" y="3225260"/>
                  <a:pt x="123376" y="4074346"/>
                  <a:pt x="41733" y="4180482"/>
                </a:cubicBezTo>
                <a:cubicBezTo>
                  <a:pt x="-39910" y="4286618"/>
                  <a:pt x="-9974" y="4131496"/>
                  <a:pt x="205019" y="3706953"/>
                </a:cubicBezTo>
                <a:cubicBezTo>
                  <a:pt x="420012" y="3282410"/>
                  <a:pt x="1124862" y="2125803"/>
                  <a:pt x="1331690" y="1633225"/>
                </a:cubicBezTo>
                <a:cubicBezTo>
                  <a:pt x="1538518" y="1140647"/>
                  <a:pt x="1470483" y="803189"/>
                  <a:pt x="1445990" y="751482"/>
                </a:cubicBezTo>
                <a:cubicBezTo>
                  <a:pt x="1421497" y="699775"/>
                  <a:pt x="1094926" y="1440003"/>
                  <a:pt x="1184733" y="1322982"/>
                </a:cubicBezTo>
                <a:cubicBezTo>
                  <a:pt x="1274540" y="1205961"/>
                  <a:pt x="1895026" y="139160"/>
                  <a:pt x="1952176" y="16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7" name="フリーフォーム 1376">
            <a:extLst>
              <a:ext uri="{FF2B5EF4-FFF2-40B4-BE49-F238E27FC236}">
                <a16:creationId xmlns:a16="http://schemas.microsoft.com/office/drawing/2014/main" id="{FDEFBF7C-9E7E-226A-9CA6-7496F833D1D9}"/>
              </a:ext>
            </a:extLst>
          </p:cNvPr>
          <p:cNvSpPr/>
          <p:nvPr/>
        </p:nvSpPr>
        <p:spPr>
          <a:xfrm>
            <a:off x="4012714" y="8603522"/>
            <a:ext cx="2408166" cy="946471"/>
          </a:xfrm>
          <a:custGeom>
            <a:avLst/>
            <a:gdLst>
              <a:gd name="connsiteX0" fmla="*/ 4115 w 2408166"/>
              <a:gd name="connsiteY0" fmla="*/ 1635 h 946471"/>
              <a:gd name="connsiteX1" fmla="*/ 1392043 w 2408166"/>
              <a:gd name="connsiteY1" fmla="*/ 507821 h 946471"/>
              <a:gd name="connsiteX2" fmla="*/ 2339100 w 2408166"/>
              <a:gd name="connsiteY2" fmla="*/ 883378 h 946471"/>
              <a:gd name="connsiteX3" fmla="*/ 2208472 w 2408166"/>
              <a:gd name="connsiteY3" fmla="*/ 916035 h 946471"/>
              <a:gd name="connsiteX4" fmla="*/ 1196100 w 2408166"/>
              <a:gd name="connsiteY4" fmla="*/ 573135 h 946471"/>
              <a:gd name="connsiteX5" fmla="*/ 1865572 w 2408166"/>
              <a:gd name="connsiteY5" fmla="*/ 687435 h 946471"/>
              <a:gd name="connsiteX6" fmla="*/ 4115 w 2408166"/>
              <a:gd name="connsiteY6" fmla="*/ 1635 h 946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08166" h="946471">
                <a:moveTo>
                  <a:pt x="4115" y="1635"/>
                </a:moveTo>
                <a:cubicBezTo>
                  <a:pt x="-74807" y="-28301"/>
                  <a:pt x="1002879" y="360864"/>
                  <a:pt x="1392043" y="507821"/>
                </a:cubicBezTo>
                <a:cubicBezTo>
                  <a:pt x="1781207" y="654778"/>
                  <a:pt x="2203029" y="815342"/>
                  <a:pt x="2339100" y="883378"/>
                </a:cubicBezTo>
                <a:cubicBezTo>
                  <a:pt x="2475171" y="951414"/>
                  <a:pt x="2398972" y="967742"/>
                  <a:pt x="2208472" y="916035"/>
                </a:cubicBezTo>
                <a:cubicBezTo>
                  <a:pt x="2017972" y="864328"/>
                  <a:pt x="1253250" y="611235"/>
                  <a:pt x="1196100" y="573135"/>
                </a:cubicBezTo>
                <a:cubicBezTo>
                  <a:pt x="1138950" y="535035"/>
                  <a:pt x="2061515" y="777242"/>
                  <a:pt x="1865572" y="687435"/>
                </a:cubicBezTo>
                <a:cubicBezTo>
                  <a:pt x="1669629" y="597628"/>
                  <a:pt x="83037" y="31571"/>
                  <a:pt x="4115" y="1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8" name="フリーフォーム 1377">
            <a:extLst>
              <a:ext uri="{FF2B5EF4-FFF2-40B4-BE49-F238E27FC236}">
                <a16:creationId xmlns:a16="http://schemas.microsoft.com/office/drawing/2014/main" id="{DE71BC66-34F7-A05A-B929-C660C099C45D}"/>
              </a:ext>
            </a:extLst>
          </p:cNvPr>
          <p:cNvSpPr/>
          <p:nvPr/>
        </p:nvSpPr>
        <p:spPr>
          <a:xfrm>
            <a:off x="4131123" y="8701311"/>
            <a:ext cx="1665550" cy="619382"/>
          </a:xfrm>
          <a:custGeom>
            <a:avLst/>
            <a:gdLst>
              <a:gd name="connsiteX0" fmla="*/ 6 w 1665550"/>
              <a:gd name="connsiteY0" fmla="*/ 1818 h 619382"/>
              <a:gd name="connsiteX1" fmla="*/ 1208320 w 1665550"/>
              <a:gd name="connsiteY1" fmla="*/ 524332 h 619382"/>
              <a:gd name="connsiteX2" fmla="*/ 1665520 w 1665550"/>
              <a:gd name="connsiteY2" fmla="*/ 605975 h 619382"/>
              <a:gd name="connsiteX3" fmla="*/ 1191991 w 1665550"/>
              <a:gd name="connsiteY3" fmla="*/ 361046 h 619382"/>
              <a:gd name="connsiteX4" fmla="*/ 6 w 1665550"/>
              <a:gd name="connsiteY4" fmla="*/ 1818 h 61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5550" h="619382">
                <a:moveTo>
                  <a:pt x="6" y="1818"/>
                </a:moveTo>
                <a:cubicBezTo>
                  <a:pt x="2728" y="29032"/>
                  <a:pt x="930734" y="423639"/>
                  <a:pt x="1208320" y="524332"/>
                </a:cubicBezTo>
                <a:cubicBezTo>
                  <a:pt x="1485906" y="625025"/>
                  <a:pt x="1668242" y="633189"/>
                  <a:pt x="1665520" y="605975"/>
                </a:cubicBezTo>
                <a:cubicBezTo>
                  <a:pt x="1662799" y="578761"/>
                  <a:pt x="1472298" y="461739"/>
                  <a:pt x="1191991" y="361046"/>
                </a:cubicBezTo>
                <a:cubicBezTo>
                  <a:pt x="911684" y="260353"/>
                  <a:pt x="-2716" y="-25396"/>
                  <a:pt x="6" y="1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9" name="フリーフォーム 1378">
            <a:extLst>
              <a:ext uri="{FF2B5EF4-FFF2-40B4-BE49-F238E27FC236}">
                <a16:creationId xmlns:a16="http://schemas.microsoft.com/office/drawing/2014/main" id="{106224BC-D0B0-DAA8-AAF0-181588DC8713}"/>
              </a:ext>
            </a:extLst>
          </p:cNvPr>
          <p:cNvSpPr/>
          <p:nvPr/>
        </p:nvSpPr>
        <p:spPr>
          <a:xfrm>
            <a:off x="2508410" y="7005145"/>
            <a:ext cx="5636454" cy="5914906"/>
          </a:xfrm>
          <a:custGeom>
            <a:avLst/>
            <a:gdLst>
              <a:gd name="connsiteX0" fmla="*/ 22519 w 5636454"/>
              <a:gd name="connsiteY0" fmla="*/ 5290269 h 5914906"/>
              <a:gd name="connsiteX1" fmla="*/ 1786004 w 5636454"/>
              <a:gd name="connsiteY1" fmla="*/ 5600512 h 5914906"/>
              <a:gd name="connsiteX2" fmla="*/ 2210547 w 5636454"/>
              <a:gd name="connsiteY2" fmla="*/ 4996355 h 5914906"/>
              <a:gd name="connsiteX3" fmla="*/ 1883976 w 5636454"/>
              <a:gd name="connsiteY3" fmla="*/ 4980026 h 5914906"/>
              <a:gd name="connsiteX4" fmla="*/ 2765719 w 5636454"/>
              <a:gd name="connsiteY4" fmla="*/ 4310555 h 5914906"/>
              <a:gd name="connsiteX5" fmla="*/ 2749390 w 5636454"/>
              <a:gd name="connsiteY5" fmla="*/ 4147269 h 5914906"/>
              <a:gd name="connsiteX6" fmla="*/ 3271904 w 5636454"/>
              <a:gd name="connsiteY6" fmla="*/ 2971612 h 5914906"/>
              <a:gd name="connsiteX7" fmla="*/ 2977990 w 5636454"/>
              <a:gd name="connsiteY7" fmla="*/ 3298184 h 5914906"/>
              <a:gd name="connsiteX8" fmla="*/ 3778090 w 5636454"/>
              <a:gd name="connsiteY8" fmla="*/ 2465426 h 5914906"/>
              <a:gd name="connsiteX9" fmla="*/ 4104661 w 5636454"/>
              <a:gd name="connsiteY9" fmla="*/ 2089869 h 5914906"/>
              <a:gd name="connsiteX10" fmla="*/ 4186304 w 5636454"/>
              <a:gd name="connsiteY10" fmla="*/ 1600012 h 5914906"/>
              <a:gd name="connsiteX11" fmla="*/ 4137319 w 5636454"/>
              <a:gd name="connsiteY11" fmla="*/ 1126484 h 5914906"/>
              <a:gd name="connsiteX12" fmla="*/ 4398576 w 5636454"/>
              <a:gd name="connsiteY12" fmla="*/ 1877598 h 5914906"/>
              <a:gd name="connsiteX13" fmla="*/ 5312976 w 5636454"/>
              <a:gd name="connsiteY13" fmla="*/ 293726 h 5914906"/>
              <a:gd name="connsiteX14" fmla="*/ 5623219 w 5636454"/>
              <a:gd name="connsiteY14" fmla="*/ 97784 h 5914906"/>
              <a:gd name="connsiteX15" fmla="*/ 4937419 w 5636454"/>
              <a:gd name="connsiteY15" fmla="*/ 1404069 h 5914906"/>
              <a:gd name="connsiteX16" fmla="*/ 5280319 w 5636454"/>
              <a:gd name="connsiteY16" fmla="*/ 5061669 h 5914906"/>
              <a:gd name="connsiteX17" fmla="*/ 5117033 w 5636454"/>
              <a:gd name="connsiteY17" fmla="*/ 4865726 h 5914906"/>
              <a:gd name="connsiteX18" fmla="*/ 5361961 w 5636454"/>
              <a:gd name="connsiteY18" fmla="*/ 5616841 h 5914906"/>
              <a:gd name="connsiteX19" fmla="*/ 4627176 w 5636454"/>
              <a:gd name="connsiteY19" fmla="*/ 5796455 h 5914906"/>
              <a:gd name="connsiteX20" fmla="*/ 1132861 w 5636454"/>
              <a:gd name="connsiteY20" fmla="*/ 5910755 h 5914906"/>
              <a:gd name="connsiteX21" fmla="*/ 2030933 w 5636454"/>
              <a:gd name="connsiteY21" fmla="*/ 5649498 h 5914906"/>
              <a:gd name="connsiteX22" fmla="*/ 871604 w 5636454"/>
              <a:gd name="connsiteY22" fmla="*/ 5551526 h 5914906"/>
              <a:gd name="connsiteX23" fmla="*/ 22519 w 5636454"/>
              <a:gd name="connsiteY23" fmla="*/ 5290269 h 5914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636454" h="5914906">
                <a:moveTo>
                  <a:pt x="22519" y="5290269"/>
                </a:moveTo>
                <a:cubicBezTo>
                  <a:pt x="174919" y="5298433"/>
                  <a:pt x="1421333" y="5649498"/>
                  <a:pt x="1786004" y="5600512"/>
                </a:cubicBezTo>
                <a:cubicBezTo>
                  <a:pt x="2150675" y="5551526"/>
                  <a:pt x="2194218" y="5099769"/>
                  <a:pt x="2210547" y="4996355"/>
                </a:cubicBezTo>
                <a:cubicBezTo>
                  <a:pt x="2226876" y="4892941"/>
                  <a:pt x="1791447" y="5094326"/>
                  <a:pt x="1883976" y="4980026"/>
                </a:cubicBezTo>
                <a:cubicBezTo>
                  <a:pt x="1976505" y="4865726"/>
                  <a:pt x="2621483" y="4449348"/>
                  <a:pt x="2765719" y="4310555"/>
                </a:cubicBezTo>
                <a:cubicBezTo>
                  <a:pt x="2909955" y="4171762"/>
                  <a:pt x="2665026" y="4370426"/>
                  <a:pt x="2749390" y="4147269"/>
                </a:cubicBezTo>
                <a:cubicBezTo>
                  <a:pt x="2833754" y="3924112"/>
                  <a:pt x="3233804" y="3113126"/>
                  <a:pt x="3271904" y="2971612"/>
                </a:cubicBezTo>
                <a:cubicBezTo>
                  <a:pt x="3310004" y="2830098"/>
                  <a:pt x="2893626" y="3382548"/>
                  <a:pt x="2977990" y="3298184"/>
                </a:cubicBezTo>
                <a:cubicBezTo>
                  <a:pt x="3062354" y="3213820"/>
                  <a:pt x="3590312" y="2666812"/>
                  <a:pt x="3778090" y="2465426"/>
                </a:cubicBezTo>
                <a:cubicBezTo>
                  <a:pt x="3965868" y="2264040"/>
                  <a:pt x="4036625" y="2234105"/>
                  <a:pt x="4104661" y="2089869"/>
                </a:cubicBezTo>
                <a:cubicBezTo>
                  <a:pt x="4172697" y="1945633"/>
                  <a:pt x="4180861" y="1760576"/>
                  <a:pt x="4186304" y="1600012"/>
                </a:cubicBezTo>
                <a:cubicBezTo>
                  <a:pt x="4191747" y="1439448"/>
                  <a:pt x="4101940" y="1080220"/>
                  <a:pt x="4137319" y="1126484"/>
                </a:cubicBezTo>
                <a:cubicBezTo>
                  <a:pt x="4172698" y="1172748"/>
                  <a:pt x="4202633" y="2016391"/>
                  <a:pt x="4398576" y="1877598"/>
                </a:cubicBezTo>
                <a:cubicBezTo>
                  <a:pt x="4594519" y="1738805"/>
                  <a:pt x="5108869" y="590362"/>
                  <a:pt x="5312976" y="293726"/>
                </a:cubicBezTo>
                <a:cubicBezTo>
                  <a:pt x="5517083" y="-2910"/>
                  <a:pt x="5685812" y="-87273"/>
                  <a:pt x="5623219" y="97784"/>
                </a:cubicBezTo>
                <a:cubicBezTo>
                  <a:pt x="5560626" y="282841"/>
                  <a:pt x="4994569" y="576755"/>
                  <a:pt x="4937419" y="1404069"/>
                </a:cubicBezTo>
                <a:cubicBezTo>
                  <a:pt x="4880269" y="2231383"/>
                  <a:pt x="5250383" y="4484726"/>
                  <a:pt x="5280319" y="5061669"/>
                </a:cubicBezTo>
                <a:cubicBezTo>
                  <a:pt x="5310255" y="5638612"/>
                  <a:pt x="5103426" y="4773197"/>
                  <a:pt x="5117033" y="4865726"/>
                </a:cubicBezTo>
                <a:cubicBezTo>
                  <a:pt x="5130640" y="4958255"/>
                  <a:pt x="5443604" y="5461720"/>
                  <a:pt x="5361961" y="5616841"/>
                </a:cubicBezTo>
                <a:cubicBezTo>
                  <a:pt x="5280318" y="5771962"/>
                  <a:pt x="5332026" y="5747469"/>
                  <a:pt x="4627176" y="5796455"/>
                </a:cubicBezTo>
                <a:cubicBezTo>
                  <a:pt x="3922326" y="5845441"/>
                  <a:pt x="1565568" y="5935248"/>
                  <a:pt x="1132861" y="5910755"/>
                </a:cubicBezTo>
                <a:cubicBezTo>
                  <a:pt x="700154" y="5886262"/>
                  <a:pt x="2074476" y="5709370"/>
                  <a:pt x="2030933" y="5649498"/>
                </a:cubicBezTo>
                <a:cubicBezTo>
                  <a:pt x="1987390" y="5589627"/>
                  <a:pt x="1214504" y="5611397"/>
                  <a:pt x="871604" y="5551526"/>
                </a:cubicBezTo>
                <a:cubicBezTo>
                  <a:pt x="528704" y="5491655"/>
                  <a:pt x="-129881" y="5282105"/>
                  <a:pt x="22519" y="5290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0" name="フリーフォーム 1379">
            <a:extLst>
              <a:ext uri="{FF2B5EF4-FFF2-40B4-BE49-F238E27FC236}">
                <a16:creationId xmlns:a16="http://schemas.microsoft.com/office/drawing/2014/main" id="{045F1EF2-91E3-D573-E1E7-C62E66DA3B1F}"/>
              </a:ext>
            </a:extLst>
          </p:cNvPr>
          <p:cNvSpPr/>
          <p:nvPr/>
        </p:nvSpPr>
        <p:spPr>
          <a:xfrm>
            <a:off x="3658865" y="9120146"/>
            <a:ext cx="2552080" cy="940383"/>
          </a:xfrm>
          <a:custGeom>
            <a:avLst/>
            <a:gdLst>
              <a:gd name="connsiteX0" fmla="*/ 23228 w 2552080"/>
              <a:gd name="connsiteY0" fmla="*/ 7525 h 940383"/>
              <a:gd name="connsiteX1" fmla="*/ 1598935 w 2552080"/>
              <a:gd name="connsiteY1" fmla="*/ 619847 h 940383"/>
              <a:gd name="connsiteX2" fmla="*/ 1427485 w 2552080"/>
              <a:gd name="connsiteY2" fmla="*/ 497383 h 940383"/>
              <a:gd name="connsiteX3" fmla="*/ 2488842 w 2552080"/>
              <a:gd name="connsiteY3" fmla="*/ 921925 h 940383"/>
              <a:gd name="connsiteX4" fmla="*/ 2243914 w 2552080"/>
              <a:gd name="connsiteY4" fmla="*/ 815790 h 940383"/>
              <a:gd name="connsiteX5" fmla="*/ 709028 w 2552080"/>
              <a:gd name="connsiteY5" fmla="*/ 383083 h 940383"/>
              <a:gd name="connsiteX6" fmla="*/ 1100914 w 2552080"/>
              <a:gd name="connsiteY6" fmla="*/ 505547 h 940383"/>
              <a:gd name="connsiteX7" fmla="*/ 684535 w 2552080"/>
              <a:gd name="connsiteY7" fmla="*/ 293275 h 940383"/>
              <a:gd name="connsiteX8" fmla="*/ 23228 w 2552080"/>
              <a:gd name="connsiteY8" fmla="*/ 7525 h 940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52080" h="940383">
                <a:moveTo>
                  <a:pt x="23228" y="7525"/>
                </a:moveTo>
                <a:cubicBezTo>
                  <a:pt x="175628" y="61954"/>
                  <a:pt x="1364892" y="538204"/>
                  <a:pt x="1598935" y="619847"/>
                </a:cubicBezTo>
                <a:cubicBezTo>
                  <a:pt x="1832978" y="701490"/>
                  <a:pt x="1279167" y="447037"/>
                  <a:pt x="1427485" y="497383"/>
                </a:cubicBezTo>
                <a:cubicBezTo>
                  <a:pt x="1575803" y="547729"/>
                  <a:pt x="2352771" y="868857"/>
                  <a:pt x="2488842" y="921925"/>
                </a:cubicBezTo>
                <a:cubicBezTo>
                  <a:pt x="2624913" y="974993"/>
                  <a:pt x="2540550" y="905597"/>
                  <a:pt x="2243914" y="815790"/>
                </a:cubicBezTo>
                <a:cubicBezTo>
                  <a:pt x="1947278" y="725983"/>
                  <a:pt x="899528" y="434790"/>
                  <a:pt x="709028" y="383083"/>
                </a:cubicBezTo>
                <a:cubicBezTo>
                  <a:pt x="518528" y="331376"/>
                  <a:pt x="1104996" y="520515"/>
                  <a:pt x="1100914" y="505547"/>
                </a:cubicBezTo>
                <a:cubicBezTo>
                  <a:pt x="1096832" y="490579"/>
                  <a:pt x="857346" y="377639"/>
                  <a:pt x="684535" y="293275"/>
                </a:cubicBezTo>
                <a:cubicBezTo>
                  <a:pt x="511724" y="208911"/>
                  <a:pt x="-129172" y="-46904"/>
                  <a:pt x="23228" y="7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1" name="フリーフォーム 1380">
            <a:extLst>
              <a:ext uri="{FF2B5EF4-FFF2-40B4-BE49-F238E27FC236}">
                <a16:creationId xmlns:a16="http://schemas.microsoft.com/office/drawing/2014/main" id="{237B2A5C-7B70-B83C-FA44-2199465C9974}"/>
              </a:ext>
            </a:extLst>
          </p:cNvPr>
          <p:cNvSpPr/>
          <p:nvPr/>
        </p:nvSpPr>
        <p:spPr>
          <a:xfrm>
            <a:off x="6154085" y="7062107"/>
            <a:ext cx="2686124" cy="1096351"/>
          </a:xfrm>
          <a:custGeom>
            <a:avLst/>
            <a:gdLst>
              <a:gd name="connsiteX0" fmla="*/ 42608 w 2686124"/>
              <a:gd name="connsiteY0" fmla="*/ 1045029 h 1096351"/>
              <a:gd name="connsiteX1" fmla="*/ 434494 w 2686124"/>
              <a:gd name="connsiteY1" fmla="*/ 138793 h 1096351"/>
              <a:gd name="connsiteX2" fmla="*/ 646765 w 2686124"/>
              <a:gd name="connsiteY2" fmla="*/ 204107 h 1096351"/>
              <a:gd name="connsiteX3" fmla="*/ 556958 w 2686124"/>
              <a:gd name="connsiteY3" fmla="*/ 146957 h 1096351"/>
              <a:gd name="connsiteX4" fmla="*/ 973336 w 2686124"/>
              <a:gd name="connsiteY4" fmla="*/ 212272 h 1096351"/>
              <a:gd name="connsiteX5" fmla="*/ 818215 w 2686124"/>
              <a:gd name="connsiteY5" fmla="*/ 244929 h 1096351"/>
              <a:gd name="connsiteX6" fmla="*/ 1479522 w 2686124"/>
              <a:gd name="connsiteY6" fmla="*/ 122464 h 1096351"/>
              <a:gd name="connsiteX7" fmla="*/ 1577494 w 2686124"/>
              <a:gd name="connsiteY7" fmla="*/ 114300 h 1096351"/>
              <a:gd name="connsiteX8" fmla="*/ 1895901 w 2686124"/>
              <a:gd name="connsiteY8" fmla="*/ 48986 h 1096351"/>
              <a:gd name="connsiteX9" fmla="*/ 1691794 w 2686124"/>
              <a:gd name="connsiteY9" fmla="*/ 0 h 1096351"/>
              <a:gd name="connsiteX10" fmla="*/ 2679672 w 2686124"/>
              <a:gd name="connsiteY10" fmla="*/ 228600 h 1096351"/>
              <a:gd name="connsiteX11" fmla="*/ 2067351 w 2686124"/>
              <a:gd name="connsiteY11" fmla="*/ 106136 h 1096351"/>
              <a:gd name="connsiteX12" fmla="*/ 1071308 w 2686124"/>
              <a:gd name="connsiteY12" fmla="*/ 179614 h 1096351"/>
              <a:gd name="connsiteX13" fmla="*/ 671258 w 2686124"/>
              <a:gd name="connsiteY13" fmla="*/ 89807 h 1096351"/>
              <a:gd name="connsiteX14" fmla="*/ 352851 w 2686124"/>
              <a:gd name="connsiteY14" fmla="*/ 367393 h 1096351"/>
              <a:gd name="connsiteX15" fmla="*/ 475315 w 2686124"/>
              <a:gd name="connsiteY15" fmla="*/ 375557 h 1096351"/>
              <a:gd name="connsiteX16" fmla="*/ 320194 w 2686124"/>
              <a:gd name="connsiteY16" fmla="*/ 702129 h 1096351"/>
              <a:gd name="connsiteX17" fmla="*/ 42608 w 2686124"/>
              <a:gd name="connsiteY17" fmla="*/ 955222 h 1096351"/>
              <a:gd name="connsiteX18" fmla="*/ 42608 w 2686124"/>
              <a:gd name="connsiteY18" fmla="*/ 1045029 h 1096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686124" h="1096351">
                <a:moveTo>
                  <a:pt x="42608" y="1045029"/>
                </a:moveTo>
                <a:cubicBezTo>
                  <a:pt x="107922" y="908958"/>
                  <a:pt x="333801" y="278947"/>
                  <a:pt x="434494" y="138793"/>
                </a:cubicBezTo>
                <a:cubicBezTo>
                  <a:pt x="535187" y="-1361"/>
                  <a:pt x="626354" y="202746"/>
                  <a:pt x="646765" y="204107"/>
                </a:cubicBezTo>
                <a:cubicBezTo>
                  <a:pt x="667176" y="205468"/>
                  <a:pt x="502530" y="145596"/>
                  <a:pt x="556958" y="146957"/>
                </a:cubicBezTo>
                <a:cubicBezTo>
                  <a:pt x="611386" y="148318"/>
                  <a:pt x="929793" y="195943"/>
                  <a:pt x="973336" y="212272"/>
                </a:cubicBezTo>
                <a:cubicBezTo>
                  <a:pt x="1016879" y="228601"/>
                  <a:pt x="818215" y="244929"/>
                  <a:pt x="818215" y="244929"/>
                </a:cubicBezTo>
                <a:lnTo>
                  <a:pt x="1479522" y="122464"/>
                </a:lnTo>
                <a:cubicBezTo>
                  <a:pt x="1606068" y="100693"/>
                  <a:pt x="1508098" y="126546"/>
                  <a:pt x="1577494" y="114300"/>
                </a:cubicBezTo>
                <a:cubicBezTo>
                  <a:pt x="1646890" y="102054"/>
                  <a:pt x="1876851" y="68036"/>
                  <a:pt x="1895901" y="48986"/>
                </a:cubicBezTo>
                <a:cubicBezTo>
                  <a:pt x="1914951" y="29936"/>
                  <a:pt x="1691794" y="0"/>
                  <a:pt x="1691794" y="0"/>
                </a:cubicBezTo>
                <a:lnTo>
                  <a:pt x="2679672" y="228600"/>
                </a:lnTo>
                <a:cubicBezTo>
                  <a:pt x="2742265" y="246289"/>
                  <a:pt x="2335412" y="114300"/>
                  <a:pt x="2067351" y="106136"/>
                </a:cubicBezTo>
                <a:cubicBezTo>
                  <a:pt x="1799290" y="97972"/>
                  <a:pt x="1303990" y="182335"/>
                  <a:pt x="1071308" y="179614"/>
                </a:cubicBezTo>
                <a:cubicBezTo>
                  <a:pt x="838626" y="176893"/>
                  <a:pt x="791001" y="58511"/>
                  <a:pt x="671258" y="89807"/>
                </a:cubicBezTo>
                <a:cubicBezTo>
                  <a:pt x="551515" y="121103"/>
                  <a:pt x="385508" y="319768"/>
                  <a:pt x="352851" y="367393"/>
                </a:cubicBezTo>
                <a:cubicBezTo>
                  <a:pt x="320194" y="415018"/>
                  <a:pt x="480758" y="319768"/>
                  <a:pt x="475315" y="375557"/>
                </a:cubicBezTo>
                <a:cubicBezTo>
                  <a:pt x="469872" y="431346"/>
                  <a:pt x="392312" y="605518"/>
                  <a:pt x="320194" y="702129"/>
                </a:cubicBezTo>
                <a:cubicBezTo>
                  <a:pt x="248076" y="798740"/>
                  <a:pt x="90233" y="900793"/>
                  <a:pt x="42608" y="955222"/>
                </a:cubicBezTo>
                <a:cubicBezTo>
                  <a:pt x="-5017" y="1009650"/>
                  <a:pt x="-22706" y="1181100"/>
                  <a:pt x="42608" y="10450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2" name="フリーフォーム 1381">
            <a:extLst>
              <a:ext uri="{FF2B5EF4-FFF2-40B4-BE49-F238E27FC236}">
                <a16:creationId xmlns:a16="http://schemas.microsoft.com/office/drawing/2014/main" id="{4C02C30D-6AC0-1753-3B0A-F849D4836711}"/>
              </a:ext>
            </a:extLst>
          </p:cNvPr>
          <p:cNvSpPr/>
          <p:nvPr/>
        </p:nvSpPr>
        <p:spPr>
          <a:xfrm>
            <a:off x="7481202" y="7163025"/>
            <a:ext cx="1778601" cy="2700175"/>
          </a:xfrm>
          <a:custGeom>
            <a:avLst/>
            <a:gdLst>
              <a:gd name="connsiteX0" fmla="*/ 193227 w 1778601"/>
              <a:gd name="connsiteY0" fmla="*/ 372611 h 2700175"/>
              <a:gd name="connsiteX1" fmla="*/ 1221927 w 1778601"/>
              <a:gd name="connsiteY1" fmla="*/ 250146 h 2700175"/>
              <a:gd name="connsiteX2" fmla="*/ 895355 w 1778601"/>
              <a:gd name="connsiteY2" fmla="*/ 274639 h 2700175"/>
              <a:gd name="connsiteX3" fmla="*/ 1695455 w 1778601"/>
              <a:gd name="connsiteY3" fmla="*/ 290968 h 2700175"/>
              <a:gd name="connsiteX4" fmla="*/ 1213762 w 1778601"/>
              <a:gd name="connsiteY4" fmla="*/ 437925 h 2700175"/>
              <a:gd name="connsiteX5" fmla="*/ 438155 w 1778601"/>
              <a:gd name="connsiteY5" fmla="*/ 1458461 h 2700175"/>
              <a:gd name="connsiteX6" fmla="*/ 593277 w 1778601"/>
              <a:gd name="connsiteY6" fmla="*/ 1368654 h 2700175"/>
              <a:gd name="connsiteX7" fmla="*/ 193227 w 1778601"/>
              <a:gd name="connsiteY7" fmla="*/ 2201411 h 2700175"/>
              <a:gd name="connsiteX8" fmla="*/ 283034 w 1778601"/>
              <a:gd name="connsiteY8" fmla="*/ 1172711 h 2700175"/>
              <a:gd name="connsiteX9" fmla="*/ 13612 w 1778601"/>
              <a:gd name="connsiteY9" fmla="*/ 2699432 h 2700175"/>
              <a:gd name="connsiteX10" fmla="*/ 781055 w 1778601"/>
              <a:gd name="connsiteY10" fmla="*/ 1360489 h 2700175"/>
              <a:gd name="connsiteX11" fmla="*/ 1695455 w 1778601"/>
              <a:gd name="connsiteY11" fmla="*/ 266475 h 2700175"/>
              <a:gd name="connsiteX12" fmla="*/ 1736277 w 1778601"/>
              <a:gd name="connsiteY12" fmla="*/ 266475 h 2700175"/>
              <a:gd name="connsiteX13" fmla="*/ 536127 w 1778601"/>
              <a:gd name="connsiteY13" fmla="*/ 13382 h 2700175"/>
              <a:gd name="connsiteX14" fmla="*/ 1017819 w 1778601"/>
              <a:gd name="connsiteY14" fmla="*/ 54204 h 2700175"/>
              <a:gd name="connsiteX15" fmla="*/ 707577 w 1778601"/>
              <a:gd name="connsiteY15" fmla="*/ 217489 h 2700175"/>
              <a:gd name="connsiteX16" fmla="*/ 136077 w 1778601"/>
              <a:gd name="connsiteY16" fmla="*/ 413432 h 2700175"/>
              <a:gd name="connsiteX17" fmla="*/ 193227 w 1778601"/>
              <a:gd name="connsiteY17" fmla="*/ 372611 h 27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78601" h="2700175">
                <a:moveTo>
                  <a:pt x="193227" y="372611"/>
                </a:moveTo>
                <a:cubicBezTo>
                  <a:pt x="374202" y="345397"/>
                  <a:pt x="1104906" y="266475"/>
                  <a:pt x="1221927" y="250146"/>
                </a:cubicBezTo>
                <a:cubicBezTo>
                  <a:pt x="1338948" y="233817"/>
                  <a:pt x="816434" y="267835"/>
                  <a:pt x="895355" y="274639"/>
                </a:cubicBezTo>
                <a:cubicBezTo>
                  <a:pt x="974276" y="281443"/>
                  <a:pt x="1642387" y="263754"/>
                  <a:pt x="1695455" y="290968"/>
                </a:cubicBezTo>
                <a:cubicBezTo>
                  <a:pt x="1748523" y="318182"/>
                  <a:pt x="1423312" y="243343"/>
                  <a:pt x="1213762" y="437925"/>
                </a:cubicBezTo>
                <a:cubicBezTo>
                  <a:pt x="1004212" y="632507"/>
                  <a:pt x="541569" y="1303340"/>
                  <a:pt x="438155" y="1458461"/>
                </a:cubicBezTo>
                <a:cubicBezTo>
                  <a:pt x="334741" y="1613582"/>
                  <a:pt x="634098" y="1244829"/>
                  <a:pt x="593277" y="1368654"/>
                </a:cubicBezTo>
                <a:cubicBezTo>
                  <a:pt x="552456" y="1492479"/>
                  <a:pt x="244934" y="2234068"/>
                  <a:pt x="193227" y="2201411"/>
                </a:cubicBezTo>
                <a:cubicBezTo>
                  <a:pt x="141520" y="2168754"/>
                  <a:pt x="312970" y="1089708"/>
                  <a:pt x="283034" y="1172711"/>
                </a:cubicBezTo>
                <a:cubicBezTo>
                  <a:pt x="253098" y="1255715"/>
                  <a:pt x="-69391" y="2668136"/>
                  <a:pt x="13612" y="2699432"/>
                </a:cubicBezTo>
                <a:cubicBezTo>
                  <a:pt x="96615" y="2730728"/>
                  <a:pt x="500748" y="1765982"/>
                  <a:pt x="781055" y="1360489"/>
                </a:cubicBezTo>
                <a:cubicBezTo>
                  <a:pt x="1061362" y="954996"/>
                  <a:pt x="1536251" y="448811"/>
                  <a:pt x="1695455" y="266475"/>
                </a:cubicBezTo>
                <a:cubicBezTo>
                  <a:pt x="1854659" y="84139"/>
                  <a:pt x="1736277" y="266475"/>
                  <a:pt x="1736277" y="266475"/>
                </a:cubicBezTo>
                <a:lnTo>
                  <a:pt x="536127" y="13382"/>
                </a:lnTo>
                <a:cubicBezTo>
                  <a:pt x="416384" y="-21996"/>
                  <a:pt x="989244" y="20186"/>
                  <a:pt x="1017819" y="54204"/>
                </a:cubicBezTo>
                <a:cubicBezTo>
                  <a:pt x="1046394" y="88222"/>
                  <a:pt x="854534" y="157618"/>
                  <a:pt x="707577" y="217489"/>
                </a:cubicBezTo>
                <a:cubicBezTo>
                  <a:pt x="560620" y="277360"/>
                  <a:pt x="225884" y="382136"/>
                  <a:pt x="136077" y="413432"/>
                </a:cubicBezTo>
                <a:cubicBezTo>
                  <a:pt x="46270" y="444728"/>
                  <a:pt x="12252" y="399825"/>
                  <a:pt x="193227" y="372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3" name="フリーフォーム 1382">
            <a:extLst>
              <a:ext uri="{FF2B5EF4-FFF2-40B4-BE49-F238E27FC236}">
                <a16:creationId xmlns:a16="http://schemas.microsoft.com/office/drawing/2014/main" id="{C8474637-4627-49E2-4F31-76BCAF734954}"/>
              </a:ext>
            </a:extLst>
          </p:cNvPr>
          <p:cNvSpPr/>
          <p:nvPr/>
        </p:nvSpPr>
        <p:spPr>
          <a:xfrm>
            <a:off x="-22624" y="9042451"/>
            <a:ext cx="657631" cy="1279672"/>
          </a:xfrm>
          <a:custGeom>
            <a:avLst/>
            <a:gdLst>
              <a:gd name="connsiteX0" fmla="*/ 657624 w 657631"/>
              <a:gd name="connsiteY0" fmla="*/ 3124 h 1279672"/>
              <a:gd name="connsiteX1" fmla="*/ 162324 w 657631"/>
              <a:gd name="connsiteY1" fmla="*/ 406349 h 1279672"/>
              <a:gd name="connsiteX2" fmla="*/ 203599 w 657631"/>
              <a:gd name="connsiteY2" fmla="*/ 879424 h 1279672"/>
              <a:gd name="connsiteX3" fmla="*/ 289324 w 657631"/>
              <a:gd name="connsiteY3" fmla="*/ 936574 h 1279672"/>
              <a:gd name="connsiteX4" fmla="*/ 571899 w 657631"/>
              <a:gd name="connsiteY4" fmla="*/ 1279474 h 1279672"/>
              <a:gd name="connsiteX5" fmla="*/ 282974 w 657631"/>
              <a:gd name="connsiteY5" fmla="*/ 987374 h 1279672"/>
              <a:gd name="connsiteX6" fmla="*/ 162324 w 657631"/>
              <a:gd name="connsiteY6" fmla="*/ 1063574 h 1279672"/>
              <a:gd name="connsiteX7" fmla="*/ 16274 w 657631"/>
              <a:gd name="connsiteY7" fmla="*/ 904824 h 1279672"/>
              <a:gd name="connsiteX8" fmla="*/ 136924 w 657631"/>
              <a:gd name="connsiteY8" fmla="*/ 854024 h 1279672"/>
              <a:gd name="connsiteX9" fmla="*/ 124224 w 657631"/>
              <a:gd name="connsiteY9" fmla="*/ 701624 h 1279672"/>
              <a:gd name="connsiteX10" fmla="*/ 13099 w 657631"/>
              <a:gd name="connsiteY10" fmla="*/ 552399 h 1279672"/>
              <a:gd name="connsiteX11" fmla="*/ 79774 w 657631"/>
              <a:gd name="connsiteY11" fmla="*/ 276174 h 1279672"/>
              <a:gd name="connsiteX12" fmla="*/ 399 w 657631"/>
              <a:gd name="connsiteY12" fmla="*/ 288874 h 1279672"/>
              <a:gd name="connsiteX13" fmla="*/ 121049 w 657631"/>
              <a:gd name="connsiteY13" fmla="*/ 238074 h 1279672"/>
              <a:gd name="connsiteX14" fmla="*/ 149624 w 657631"/>
              <a:gd name="connsiteY14" fmla="*/ 219024 h 1279672"/>
              <a:gd name="connsiteX15" fmla="*/ 657624 w 657631"/>
              <a:gd name="connsiteY15" fmla="*/ 3124 h 1279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57631" h="1279672">
                <a:moveTo>
                  <a:pt x="657624" y="3124"/>
                </a:moveTo>
                <a:cubicBezTo>
                  <a:pt x="659741" y="34345"/>
                  <a:pt x="237995" y="260299"/>
                  <a:pt x="162324" y="406349"/>
                </a:cubicBezTo>
                <a:cubicBezTo>
                  <a:pt x="86653" y="552399"/>
                  <a:pt x="182432" y="791053"/>
                  <a:pt x="203599" y="879424"/>
                </a:cubicBezTo>
                <a:cubicBezTo>
                  <a:pt x="224766" y="967795"/>
                  <a:pt x="227941" y="869899"/>
                  <a:pt x="289324" y="936574"/>
                </a:cubicBezTo>
                <a:cubicBezTo>
                  <a:pt x="350707" y="1003249"/>
                  <a:pt x="572957" y="1271007"/>
                  <a:pt x="571899" y="1279474"/>
                </a:cubicBezTo>
                <a:cubicBezTo>
                  <a:pt x="570841" y="1287941"/>
                  <a:pt x="351236" y="1023357"/>
                  <a:pt x="282974" y="987374"/>
                </a:cubicBezTo>
                <a:cubicBezTo>
                  <a:pt x="214712" y="951391"/>
                  <a:pt x="206774" y="1077332"/>
                  <a:pt x="162324" y="1063574"/>
                </a:cubicBezTo>
                <a:cubicBezTo>
                  <a:pt x="117874" y="1049816"/>
                  <a:pt x="20507" y="939749"/>
                  <a:pt x="16274" y="904824"/>
                </a:cubicBezTo>
                <a:cubicBezTo>
                  <a:pt x="12041" y="869899"/>
                  <a:pt x="118932" y="887891"/>
                  <a:pt x="136924" y="854024"/>
                </a:cubicBezTo>
                <a:cubicBezTo>
                  <a:pt x="154916" y="820157"/>
                  <a:pt x="144861" y="751895"/>
                  <a:pt x="124224" y="701624"/>
                </a:cubicBezTo>
                <a:cubicBezTo>
                  <a:pt x="103587" y="651353"/>
                  <a:pt x="20507" y="623307"/>
                  <a:pt x="13099" y="552399"/>
                </a:cubicBezTo>
                <a:cubicBezTo>
                  <a:pt x="5691" y="481491"/>
                  <a:pt x="81891" y="320095"/>
                  <a:pt x="79774" y="276174"/>
                </a:cubicBezTo>
                <a:cubicBezTo>
                  <a:pt x="77657" y="232253"/>
                  <a:pt x="-6480" y="295224"/>
                  <a:pt x="399" y="288874"/>
                </a:cubicBezTo>
                <a:cubicBezTo>
                  <a:pt x="7278" y="282524"/>
                  <a:pt x="96178" y="249716"/>
                  <a:pt x="121049" y="238074"/>
                </a:cubicBezTo>
                <a:cubicBezTo>
                  <a:pt x="145920" y="226432"/>
                  <a:pt x="62312" y="253949"/>
                  <a:pt x="149624" y="219024"/>
                </a:cubicBezTo>
                <a:cubicBezTo>
                  <a:pt x="236936" y="184099"/>
                  <a:pt x="655507" y="-28097"/>
                  <a:pt x="657624" y="3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4" name="フリーフォーム 1383">
            <a:extLst>
              <a:ext uri="{FF2B5EF4-FFF2-40B4-BE49-F238E27FC236}">
                <a16:creationId xmlns:a16="http://schemas.microsoft.com/office/drawing/2014/main" id="{E06CF277-E613-16D9-3793-69677A56628C}"/>
              </a:ext>
            </a:extLst>
          </p:cNvPr>
          <p:cNvSpPr/>
          <p:nvPr/>
        </p:nvSpPr>
        <p:spPr>
          <a:xfrm>
            <a:off x="140924" y="10479536"/>
            <a:ext cx="1056065" cy="957043"/>
          </a:xfrm>
          <a:custGeom>
            <a:avLst/>
            <a:gdLst>
              <a:gd name="connsiteX0" fmla="*/ 1951 w 1056065"/>
              <a:gd name="connsiteY0" fmla="*/ 1139 h 957043"/>
              <a:gd name="connsiteX1" fmla="*/ 119426 w 1056065"/>
              <a:gd name="connsiteY1" fmla="*/ 58289 h 957043"/>
              <a:gd name="connsiteX2" fmla="*/ 557576 w 1056065"/>
              <a:gd name="connsiteY2" fmla="*/ 302764 h 957043"/>
              <a:gd name="connsiteX3" fmla="*/ 605201 w 1056065"/>
              <a:gd name="connsiteY3" fmla="*/ 331339 h 957043"/>
              <a:gd name="connsiteX4" fmla="*/ 868726 w 1056065"/>
              <a:gd name="connsiteY4" fmla="*/ 632964 h 957043"/>
              <a:gd name="connsiteX5" fmla="*/ 668701 w 1056065"/>
              <a:gd name="connsiteY5" fmla="*/ 420239 h 957043"/>
              <a:gd name="connsiteX6" fmla="*/ 1056051 w 1056065"/>
              <a:gd name="connsiteY6" fmla="*/ 956814 h 957043"/>
              <a:gd name="connsiteX7" fmla="*/ 652826 w 1056065"/>
              <a:gd name="connsiteY7" fmla="*/ 483739 h 957043"/>
              <a:gd name="connsiteX8" fmla="*/ 303576 w 1056065"/>
              <a:gd name="connsiteY8" fmla="*/ 207514 h 957043"/>
              <a:gd name="connsiteX9" fmla="*/ 186101 w 1056065"/>
              <a:gd name="connsiteY9" fmla="*/ 90039 h 957043"/>
              <a:gd name="connsiteX10" fmla="*/ 1951 w 1056065"/>
              <a:gd name="connsiteY10" fmla="*/ 1139 h 95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56065" h="957043">
                <a:moveTo>
                  <a:pt x="1951" y="1139"/>
                </a:moveTo>
                <a:cubicBezTo>
                  <a:pt x="-9162" y="-4153"/>
                  <a:pt x="26822" y="8018"/>
                  <a:pt x="119426" y="58289"/>
                </a:cubicBezTo>
                <a:cubicBezTo>
                  <a:pt x="212030" y="108560"/>
                  <a:pt x="476614" y="257256"/>
                  <a:pt x="557576" y="302764"/>
                </a:cubicBezTo>
                <a:cubicBezTo>
                  <a:pt x="638538" y="348272"/>
                  <a:pt x="553343" y="276306"/>
                  <a:pt x="605201" y="331339"/>
                </a:cubicBezTo>
                <a:cubicBezTo>
                  <a:pt x="657059" y="386372"/>
                  <a:pt x="858143" y="618147"/>
                  <a:pt x="868726" y="632964"/>
                </a:cubicBezTo>
                <a:cubicBezTo>
                  <a:pt x="879309" y="647781"/>
                  <a:pt x="637480" y="366264"/>
                  <a:pt x="668701" y="420239"/>
                </a:cubicBezTo>
                <a:cubicBezTo>
                  <a:pt x="699922" y="474214"/>
                  <a:pt x="1058697" y="946231"/>
                  <a:pt x="1056051" y="956814"/>
                </a:cubicBezTo>
                <a:cubicBezTo>
                  <a:pt x="1053405" y="967397"/>
                  <a:pt x="778238" y="608622"/>
                  <a:pt x="652826" y="483739"/>
                </a:cubicBezTo>
                <a:cubicBezTo>
                  <a:pt x="527414" y="358856"/>
                  <a:pt x="381364" y="273131"/>
                  <a:pt x="303576" y="207514"/>
                </a:cubicBezTo>
                <a:cubicBezTo>
                  <a:pt x="225789" y="141897"/>
                  <a:pt x="228963" y="123376"/>
                  <a:pt x="186101" y="90039"/>
                </a:cubicBezTo>
                <a:cubicBezTo>
                  <a:pt x="143239" y="56702"/>
                  <a:pt x="13064" y="6431"/>
                  <a:pt x="1951" y="1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5" name="フリーフォーム 1384">
            <a:extLst>
              <a:ext uri="{FF2B5EF4-FFF2-40B4-BE49-F238E27FC236}">
                <a16:creationId xmlns:a16="http://schemas.microsoft.com/office/drawing/2014/main" id="{5B9964E9-E34A-E29F-CCF6-957651BA5160}"/>
              </a:ext>
            </a:extLst>
          </p:cNvPr>
          <p:cNvSpPr/>
          <p:nvPr/>
        </p:nvSpPr>
        <p:spPr>
          <a:xfrm>
            <a:off x="31692" y="11308571"/>
            <a:ext cx="1244848" cy="507357"/>
          </a:xfrm>
          <a:custGeom>
            <a:avLst/>
            <a:gdLst>
              <a:gd name="connsiteX0" fmla="*/ 409633 w 1244848"/>
              <a:gd name="connsiteY0" fmla="*/ 70629 h 507357"/>
              <a:gd name="connsiteX1" fmla="*/ 755708 w 1244848"/>
              <a:gd name="connsiteY1" fmla="*/ 130954 h 507357"/>
              <a:gd name="connsiteX2" fmla="*/ 1066858 w 1244848"/>
              <a:gd name="connsiteY2" fmla="*/ 299229 h 507357"/>
              <a:gd name="connsiteX3" fmla="*/ 927158 w 1244848"/>
              <a:gd name="connsiteY3" fmla="*/ 248429 h 507357"/>
              <a:gd name="connsiteX4" fmla="*/ 1241483 w 1244848"/>
              <a:gd name="connsiteY4" fmla="*/ 505604 h 507357"/>
              <a:gd name="connsiteX5" fmla="*/ 1057333 w 1244848"/>
              <a:gd name="connsiteY5" fmla="*/ 353204 h 507357"/>
              <a:gd name="connsiteX6" fmla="*/ 520758 w 1244848"/>
              <a:gd name="connsiteY6" fmla="*/ 191279 h 507357"/>
              <a:gd name="connsiteX7" fmla="*/ 3233 w 1244848"/>
              <a:gd name="connsiteY7" fmla="*/ 162704 h 507357"/>
              <a:gd name="connsiteX8" fmla="*/ 774758 w 1244848"/>
              <a:gd name="connsiteY8" fmla="*/ 248429 h 507357"/>
              <a:gd name="connsiteX9" fmla="*/ 1038283 w 1244848"/>
              <a:gd name="connsiteY9" fmla="*/ 270654 h 507357"/>
              <a:gd name="connsiteX10" fmla="*/ 828733 w 1244848"/>
              <a:gd name="connsiteY10" fmla="*/ 178579 h 507357"/>
              <a:gd name="connsiteX11" fmla="*/ 606483 w 1244848"/>
              <a:gd name="connsiteY11" fmla="*/ 779 h 507357"/>
              <a:gd name="connsiteX12" fmla="*/ 749358 w 1244848"/>
              <a:gd name="connsiteY12" fmla="*/ 111904 h 507357"/>
              <a:gd name="connsiteX13" fmla="*/ 409633 w 1244848"/>
              <a:gd name="connsiteY13" fmla="*/ 70629 h 507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44848" h="507357">
                <a:moveTo>
                  <a:pt x="409633" y="70629"/>
                </a:moveTo>
                <a:cubicBezTo>
                  <a:pt x="410691" y="73804"/>
                  <a:pt x="646170" y="92854"/>
                  <a:pt x="755708" y="130954"/>
                </a:cubicBezTo>
                <a:cubicBezTo>
                  <a:pt x="865246" y="169054"/>
                  <a:pt x="1038283" y="279650"/>
                  <a:pt x="1066858" y="299229"/>
                </a:cubicBezTo>
                <a:cubicBezTo>
                  <a:pt x="1095433" y="318808"/>
                  <a:pt x="898054" y="214033"/>
                  <a:pt x="927158" y="248429"/>
                </a:cubicBezTo>
                <a:cubicBezTo>
                  <a:pt x="956262" y="282825"/>
                  <a:pt x="1219787" y="488142"/>
                  <a:pt x="1241483" y="505604"/>
                </a:cubicBezTo>
                <a:cubicBezTo>
                  <a:pt x="1263179" y="523066"/>
                  <a:pt x="1177454" y="405592"/>
                  <a:pt x="1057333" y="353204"/>
                </a:cubicBezTo>
                <a:cubicBezTo>
                  <a:pt x="937212" y="300816"/>
                  <a:pt x="696441" y="223029"/>
                  <a:pt x="520758" y="191279"/>
                </a:cubicBezTo>
                <a:cubicBezTo>
                  <a:pt x="345075" y="159529"/>
                  <a:pt x="-39100" y="153179"/>
                  <a:pt x="3233" y="162704"/>
                </a:cubicBezTo>
                <a:cubicBezTo>
                  <a:pt x="45566" y="172229"/>
                  <a:pt x="602250" y="230437"/>
                  <a:pt x="774758" y="248429"/>
                </a:cubicBezTo>
                <a:cubicBezTo>
                  <a:pt x="947266" y="266421"/>
                  <a:pt x="1029287" y="282296"/>
                  <a:pt x="1038283" y="270654"/>
                </a:cubicBezTo>
                <a:cubicBezTo>
                  <a:pt x="1047279" y="259012"/>
                  <a:pt x="900700" y="223558"/>
                  <a:pt x="828733" y="178579"/>
                </a:cubicBezTo>
                <a:cubicBezTo>
                  <a:pt x="756766" y="133600"/>
                  <a:pt x="619712" y="11891"/>
                  <a:pt x="606483" y="779"/>
                </a:cubicBezTo>
                <a:cubicBezTo>
                  <a:pt x="593254" y="-10333"/>
                  <a:pt x="783225" y="100792"/>
                  <a:pt x="749358" y="111904"/>
                </a:cubicBezTo>
                <a:cubicBezTo>
                  <a:pt x="715491" y="123017"/>
                  <a:pt x="408575" y="67454"/>
                  <a:pt x="409633" y="706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6" name="フリーフォーム 1385">
            <a:extLst>
              <a:ext uri="{FF2B5EF4-FFF2-40B4-BE49-F238E27FC236}">
                <a16:creationId xmlns:a16="http://schemas.microsoft.com/office/drawing/2014/main" id="{C1E5CBAC-B34D-6664-60FB-5D466AF8299C}"/>
              </a:ext>
            </a:extLst>
          </p:cNvPr>
          <p:cNvSpPr/>
          <p:nvPr/>
        </p:nvSpPr>
        <p:spPr>
          <a:xfrm>
            <a:off x="821504" y="9564509"/>
            <a:ext cx="389623" cy="1713813"/>
          </a:xfrm>
          <a:custGeom>
            <a:avLst/>
            <a:gdLst>
              <a:gd name="connsiteX0" fmla="*/ 10346 w 389623"/>
              <a:gd name="connsiteY0" fmla="*/ 52566 h 1713813"/>
              <a:gd name="connsiteX1" fmla="*/ 35746 w 389623"/>
              <a:gd name="connsiteY1" fmla="*/ 157341 h 1713813"/>
              <a:gd name="connsiteX2" fmla="*/ 334196 w 389623"/>
              <a:gd name="connsiteY2" fmla="*/ 1643241 h 1713813"/>
              <a:gd name="connsiteX3" fmla="*/ 318321 w 389623"/>
              <a:gd name="connsiteY3" fmla="*/ 1494016 h 1713813"/>
              <a:gd name="connsiteX4" fmla="*/ 384996 w 389623"/>
              <a:gd name="connsiteY4" fmla="*/ 1668641 h 1713813"/>
              <a:gd name="connsiteX5" fmla="*/ 169096 w 389623"/>
              <a:gd name="connsiteY5" fmla="*/ 611366 h 1713813"/>
              <a:gd name="connsiteX6" fmla="*/ 86546 w 389623"/>
              <a:gd name="connsiteY6" fmla="*/ 128766 h 1713813"/>
              <a:gd name="connsiteX7" fmla="*/ 80196 w 389623"/>
              <a:gd name="connsiteY7" fmla="*/ 236716 h 1713813"/>
              <a:gd name="connsiteX8" fmla="*/ 10346 w 389623"/>
              <a:gd name="connsiteY8" fmla="*/ 52566 h 1713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9623" h="1713813">
                <a:moveTo>
                  <a:pt x="10346" y="52566"/>
                </a:moveTo>
                <a:cubicBezTo>
                  <a:pt x="2938" y="39337"/>
                  <a:pt x="-18229" y="-107771"/>
                  <a:pt x="35746" y="157341"/>
                </a:cubicBezTo>
                <a:cubicBezTo>
                  <a:pt x="89721" y="422453"/>
                  <a:pt x="287100" y="1420462"/>
                  <a:pt x="334196" y="1643241"/>
                </a:cubicBezTo>
                <a:cubicBezTo>
                  <a:pt x="381292" y="1866020"/>
                  <a:pt x="309854" y="1489783"/>
                  <a:pt x="318321" y="1494016"/>
                </a:cubicBezTo>
                <a:cubicBezTo>
                  <a:pt x="326788" y="1498249"/>
                  <a:pt x="409867" y="1815749"/>
                  <a:pt x="384996" y="1668641"/>
                </a:cubicBezTo>
                <a:cubicBezTo>
                  <a:pt x="360125" y="1521533"/>
                  <a:pt x="218838" y="868012"/>
                  <a:pt x="169096" y="611366"/>
                </a:cubicBezTo>
                <a:cubicBezTo>
                  <a:pt x="119354" y="354720"/>
                  <a:pt x="101363" y="191208"/>
                  <a:pt x="86546" y="128766"/>
                </a:cubicBezTo>
                <a:cubicBezTo>
                  <a:pt x="71729" y="66324"/>
                  <a:pt x="96600" y="246770"/>
                  <a:pt x="80196" y="236716"/>
                </a:cubicBezTo>
                <a:cubicBezTo>
                  <a:pt x="63792" y="226662"/>
                  <a:pt x="17754" y="65795"/>
                  <a:pt x="10346" y="525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7" name="フリーフォーム 1386">
            <a:extLst>
              <a:ext uri="{FF2B5EF4-FFF2-40B4-BE49-F238E27FC236}">
                <a16:creationId xmlns:a16="http://schemas.microsoft.com/office/drawing/2014/main" id="{B568D1CB-B863-6FBD-7FF3-19401FFF4F81}"/>
              </a:ext>
            </a:extLst>
          </p:cNvPr>
          <p:cNvSpPr/>
          <p:nvPr/>
        </p:nvSpPr>
        <p:spPr>
          <a:xfrm>
            <a:off x="2460599" y="9372759"/>
            <a:ext cx="431849" cy="1715642"/>
          </a:xfrm>
          <a:custGeom>
            <a:avLst/>
            <a:gdLst>
              <a:gd name="connsiteX0" fmla="*/ 26 w 431849"/>
              <a:gd name="connsiteY0" fmla="*/ 25241 h 1715642"/>
              <a:gd name="connsiteX1" fmla="*/ 41301 w 431849"/>
              <a:gd name="connsiteY1" fmla="*/ 161766 h 1715642"/>
              <a:gd name="connsiteX2" fmla="*/ 184176 w 431849"/>
              <a:gd name="connsiteY2" fmla="*/ 676116 h 1715642"/>
              <a:gd name="connsiteX3" fmla="*/ 311176 w 431849"/>
              <a:gd name="connsiteY3" fmla="*/ 672941 h 1715642"/>
              <a:gd name="connsiteX4" fmla="*/ 358801 w 431849"/>
              <a:gd name="connsiteY4" fmla="*/ 726916 h 1715642"/>
              <a:gd name="connsiteX5" fmla="*/ 107976 w 431849"/>
              <a:gd name="connsiteY5" fmla="*/ 774541 h 1715642"/>
              <a:gd name="connsiteX6" fmla="*/ 47651 w 431849"/>
              <a:gd name="connsiteY6" fmla="*/ 831691 h 1715642"/>
              <a:gd name="connsiteX7" fmla="*/ 263551 w 431849"/>
              <a:gd name="connsiteY7" fmla="*/ 818991 h 1715642"/>
              <a:gd name="connsiteX8" fmla="*/ 161951 w 431849"/>
              <a:gd name="connsiteY8" fmla="*/ 955516 h 1715642"/>
              <a:gd name="connsiteX9" fmla="*/ 431826 w 431849"/>
              <a:gd name="connsiteY9" fmla="*/ 917416 h 1715642"/>
              <a:gd name="connsiteX10" fmla="*/ 177826 w 431849"/>
              <a:gd name="connsiteY10" fmla="*/ 1009491 h 1715642"/>
              <a:gd name="connsiteX11" fmla="*/ 225451 w 431849"/>
              <a:gd name="connsiteY11" fmla="*/ 1174591 h 1715642"/>
              <a:gd name="connsiteX12" fmla="*/ 63526 w 431849"/>
              <a:gd name="connsiteY12" fmla="*/ 1380966 h 1715642"/>
              <a:gd name="connsiteX13" fmla="*/ 101626 w 431849"/>
              <a:gd name="connsiteY13" fmla="*/ 1711166 h 1715642"/>
              <a:gd name="connsiteX14" fmla="*/ 63526 w 431849"/>
              <a:gd name="connsiteY14" fmla="*/ 1120616 h 1715642"/>
              <a:gd name="connsiteX15" fmla="*/ 6376 w 431849"/>
              <a:gd name="connsiteY15" fmla="*/ 241141 h 1715642"/>
              <a:gd name="connsiteX16" fmla="*/ 34951 w 431849"/>
              <a:gd name="connsiteY16" fmla="*/ 606266 h 1715642"/>
              <a:gd name="connsiteX17" fmla="*/ 26 w 431849"/>
              <a:gd name="connsiteY17" fmla="*/ 25241 h 171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31849" h="1715642">
                <a:moveTo>
                  <a:pt x="26" y="25241"/>
                </a:moveTo>
                <a:cubicBezTo>
                  <a:pt x="1084" y="-48842"/>
                  <a:pt x="10609" y="53287"/>
                  <a:pt x="41301" y="161766"/>
                </a:cubicBezTo>
                <a:cubicBezTo>
                  <a:pt x="71993" y="270245"/>
                  <a:pt x="139197" y="590920"/>
                  <a:pt x="184176" y="676116"/>
                </a:cubicBezTo>
                <a:cubicBezTo>
                  <a:pt x="229155" y="761312"/>
                  <a:pt x="282072" y="664474"/>
                  <a:pt x="311176" y="672941"/>
                </a:cubicBezTo>
                <a:cubicBezTo>
                  <a:pt x="340280" y="681408"/>
                  <a:pt x="392668" y="709983"/>
                  <a:pt x="358801" y="726916"/>
                </a:cubicBezTo>
                <a:cubicBezTo>
                  <a:pt x="324934" y="743849"/>
                  <a:pt x="159834" y="757079"/>
                  <a:pt x="107976" y="774541"/>
                </a:cubicBezTo>
                <a:cubicBezTo>
                  <a:pt x="56118" y="792004"/>
                  <a:pt x="21722" y="824283"/>
                  <a:pt x="47651" y="831691"/>
                </a:cubicBezTo>
                <a:cubicBezTo>
                  <a:pt x="73580" y="839099"/>
                  <a:pt x="244501" y="798354"/>
                  <a:pt x="263551" y="818991"/>
                </a:cubicBezTo>
                <a:cubicBezTo>
                  <a:pt x="282601" y="839628"/>
                  <a:pt x="133905" y="939112"/>
                  <a:pt x="161951" y="955516"/>
                </a:cubicBezTo>
                <a:cubicBezTo>
                  <a:pt x="189997" y="971920"/>
                  <a:pt x="429180" y="908420"/>
                  <a:pt x="431826" y="917416"/>
                </a:cubicBezTo>
                <a:cubicBezTo>
                  <a:pt x="434472" y="926412"/>
                  <a:pt x="212222" y="966629"/>
                  <a:pt x="177826" y="1009491"/>
                </a:cubicBezTo>
                <a:cubicBezTo>
                  <a:pt x="143430" y="1052353"/>
                  <a:pt x="244501" y="1112678"/>
                  <a:pt x="225451" y="1174591"/>
                </a:cubicBezTo>
                <a:cubicBezTo>
                  <a:pt x="206401" y="1236504"/>
                  <a:pt x="84163" y="1291537"/>
                  <a:pt x="63526" y="1380966"/>
                </a:cubicBezTo>
                <a:cubicBezTo>
                  <a:pt x="42889" y="1470395"/>
                  <a:pt x="101626" y="1754558"/>
                  <a:pt x="101626" y="1711166"/>
                </a:cubicBezTo>
                <a:cubicBezTo>
                  <a:pt x="101626" y="1667774"/>
                  <a:pt x="79401" y="1365620"/>
                  <a:pt x="63526" y="1120616"/>
                </a:cubicBezTo>
                <a:cubicBezTo>
                  <a:pt x="47651" y="875612"/>
                  <a:pt x="11138" y="326866"/>
                  <a:pt x="6376" y="241141"/>
                </a:cubicBezTo>
                <a:cubicBezTo>
                  <a:pt x="1614" y="155416"/>
                  <a:pt x="39714" y="639074"/>
                  <a:pt x="34951" y="606266"/>
                </a:cubicBezTo>
                <a:cubicBezTo>
                  <a:pt x="30188" y="573458"/>
                  <a:pt x="-1032" y="99324"/>
                  <a:pt x="26" y="25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8" name="フリーフォーム 1387">
            <a:extLst>
              <a:ext uri="{FF2B5EF4-FFF2-40B4-BE49-F238E27FC236}">
                <a16:creationId xmlns:a16="http://schemas.microsoft.com/office/drawing/2014/main" id="{6AF197BC-4923-3C61-56E9-A95633D28A70}"/>
              </a:ext>
            </a:extLst>
          </p:cNvPr>
          <p:cNvSpPr/>
          <p:nvPr/>
        </p:nvSpPr>
        <p:spPr>
          <a:xfrm>
            <a:off x="2399131" y="10387018"/>
            <a:ext cx="1127193" cy="709631"/>
          </a:xfrm>
          <a:custGeom>
            <a:avLst/>
            <a:gdLst>
              <a:gd name="connsiteX0" fmla="*/ 1039394 w 1127193"/>
              <a:gd name="connsiteY0" fmla="*/ 1582 h 709631"/>
              <a:gd name="connsiteX1" fmla="*/ 429794 w 1127193"/>
              <a:gd name="connsiteY1" fmla="*/ 188907 h 709631"/>
              <a:gd name="connsiteX2" fmla="*/ 693319 w 1127193"/>
              <a:gd name="connsiteY2" fmla="*/ 153982 h 709631"/>
              <a:gd name="connsiteX3" fmla="*/ 366294 w 1127193"/>
              <a:gd name="connsiteY3" fmla="*/ 322257 h 709631"/>
              <a:gd name="connsiteX4" fmla="*/ 823494 w 1127193"/>
              <a:gd name="connsiteY4" fmla="*/ 242882 h 709631"/>
              <a:gd name="connsiteX5" fmla="*/ 518694 w 1127193"/>
              <a:gd name="connsiteY5" fmla="*/ 325432 h 709631"/>
              <a:gd name="connsiteX6" fmla="*/ 124994 w 1127193"/>
              <a:gd name="connsiteY6" fmla="*/ 620707 h 709631"/>
              <a:gd name="connsiteX7" fmla="*/ 347244 w 1127193"/>
              <a:gd name="connsiteY7" fmla="*/ 477832 h 709631"/>
              <a:gd name="connsiteX8" fmla="*/ 566319 w 1127193"/>
              <a:gd name="connsiteY8" fmla="*/ 458782 h 709631"/>
              <a:gd name="connsiteX9" fmla="*/ 71019 w 1127193"/>
              <a:gd name="connsiteY9" fmla="*/ 671507 h 709631"/>
              <a:gd name="connsiteX10" fmla="*/ 36094 w 1127193"/>
              <a:gd name="connsiteY10" fmla="*/ 665157 h 709631"/>
              <a:gd name="connsiteX11" fmla="*/ 385344 w 1127193"/>
              <a:gd name="connsiteY11" fmla="*/ 627057 h 709631"/>
              <a:gd name="connsiteX12" fmla="*/ 833019 w 1127193"/>
              <a:gd name="connsiteY12" fmla="*/ 709607 h 709631"/>
              <a:gd name="connsiteX13" fmla="*/ 940969 w 1127193"/>
              <a:gd name="connsiteY13" fmla="*/ 617532 h 709631"/>
              <a:gd name="connsiteX14" fmla="*/ 423444 w 1127193"/>
              <a:gd name="connsiteY14" fmla="*/ 703257 h 709631"/>
              <a:gd name="connsiteX15" fmla="*/ 588544 w 1127193"/>
              <a:gd name="connsiteY15" fmla="*/ 487357 h 709631"/>
              <a:gd name="connsiteX16" fmla="*/ 893344 w 1127193"/>
              <a:gd name="connsiteY16" fmla="*/ 319082 h 709631"/>
              <a:gd name="connsiteX17" fmla="*/ 1112419 w 1127193"/>
              <a:gd name="connsiteY17" fmla="*/ 328607 h 709631"/>
              <a:gd name="connsiteX18" fmla="*/ 467894 w 1127193"/>
              <a:gd name="connsiteY18" fmla="*/ 319082 h 709631"/>
              <a:gd name="connsiteX19" fmla="*/ 877469 w 1127193"/>
              <a:gd name="connsiteY19" fmla="*/ 80957 h 709631"/>
              <a:gd name="connsiteX20" fmla="*/ 582194 w 1127193"/>
              <a:gd name="connsiteY20" fmla="*/ 96832 h 709631"/>
              <a:gd name="connsiteX21" fmla="*/ 1039394 w 1127193"/>
              <a:gd name="connsiteY21" fmla="*/ 1582 h 709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27193" h="709631">
                <a:moveTo>
                  <a:pt x="1039394" y="1582"/>
                </a:moveTo>
                <a:cubicBezTo>
                  <a:pt x="1013994" y="16928"/>
                  <a:pt x="487473" y="163507"/>
                  <a:pt x="429794" y="188907"/>
                </a:cubicBezTo>
                <a:cubicBezTo>
                  <a:pt x="372115" y="214307"/>
                  <a:pt x="703902" y="131757"/>
                  <a:pt x="693319" y="153982"/>
                </a:cubicBezTo>
                <a:cubicBezTo>
                  <a:pt x="682736" y="176207"/>
                  <a:pt x="344598" y="307440"/>
                  <a:pt x="366294" y="322257"/>
                </a:cubicBezTo>
                <a:cubicBezTo>
                  <a:pt x="387990" y="337074"/>
                  <a:pt x="798094" y="242353"/>
                  <a:pt x="823494" y="242882"/>
                </a:cubicBezTo>
                <a:cubicBezTo>
                  <a:pt x="848894" y="243411"/>
                  <a:pt x="635111" y="262461"/>
                  <a:pt x="518694" y="325432"/>
                </a:cubicBezTo>
                <a:cubicBezTo>
                  <a:pt x="402277" y="388403"/>
                  <a:pt x="153569" y="595307"/>
                  <a:pt x="124994" y="620707"/>
                </a:cubicBezTo>
                <a:cubicBezTo>
                  <a:pt x="96419" y="646107"/>
                  <a:pt x="273690" y="504819"/>
                  <a:pt x="347244" y="477832"/>
                </a:cubicBezTo>
                <a:cubicBezTo>
                  <a:pt x="420798" y="450845"/>
                  <a:pt x="612356" y="426503"/>
                  <a:pt x="566319" y="458782"/>
                </a:cubicBezTo>
                <a:cubicBezTo>
                  <a:pt x="520282" y="491061"/>
                  <a:pt x="159390" y="637111"/>
                  <a:pt x="71019" y="671507"/>
                </a:cubicBezTo>
                <a:cubicBezTo>
                  <a:pt x="-17352" y="705903"/>
                  <a:pt x="-16294" y="672565"/>
                  <a:pt x="36094" y="665157"/>
                </a:cubicBezTo>
                <a:cubicBezTo>
                  <a:pt x="88481" y="657749"/>
                  <a:pt x="252523" y="619649"/>
                  <a:pt x="385344" y="627057"/>
                </a:cubicBezTo>
                <a:cubicBezTo>
                  <a:pt x="518165" y="634465"/>
                  <a:pt x="740415" y="711194"/>
                  <a:pt x="833019" y="709607"/>
                </a:cubicBezTo>
                <a:cubicBezTo>
                  <a:pt x="925623" y="708020"/>
                  <a:pt x="1009231" y="618590"/>
                  <a:pt x="940969" y="617532"/>
                </a:cubicBezTo>
                <a:cubicBezTo>
                  <a:pt x="872707" y="616474"/>
                  <a:pt x="482181" y="724953"/>
                  <a:pt x="423444" y="703257"/>
                </a:cubicBezTo>
                <a:cubicBezTo>
                  <a:pt x="364707" y="681561"/>
                  <a:pt x="510227" y="551386"/>
                  <a:pt x="588544" y="487357"/>
                </a:cubicBezTo>
                <a:cubicBezTo>
                  <a:pt x="666861" y="423328"/>
                  <a:pt x="806032" y="345540"/>
                  <a:pt x="893344" y="319082"/>
                </a:cubicBezTo>
                <a:cubicBezTo>
                  <a:pt x="980656" y="292624"/>
                  <a:pt x="1183327" y="328607"/>
                  <a:pt x="1112419" y="328607"/>
                </a:cubicBezTo>
                <a:cubicBezTo>
                  <a:pt x="1041511" y="328607"/>
                  <a:pt x="507052" y="360357"/>
                  <a:pt x="467894" y="319082"/>
                </a:cubicBezTo>
                <a:cubicBezTo>
                  <a:pt x="428736" y="277807"/>
                  <a:pt x="858419" y="117999"/>
                  <a:pt x="877469" y="80957"/>
                </a:cubicBezTo>
                <a:cubicBezTo>
                  <a:pt x="896519" y="43915"/>
                  <a:pt x="559440" y="106357"/>
                  <a:pt x="582194" y="96832"/>
                </a:cubicBezTo>
                <a:cubicBezTo>
                  <a:pt x="604948" y="87307"/>
                  <a:pt x="1064794" y="-13764"/>
                  <a:pt x="1039394" y="15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9" name="フリーフォーム 1388">
            <a:extLst>
              <a:ext uri="{FF2B5EF4-FFF2-40B4-BE49-F238E27FC236}">
                <a16:creationId xmlns:a16="http://schemas.microsoft.com/office/drawing/2014/main" id="{648F1C9B-2F55-F387-32A3-10981F7A48FA}"/>
              </a:ext>
            </a:extLst>
          </p:cNvPr>
          <p:cNvSpPr/>
          <p:nvPr/>
        </p:nvSpPr>
        <p:spPr>
          <a:xfrm>
            <a:off x="2480596" y="10975599"/>
            <a:ext cx="672643" cy="1201185"/>
          </a:xfrm>
          <a:custGeom>
            <a:avLst/>
            <a:gdLst>
              <a:gd name="connsiteX0" fmla="*/ 11779 w 672643"/>
              <a:gd name="connsiteY0" fmla="*/ 376 h 1201185"/>
              <a:gd name="connsiteX1" fmla="*/ 81629 w 672643"/>
              <a:gd name="connsiteY1" fmla="*/ 9901 h 1201185"/>
              <a:gd name="connsiteX2" fmla="*/ 519779 w 672643"/>
              <a:gd name="connsiteY2" fmla="*/ 89276 h 1201185"/>
              <a:gd name="connsiteX3" fmla="*/ 383254 w 672643"/>
              <a:gd name="connsiteY3" fmla="*/ 67051 h 1201185"/>
              <a:gd name="connsiteX4" fmla="*/ 672179 w 672643"/>
              <a:gd name="connsiteY4" fmla="*/ 178176 h 1201185"/>
              <a:gd name="connsiteX5" fmla="*/ 443579 w 672643"/>
              <a:gd name="connsiteY5" fmla="*/ 457576 h 1201185"/>
              <a:gd name="connsiteX6" fmla="*/ 173704 w 672643"/>
              <a:gd name="connsiteY6" fmla="*/ 1181476 h 1201185"/>
              <a:gd name="connsiteX7" fmla="*/ 119729 w 672643"/>
              <a:gd name="connsiteY7" fmla="*/ 917951 h 1201185"/>
              <a:gd name="connsiteX8" fmla="*/ 2254 w 672643"/>
              <a:gd name="connsiteY8" fmla="*/ 98801 h 1201185"/>
              <a:gd name="connsiteX9" fmla="*/ 40354 w 672643"/>
              <a:gd name="connsiteY9" fmla="*/ 254376 h 1201185"/>
              <a:gd name="connsiteX10" fmla="*/ 11779 w 672643"/>
              <a:gd name="connsiteY10" fmla="*/ 376 h 1201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2643" h="1201185">
                <a:moveTo>
                  <a:pt x="11779" y="376"/>
                </a:moveTo>
                <a:cubicBezTo>
                  <a:pt x="4370" y="-2270"/>
                  <a:pt x="81629" y="9901"/>
                  <a:pt x="81629" y="9901"/>
                </a:cubicBezTo>
                <a:lnTo>
                  <a:pt x="519779" y="89276"/>
                </a:lnTo>
                <a:cubicBezTo>
                  <a:pt x="570050" y="98801"/>
                  <a:pt x="357854" y="52234"/>
                  <a:pt x="383254" y="67051"/>
                </a:cubicBezTo>
                <a:cubicBezTo>
                  <a:pt x="408654" y="81868"/>
                  <a:pt x="662125" y="113089"/>
                  <a:pt x="672179" y="178176"/>
                </a:cubicBezTo>
                <a:cubicBezTo>
                  <a:pt x="682233" y="243263"/>
                  <a:pt x="526658" y="290359"/>
                  <a:pt x="443579" y="457576"/>
                </a:cubicBezTo>
                <a:cubicBezTo>
                  <a:pt x="360500" y="624793"/>
                  <a:pt x="227679" y="1104747"/>
                  <a:pt x="173704" y="1181476"/>
                </a:cubicBezTo>
                <a:cubicBezTo>
                  <a:pt x="119729" y="1258205"/>
                  <a:pt x="148304" y="1098397"/>
                  <a:pt x="119729" y="917951"/>
                </a:cubicBezTo>
                <a:cubicBezTo>
                  <a:pt x="91154" y="737505"/>
                  <a:pt x="15483" y="209397"/>
                  <a:pt x="2254" y="98801"/>
                </a:cubicBezTo>
                <a:cubicBezTo>
                  <a:pt x="-10975" y="-11795"/>
                  <a:pt x="38237" y="267076"/>
                  <a:pt x="40354" y="254376"/>
                </a:cubicBezTo>
                <a:cubicBezTo>
                  <a:pt x="42471" y="241676"/>
                  <a:pt x="28712" y="132138"/>
                  <a:pt x="11779" y="3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0" name="フリーフォーム 1389">
            <a:extLst>
              <a:ext uri="{FF2B5EF4-FFF2-40B4-BE49-F238E27FC236}">
                <a16:creationId xmlns:a16="http://schemas.microsoft.com/office/drawing/2014/main" id="{D414F2CF-F5F6-178C-9733-70A2E5485A75}"/>
              </a:ext>
            </a:extLst>
          </p:cNvPr>
          <p:cNvSpPr/>
          <p:nvPr/>
        </p:nvSpPr>
        <p:spPr>
          <a:xfrm>
            <a:off x="3913893" y="9523106"/>
            <a:ext cx="1799776" cy="521441"/>
          </a:xfrm>
          <a:custGeom>
            <a:avLst/>
            <a:gdLst>
              <a:gd name="connsiteX0" fmla="*/ 115182 w 1799776"/>
              <a:gd name="connsiteY0" fmla="*/ 36819 h 521441"/>
              <a:gd name="connsiteX1" fmla="*/ 219957 w 1799776"/>
              <a:gd name="connsiteY1" fmla="*/ 52694 h 521441"/>
              <a:gd name="connsiteX2" fmla="*/ 1737607 w 1799776"/>
              <a:gd name="connsiteY2" fmla="*/ 506719 h 521441"/>
              <a:gd name="connsiteX3" fmla="*/ 1407407 w 1799776"/>
              <a:gd name="connsiteY3" fmla="*/ 382894 h 521441"/>
              <a:gd name="connsiteX4" fmla="*/ 486657 w 1799776"/>
              <a:gd name="connsiteY4" fmla="*/ 106669 h 521441"/>
              <a:gd name="connsiteX5" fmla="*/ 781932 w 1799776"/>
              <a:gd name="connsiteY5" fmla="*/ 217794 h 521441"/>
              <a:gd name="connsiteX6" fmla="*/ 51682 w 1799776"/>
              <a:gd name="connsiteY6" fmla="*/ 20944 h 521441"/>
              <a:gd name="connsiteX7" fmla="*/ 115182 w 1799776"/>
              <a:gd name="connsiteY7" fmla="*/ 36819 h 521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99776" h="521441">
                <a:moveTo>
                  <a:pt x="115182" y="36819"/>
                </a:moveTo>
                <a:cubicBezTo>
                  <a:pt x="32367" y="5598"/>
                  <a:pt x="219957" y="52694"/>
                  <a:pt x="219957" y="52694"/>
                </a:cubicBezTo>
                <a:lnTo>
                  <a:pt x="1737607" y="506719"/>
                </a:lnTo>
                <a:cubicBezTo>
                  <a:pt x="1935515" y="561752"/>
                  <a:pt x="1615899" y="449569"/>
                  <a:pt x="1407407" y="382894"/>
                </a:cubicBezTo>
                <a:cubicBezTo>
                  <a:pt x="1198915" y="316219"/>
                  <a:pt x="590903" y="134186"/>
                  <a:pt x="486657" y="106669"/>
                </a:cubicBezTo>
                <a:cubicBezTo>
                  <a:pt x="382411" y="79152"/>
                  <a:pt x="854428" y="232081"/>
                  <a:pt x="781932" y="217794"/>
                </a:cubicBezTo>
                <a:cubicBezTo>
                  <a:pt x="709436" y="203507"/>
                  <a:pt x="162278" y="55869"/>
                  <a:pt x="51682" y="20944"/>
                </a:cubicBezTo>
                <a:cubicBezTo>
                  <a:pt x="-58914" y="-13981"/>
                  <a:pt x="29721" y="-2869"/>
                  <a:pt x="115182" y="36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1" name="フリーフォーム 1390">
            <a:extLst>
              <a:ext uri="{FF2B5EF4-FFF2-40B4-BE49-F238E27FC236}">
                <a16:creationId xmlns:a16="http://schemas.microsoft.com/office/drawing/2014/main" id="{D1A3FAEC-2892-AFE6-F9A4-883EAA0C1913}"/>
              </a:ext>
            </a:extLst>
          </p:cNvPr>
          <p:cNvSpPr/>
          <p:nvPr/>
        </p:nvSpPr>
        <p:spPr>
          <a:xfrm>
            <a:off x="3746803" y="9756368"/>
            <a:ext cx="1765076" cy="818075"/>
          </a:xfrm>
          <a:custGeom>
            <a:avLst/>
            <a:gdLst>
              <a:gd name="connsiteX0" fmla="*/ 50497 w 1765076"/>
              <a:gd name="connsiteY0" fmla="*/ 407 h 818075"/>
              <a:gd name="connsiteX1" fmla="*/ 183847 w 1765076"/>
              <a:gd name="connsiteY1" fmla="*/ 60732 h 818075"/>
              <a:gd name="connsiteX2" fmla="*/ 1066497 w 1765076"/>
              <a:gd name="connsiteY2" fmla="*/ 282982 h 818075"/>
              <a:gd name="connsiteX3" fmla="*/ 1025222 w 1765076"/>
              <a:gd name="connsiteY3" fmla="*/ 333782 h 818075"/>
              <a:gd name="connsiteX4" fmla="*/ 1752297 w 1765076"/>
              <a:gd name="connsiteY4" fmla="*/ 524282 h 818075"/>
              <a:gd name="connsiteX5" fmla="*/ 1256997 w 1765076"/>
              <a:gd name="connsiteY5" fmla="*/ 521107 h 818075"/>
              <a:gd name="connsiteX6" fmla="*/ 1764997 w 1765076"/>
              <a:gd name="connsiteY6" fmla="*/ 781457 h 818075"/>
              <a:gd name="connsiteX7" fmla="*/ 1212547 w 1765076"/>
              <a:gd name="connsiteY7" fmla="*/ 629057 h 818075"/>
              <a:gd name="connsiteX8" fmla="*/ 1688797 w 1765076"/>
              <a:gd name="connsiteY8" fmla="*/ 816382 h 818075"/>
              <a:gd name="connsiteX9" fmla="*/ 1015697 w 1765076"/>
              <a:gd name="connsiteY9" fmla="*/ 495707 h 818075"/>
              <a:gd name="connsiteX10" fmla="*/ 444197 w 1765076"/>
              <a:gd name="connsiteY10" fmla="*/ 311557 h 818075"/>
              <a:gd name="connsiteX11" fmla="*/ 1612597 w 1765076"/>
              <a:gd name="connsiteY11" fmla="*/ 584607 h 818075"/>
              <a:gd name="connsiteX12" fmla="*/ 971247 w 1765076"/>
              <a:gd name="connsiteY12" fmla="*/ 305207 h 818075"/>
              <a:gd name="connsiteX13" fmla="*/ 1110947 w 1765076"/>
              <a:gd name="connsiteY13" fmla="*/ 295682 h 818075"/>
              <a:gd name="connsiteX14" fmla="*/ 98122 w 1765076"/>
              <a:gd name="connsiteY14" fmla="*/ 48032 h 818075"/>
              <a:gd name="connsiteX15" fmla="*/ 50497 w 1765076"/>
              <a:gd name="connsiteY15" fmla="*/ 407 h 818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65076" h="818075">
                <a:moveTo>
                  <a:pt x="50497" y="407"/>
                </a:moveTo>
                <a:cubicBezTo>
                  <a:pt x="64785" y="2524"/>
                  <a:pt x="14514" y="13636"/>
                  <a:pt x="183847" y="60732"/>
                </a:cubicBezTo>
                <a:cubicBezTo>
                  <a:pt x="353180" y="107828"/>
                  <a:pt x="926268" y="237474"/>
                  <a:pt x="1066497" y="282982"/>
                </a:cubicBezTo>
                <a:cubicBezTo>
                  <a:pt x="1206726" y="328490"/>
                  <a:pt x="910922" y="293565"/>
                  <a:pt x="1025222" y="333782"/>
                </a:cubicBezTo>
                <a:cubicBezTo>
                  <a:pt x="1139522" y="373999"/>
                  <a:pt x="1713668" y="493061"/>
                  <a:pt x="1752297" y="524282"/>
                </a:cubicBezTo>
                <a:cubicBezTo>
                  <a:pt x="1790926" y="555503"/>
                  <a:pt x="1254880" y="478245"/>
                  <a:pt x="1256997" y="521107"/>
                </a:cubicBezTo>
                <a:cubicBezTo>
                  <a:pt x="1259114" y="563969"/>
                  <a:pt x="1772405" y="763465"/>
                  <a:pt x="1764997" y="781457"/>
                </a:cubicBezTo>
                <a:cubicBezTo>
                  <a:pt x="1757589" y="799449"/>
                  <a:pt x="1225247" y="623236"/>
                  <a:pt x="1212547" y="629057"/>
                </a:cubicBezTo>
                <a:cubicBezTo>
                  <a:pt x="1199847" y="634878"/>
                  <a:pt x="1721605" y="838607"/>
                  <a:pt x="1688797" y="816382"/>
                </a:cubicBezTo>
                <a:cubicBezTo>
                  <a:pt x="1655989" y="794157"/>
                  <a:pt x="1223130" y="579845"/>
                  <a:pt x="1015697" y="495707"/>
                </a:cubicBezTo>
                <a:cubicBezTo>
                  <a:pt x="808264" y="411570"/>
                  <a:pt x="344714" y="296740"/>
                  <a:pt x="444197" y="311557"/>
                </a:cubicBezTo>
                <a:cubicBezTo>
                  <a:pt x="543680" y="326374"/>
                  <a:pt x="1524755" y="585665"/>
                  <a:pt x="1612597" y="584607"/>
                </a:cubicBezTo>
                <a:cubicBezTo>
                  <a:pt x="1700439" y="583549"/>
                  <a:pt x="1054855" y="353361"/>
                  <a:pt x="971247" y="305207"/>
                </a:cubicBezTo>
                <a:cubicBezTo>
                  <a:pt x="887639" y="257053"/>
                  <a:pt x="1256468" y="338545"/>
                  <a:pt x="1110947" y="295682"/>
                </a:cubicBezTo>
                <a:cubicBezTo>
                  <a:pt x="965426" y="252820"/>
                  <a:pt x="276451" y="93011"/>
                  <a:pt x="98122" y="48032"/>
                </a:cubicBezTo>
                <a:cubicBezTo>
                  <a:pt x="-80207" y="3053"/>
                  <a:pt x="36209" y="-1710"/>
                  <a:pt x="50497" y="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2" name="フリーフォーム 1391">
            <a:extLst>
              <a:ext uri="{FF2B5EF4-FFF2-40B4-BE49-F238E27FC236}">
                <a16:creationId xmlns:a16="http://schemas.microsoft.com/office/drawing/2014/main" id="{F6EDFB59-BC2B-B3D1-6600-7A7936B9743D}"/>
              </a:ext>
            </a:extLst>
          </p:cNvPr>
          <p:cNvSpPr/>
          <p:nvPr/>
        </p:nvSpPr>
        <p:spPr>
          <a:xfrm>
            <a:off x="3606141" y="10572726"/>
            <a:ext cx="566943" cy="987485"/>
          </a:xfrm>
          <a:custGeom>
            <a:avLst/>
            <a:gdLst>
              <a:gd name="connsiteX0" fmla="*/ 659 w 566943"/>
              <a:gd name="connsiteY0" fmla="*/ 24 h 987485"/>
              <a:gd name="connsiteX1" fmla="*/ 57809 w 566943"/>
              <a:gd name="connsiteY1" fmla="*/ 171474 h 987485"/>
              <a:gd name="connsiteX2" fmla="*/ 448334 w 566943"/>
              <a:gd name="connsiteY2" fmla="*/ 654074 h 987485"/>
              <a:gd name="connsiteX3" fmla="*/ 362609 w 566943"/>
              <a:gd name="connsiteY3" fmla="*/ 619149 h 987485"/>
              <a:gd name="connsiteX4" fmla="*/ 565809 w 566943"/>
              <a:gd name="connsiteY4" fmla="*/ 987449 h 987485"/>
              <a:gd name="connsiteX5" fmla="*/ 254659 w 566943"/>
              <a:gd name="connsiteY5" fmla="*/ 641374 h 987485"/>
              <a:gd name="connsiteX6" fmla="*/ 153059 w 566943"/>
              <a:gd name="connsiteY6" fmla="*/ 577874 h 987485"/>
              <a:gd name="connsiteX7" fmla="*/ 213384 w 566943"/>
              <a:gd name="connsiteY7" fmla="*/ 311174 h 987485"/>
              <a:gd name="connsiteX8" fmla="*/ 76859 w 566943"/>
              <a:gd name="connsiteY8" fmla="*/ 193699 h 987485"/>
              <a:gd name="connsiteX9" fmla="*/ 29234 w 566943"/>
              <a:gd name="connsiteY9" fmla="*/ 158774 h 987485"/>
              <a:gd name="connsiteX10" fmla="*/ 659 w 566943"/>
              <a:gd name="connsiteY10" fmla="*/ 24 h 987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6943" h="987485">
                <a:moveTo>
                  <a:pt x="659" y="24"/>
                </a:moveTo>
                <a:cubicBezTo>
                  <a:pt x="5421" y="2141"/>
                  <a:pt x="-16803" y="62466"/>
                  <a:pt x="57809" y="171474"/>
                </a:cubicBezTo>
                <a:cubicBezTo>
                  <a:pt x="132421" y="280482"/>
                  <a:pt x="397534" y="579462"/>
                  <a:pt x="448334" y="654074"/>
                </a:cubicBezTo>
                <a:cubicBezTo>
                  <a:pt x="499134" y="728686"/>
                  <a:pt x="343030" y="563587"/>
                  <a:pt x="362609" y="619149"/>
                </a:cubicBezTo>
                <a:cubicBezTo>
                  <a:pt x="382188" y="674712"/>
                  <a:pt x="583801" y="983745"/>
                  <a:pt x="565809" y="987449"/>
                </a:cubicBezTo>
                <a:cubicBezTo>
                  <a:pt x="547817" y="991153"/>
                  <a:pt x="323451" y="709637"/>
                  <a:pt x="254659" y="641374"/>
                </a:cubicBezTo>
                <a:cubicBezTo>
                  <a:pt x="185867" y="573112"/>
                  <a:pt x="159938" y="632907"/>
                  <a:pt x="153059" y="577874"/>
                </a:cubicBezTo>
                <a:cubicBezTo>
                  <a:pt x="146180" y="522841"/>
                  <a:pt x="226084" y="375203"/>
                  <a:pt x="213384" y="311174"/>
                </a:cubicBezTo>
                <a:cubicBezTo>
                  <a:pt x="200684" y="247145"/>
                  <a:pt x="107551" y="219099"/>
                  <a:pt x="76859" y="193699"/>
                </a:cubicBezTo>
                <a:cubicBezTo>
                  <a:pt x="46167" y="168299"/>
                  <a:pt x="40347" y="185232"/>
                  <a:pt x="29234" y="158774"/>
                </a:cubicBezTo>
                <a:cubicBezTo>
                  <a:pt x="18122" y="132316"/>
                  <a:pt x="-4103" y="-2093"/>
                  <a:pt x="659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3" name="フリーフォーム 1392">
            <a:extLst>
              <a:ext uri="{FF2B5EF4-FFF2-40B4-BE49-F238E27FC236}">
                <a16:creationId xmlns:a16="http://schemas.microsoft.com/office/drawing/2014/main" id="{BD9B8ED1-8D31-61AA-E51C-4D62F820094D}"/>
              </a:ext>
            </a:extLst>
          </p:cNvPr>
          <p:cNvSpPr/>
          <p:nvPr/>
        </p:nvSpPr>
        <p:spPr>
          <a:xfrm>
            <a:off x="3545386" y="10382250"/>
            <a:ext cx="1686936" cy="587417"/>
          </a:xfrm>
          <a:custGeom>
            <a:avLst/>
            <a:gdLst>
              <a:gd name="connsiteX0" fmla="*/ 1089 w 1686936"/>
              <a:gd name="connsiteY0" fmla="*/ 0 h 587417"/>
              <a:gd name="connsiteX1" fmla="*/ 337639 w 1686936"/>
              <a:gd name="connsiteY1" fmla="*/ 117475 h 587417"/>
              <a:gd name="connsiteX2" fmla="*/ 496389 w 1686936"/>
              <a:gd name="connsiteY2" fmla="*/ 76200 h 587417"/>
              <a:gd name="connsiteX3" fmla="*/ 394789 w 1686936"/>
              <a:gd name="connsiteY3" fmla="*/ 206375 h 587417"/>
              <a:gd name="connsiteX4" fmla="*/ 667839 w 1686936"/>
              <a:gd name="connsiteY4" fmla="*/ 295275 h 587417"/>
              <a:gd name="connsiteX5" fmla="*/ 445589 w 1686936"/>
              <a:gd name="connsiteY5" fmla="*/ 247650 h 587417"/>
              <a:gd name="connsiteX6" fmla="*/ 1391739 w 1686936"/>
              <a:gd name="connsiteY6" fmla="*/ 412750 h 587417"/>
              <a:gd name="connsiteX7" fmla="*/ 1683839 w 1686936"/>
              <a:gd name="connsiteY7" fmla="*/ 587375 h 587417"/>
              <a:gd name="connsiteX8" fmla="*/ 1252039 w 1686936"/>
              <a:gd name="connsiteY8" fmla="*/ 396875 h 587417"/>
              <a:gd name="connsiteX9" fmla="*/ 451939 w 1686936"/>
              <a:gd name="connsiteY9" fmla="*/ 279400 h 587417"/>
              <a:gd name="connsiteX10" fmla="*/ 274139 w 1686936"/>
              <a:gd name="connsiteY10" fmla="*/ 228600 h 587417"/>
              <a:gd name="connsiteX11" fmla="*/ 340814 w 1686936"/>
              <a:gd name="connsiteY11" fmla="*/ 203200 h 587417"/>
              <a:gd name="connsiteX12" fmla="*/ 232864 w 1686936"/>
              <a:gd name="connsiteY12" fmla="*/ 117475 h 587417"/>
              <a:gd name="connsiteX13" fmla="*/ 1089 w 1686936"/>
              <a:gd name="connsiteY13" fmla="*/ 0 h 587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86936" h="587417">
                <a:moveTo>
                  <a:pt x="1089" y="0"/>
                </a:moveTo>
                <a:cubicBezTo>
                  <a:pt x="18551" y="0"/>
                  <a:pt x="255089" y="104775"/>
                  <a:pt x="337639" y="117475"/>
                </a:cubicBezTo>
                <a:cubicBezTo>
                  <a:pt x="420189" y="130175"/>
                  <a:pt x="486864" y="61383"/>
                  <a:pt x="496389" y="76200"/>
                </a:cubicBezTo>
                <a:cubicBezTo>
                  <a:pt x="505914" y="91017"/>
                  <a:pt x="366214" y="169863"/>
                  <a:pt x="394789" y="206375"/>
                </a:cubicBezTo>
                <a:cubicBezTo>
                  <a:pt x="423364" y="242887"/>
                  <a:pt x="659372" y="288396"/>
                  <a:pt x="667839" y="295275"/>
                </a:cubicBezTo>
                <a:cubicBezTo>
                  <a:pt x="676306" y="302154"/>
                  <a:pt x="324939" y="228071"/>
                  <a:pt x="445589" y="247650"/>
                </a:cubicBezTo>
                <a:cubicBezTo>
                  <a:pt x="566239" y="267229"/>
                  <a:pt x="1185364" y="356129"/>
                  <a:pt x="1391739" y="412750"/>
                </a:cubicBezTo>
                <a:cubicBezTo>
                  <a:pt x="1598114" y="469371"/>
                  <a:pt x="1707122" y="590021"/>
                  <a:pt x="1683839" y="587375"/>
                </a:cubicBezTo>
                <a:cubicBezTo>
                  <a:pt x="1660556" y="584729"/>
                  <a:pt x="1457356" y="448204"/>
                  <a:pt x="1252039" y="396875"/>
                </a:cubicBezTo>
                <a:cubicBezTo>
                  <a:pt x="1046722" y="345546"/>
                  <a:pt x="614922" y="307446"/>
                  <a:pt x="451939" y="279400"/>
                </a:cubicBezTo>
                <a:cubicBezTo>
                  <a:pt x="288956" y="251354"/>
                  <a:pt x="292660" y="241300"/>
                  <a:pt x="274139" y="228600"/>
                </a:cubicBezTo>
                <a:cubicBezTo>
                  <a:pt x="255618" y="215900"/>
                  <a:pt x="347693" y="221721"/>
                  <a:pt x="340814" y="203200"/>
                </a:cubicBezTo>
                <a:cubicBezTo>
                  <a:pt x="333935" y="184679"/>
                  <a:pt x="284722" y="149754"/>
                  <a:pt x="232864" y="117475"/>
                </a:cubicBezTo>
                <a:cubicBezTo>
                  <a:pt x="181006" y="85196"/>
                  <a:pt x="-16373" y="0"/>
                  <a:pt x="108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4" name="フリーフォーム 1393">
            <a:extLst>
              <a:ext uri="{FF2B5EF4-FFF2-40B4-BE49-F238E27FC236}">
                <a16:creationId xmlns:a16="http://schemas.microsoft.com/office/drawing/2014/main" id="{E22FB031-6D80-D666-991A-154B467D8F20}"/>
              </a:ext>
            </a:extLst>
          </p:cNvPr>
          <p:cNvSpPr/>
          <p:nvPr/>
        </p:nvSpPr>
        <p:spPr>
          <a:xfrm>
            <a:off x="2704005" y="10699340"/>
            <a:ext cx="1145549" cy="1778719"/>
          </a:xfrm>
          <a:custGeom>
            <a:avLst/>
            <a:gdLst>
              <a:gd name="connsiteX0" fmla="*/ 1109170 w 1145549"/>
              <a:gd name="connsiteY0" fmla="*/ 82960 h 1778719"/>
              <a:gd name="connsiteX1" fmla="*/ 1064720 w 1145549"/>
              <a:gd name="connsiteY1" fmla="*/ 162335 h 1778719"/>
              <a:gd name="connsiteX2" fmla="*/ 505920 w 1145549"/>
              <a:gd name="connsiteY2" fmla="*/ 975135 h 1778719"/>
              <a:gd name="connsiteX3" fmla="*/ 578945 w 1145549"/>
              <a:gd name="connsiteY3" fmla="*/ 1137060 h 1778719"/>
              <a:gd name="connsiteX4" fmla="*/ 353520 w 1145549"/>
              <a:gd name="connsiteY4" fmla="*/ 1410110 h 1778719"/>
              <a:gd name="connsiteX5" fmla="*/ 509095 w 1145549"/>
              <a:gd name="connsiteY5" fmla="*/ 1775235 h 1778719"/>
              <a:gd name="connsiteX6" fmla="*/ 115395 w 1145549"/>
              <a:gd name="connsiteY6" fmla="*/ 1587910 h 1778719"/>
              <a:gd name="connsiteX7" fmla="*/ 4270 w 1145549"/>
              <a:gd name="connsiteY7" fmla="*/ 1479960 h 1778719"/>
              <a:gd name="connsiteX8" fmla="*/ 229695 w 1145549"/>
              <a:gd name="connsiteY8" fmla="*/ 797335 h 1778719"/>
              <a:gd name="connsiteX9" fmla="*/ 524970 w 1145549"/>
              <a:gd name="connsiteY9" fmla="*/ 181385 h 1778719"/>
              <a:gd name="connsiteX10" fmla="*/ 578945 w 1145549"/>
              <a:gd name="connsiteY10" fmla="*/ 67085 h 1778719"/>
              <a:gd name="connsiteX11" fmla="*/ 677370 w 1145549"/>
              <a:gd name="connsiteY11" fmla="*/ 22635 h 1778719"/>
              <a:gd name="connsiteX12" fmla="*/ 664670 w 1145549"/>
              <a:gd name="connsiteY12" fmla="*/ 190910 h 1778719"/>
              <a:gd name="connsiteX13" fmla="*/ 959945 w 1145549"/>
              <a:gd name="connsiteY13" fmla="*/ 410 h 1778719"/>
              <a:gd name="connsiteX14" fmla="*/ 747220 w 1145549"/>
              <a:gd name="connsiteY14" fmla="*/ 254410 h 1778719"/>
              <a:gd name="connsiteX15" fmla="*/ 1109170 w 1145549"/>
              <a:gd name="connsiteY15" fmla="*/ 82960 h 1778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45549" h="1778719">
                <a:moveTo>
                  <a:pt x="1109170" y="82960"/>
                </a:moveTo>
                <a:cubicBezTo>
                  <a:pt x="1162087" y="67614"/>
                  <a:pt x="1165262" y="13639"/>
                  <a:pt x="1064720" y="162335"/>
                </a:cubicBezTo>
                <a:cubicBezTo>
                  <a:pt x="964178" y="311031"/>
                  <a:pt x="586882" y="812681"/>
                  <a:pt x="505920" y="975135"/>
                </a:cubicBezTo>
                <a:cubicBezTo>
                  <a:pt x="424957" y="1137589"/>
                  <a:pt x="604345" y="1064564"/>
                  <a:pt x="578945" y="1137060"/>
                </a:cubicBezTo>
                <a:cubicBezTo>
                  <a:pt x="553545" y="1209556"/>
                  <a:pt x="365162" y="1303748"/>
                  <a:pt x="353520" y="1410110"/>
                </a:cubicBezTo>
                <a:cubicBezTo>
                  <a:pt x="341878" y="1516473"/>
                  <a:pt x="548782" y="1745602"/>
                  <a:pt x="509095" y="1775235"/>
                </a:cubicBezTo>
                <a:cubicBezTo>
                  <a:pt x="469407" y="1804868"/>
                  <a:pt x="199532" y="1637123"/>
                  <a:pt x="115395" y="1587910"/>
                </a:cubicBezTo>
                <a:cubicBezTo>
                  <a:pt x="31257" y="1538698"/>
                  <a:pt x="-14780" y="1611722"/>
                  <a:pt x="4270" y="1479960"/>
                </a:cubicBezTo>
                <a:cubicBezTo>
                  <a:pt x="23320" y="1348198"/>
                  <a:pt x="142912" y="1013764"/>
                  <a:pt x="229695" y="797335"/>
                </a:cubicBezTo>
                <a:cubicBezTo>
                  <a:pt x="316478" y="580906"/>
                  <a:pt x="466762" y="303093"/>
                  <a:pt x="524970" y="181385"/>
                </a:cubicBezTo>
                <a:cubicBezTo>
                  <a:pt x="583178" y="59677"/>
                  <a:pt x="553545" y="93543"/>
                  <a:pt x="578945" y="67085"/>
                </a:cubicBezTo>
                <a:cubicBezTo>
                  <a:pt x="604345" y="40627"/>
                  <a:pt x="663083" y="1998"/>
                  <a:pt x="677370" y="22635"/>
                </a:cubicBezTo>
                <a:cubicBezTo>
                  <a:pt x="691657" y="43272"/>
                  <a:pt x="617574" y="194614"/>
                  <a:pt x="664670" y="190910"/>
                </a:cubicBezTo>
                <a:cubicBezTo>
                  <a:pt x="711766" y="187206"/>
                  <a:pt x="946187" y="-10173"/>
                  <a:pt x="959945" y="410"/>
                </a:cubicBezTo>
                <a:cubicBezTo>
                  <a:pt x="973703" y="10993"/>
                  <a:pt x="717587" y="241181"/>
                  <a:pt x="747220" y="254410"/>
                </a:cubicBezTo>
                <a:cubicBezTo>
                  <a:pt x="776853" y="267639"/>
                  <a:pt x="1056253" y="98306"/>
                  <a:pt x="1109170" y="829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5" name="フリーフォーム 1394">
            <a:extLst>
              <a:ext uri="{FF2B5EF4-FFF2-40B4-BE49-F238E27FC236}">
                <a16:creationId xmlns:a16="http://schemas.microsoft.com/office/drawing/2014/main" id="{BC5C24B0-C60B-40B9-9F9B-CDD031E411E2}"/>
              </a:ext>
            </a:extLst>
          </p:cNvPr>
          <p:cNvSpPr/>
          <p:nvPr/>
        </p:nvSpPr>
        <p:spPr>
          <a:xfrm>
            <a:off x="3168017" y="11531224"/>
            <a:ext cx="2004745" cy="414524"/>
          </a:xfrm>
          <a:custGeom>
            <a:avLst/>
            <a:gdLst>
              <a:gd name="connsiteX0" fmla="*/ 210183 w 2004745"/>
              <a:gd name="connsiteY0" fmla="*/ 181351 h 414524"/>
              <a:gd name="connsiteX1" fmla="*/ 286383 w 2004745"/>
              <a:gd name="connsiteY1" fmla="*/ 203576 h 414524"/>
              <a:gd name="connsiteX2" fmla="*/ 734058 w 2004745"/>
              <a:gd name="connsiteY2" fmla="*/ 349626 h 414524"/>
              <a:gd name="connsiteX3" fmla="*/ 718183 w 2004745"/>
              <a:gd name="connsiteY3" fmla="*/ 263901 h 414524"/>
              <a:gd name="connsiteX4" fmla="*/ 946783 w 2004745"/>
              <a:gd name="connsiteY4" fmla="*/ 184526 h 414524"/>
              <a:gd name="connsiteX5" fmla="*/ 1172208 w 2004745"/>
              <a:gd name="connsiteY5" fmla="*/ 270251 h 414524"/>
              <a:gd name="connsiteX6" fmla="*/ 1165858 w 2004745"/>
              <a:gd name="connsiteY6" fmla="*/ 152776 h 414524"/>
              <a:gd name="connsiteX7" fmla="*/ 1340483 w 2004745"/>
              <a:gd name="connsiteY7" fmla="*/ 140076 h 414524"/>
              <a:gd name="connsiteX8" fmla="*/ 1423033 w 2004745"/>
              <a:gd name="connsiteY8" fmla="*/ 19426 h 414524"/>
              <a:gd name="connsiteX9" fmla="*/ 1823083 w 2004745"/>
              <a:gd name="connsiteY9" fmla="*/ 32126 h 414524"/>
              <a:gd name="connsiteX10" fmla="*/ 1981833 w 2004745"/>
              <a:gd name="connsiteY10" fmla="*/ 376 h 414524"/>
              <a:gd name="connsiteX11" fmla="*/ 1346833 w 2004745"/>
              <a:gd name="connsiteY11" fmla="*/ 57526 h 414524"/>
              <a:gd name="connsiteX12" fmla="*/ 1026158 w 2004745"/>
              <a:gd name="connsiteY12" fmla="*/ 222626 h 414524"/>
              <a:gd name="connsiteX13" fmla="*/ 553083 w 2004745"/>
              <a:gd name="connsiteY13" fmla="*/ 397251 h 414524"/>
              <a:gd name="connsiteX14" fmla="*/ 467358 w 2004745"/>
              <a:gd name="connsiteY14" fmla="*/ 390901 h 414524"/>
              <a:gd name="connsiteX15" fmla="*/ 633 w 2004745"/>
              <a:gd name="connsiteY15" fmla="*/ 244851 h 414524"/>
              <a:gd name="connsiteX16" fmla="*/ 578483 w 2004745"/>
              <a:gd name="connsiteY16" fmla="*/ 387726 h 414524"/>
              <a:gd name="connsiteX17" fmla="*/ 286383 w 2004745"/>
              <a:gd name="connsiteY17" fmla="*/ 209926 h 414524"/>
              <a:gd name="connsiteX18" fmla="*/ 210183 w 2004745"/>
              <a:gd name="connsiteY18" fmla="*/ 181351 h 414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004745" h="414524">
                <a:moveTo>
                  <a:pt x="210183" y="181351"/>
                </a:moveTo>
                <a:cubicBezTo>
                  <a:pt x="210183" y="180293"/>
                  <a:pt x="286383" y="203576"/>
                  <a:pt x="286383" y="203576"/>
                </a:cubicBezTo>
                <a:cubicBezTo>
                  <a:pt x="373696" y="231622"/>
                  <a:pt x="662091" y="339572"/>
                  <a:pt x="734058" y="349626"/>
                </a:cubicBezTo>
                <a:cubicBezTo>
                  <a:pt x="806025" y="359680"/>
                  <a:pt x="682729" y="291418"/>
                  <a:pt x="718183" y="263901"/>
                </a:cubicBezTo>
                <a:cubicBezTo>
                  <a:pt x="753637" y="236384"/>
                  <a:pt x="871112" y="183468"/>
                  <a:pt x="946783" y="184526"/>
                </a:cubicBezTo>
                <a:cubicBezTo>
                  <a:pt x="1022454" y="185584"/>
                  <a:pt x="1135695" y="275543"/>
                  <a:pt x="1172208" y="270251"/>
                </a:cubicBezTo>
                <a:cubicBezTo>
                  <a:pt x="1208721" y="264959"/>
                  <a:pt x="1137812" y="174472"/>
                  <a:pt x="1165858" y="152776"/>
                </a:cubicBezTo>
                <a:cubicBezTo>
                  <a:pt x="1193904" y="131080"/>
                  <a:pt x="1297621" y="162301"/>
                  <a:pt x="1340483" y="140076"/>
                </a:cubicBezTo>
                <a:cubicBezTo>
                  <a:pt x="1383345" y="117851"/>
                  <a:pt x="1342600" y="37418"/>
                  <a:pt x="1423033" y="19426"/>
                </a:cubicBezTo>
                <a:cubicBezTo>
                  <a:pt x="1503466" y="1434"/>
                  <a:pt x="1729950" y="35301"/>
                  <a:pt x="1823083" y="32126"/>
                </a:cubicBezTo>
                <a:cubicBezTo>
                  <a:pt x="1916216" y="28951"/>
                  <a:pt x="2061208" y="-3857"/>
                  <a:pt x="1981833" y="376"/>
                </a:cubicBezTo>
                <a:cubicBezTo>
                  <a:pt x="1902458" y="4609"/>
                  <a:pt x="1506112" y="20484"/>
                  <a:pt x="1346833" y="57526"/>
                </a:cubicBezTo>
                <a:cubicBezTo>
                  <a:pt x="1187554" y="94568"/>
                  <a:pt x="1158450" y="166005"/>
                  <a:pt x="1026158" y="222626"/>
                </a:cubicBezTo>
                <a:cubicBezTo>
                  <a:pt x="893866" y="279247"/>
                  <a:pt x="646216" y="369205"/>
                  <a:pt x="553083" y="397251"/>
                </a:cubicBezTo>
                <a:cubicBezTo>
                  <a:pt x="459950" y="425297"/>
                  <a:pt x="559433" y="416301"/>
                  <a:pt x="467358" y="390901"/>
                </a:cubicBezTo>
                <a:cubicBezTo>
                  <a:pt x="375283" y="365501"/>
                  <a:pt x="-17888" y="245380"/>
                  <a:pt x="633" y="244851"/>
                </a:cubicBezTo>
                <a:cubicBezTo>
                  <a:pt x="19154" y="244322"/>
                  <a:pt x="530858" y="393547"/>
                  <a:pt x="578483" y="387726"/>
                </a:cubicBezTo>
                <a:cubicBezTo>
                  <a:pt x="626108" y="381905"/>
                  <a:pt x="347766" y="242734"/>
                  <a:pt x="286383" y="209926"/>
                </a:cubicBezTo>
                <a:cubicBezTo>
                  <a:pt x="225000" y="177118"/>
                  <a:pt x="210183" y="182409"/>
                  <a:pt x="210183" y="181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6" name="フリーフォーム 1395">
            <a:extLst>
              <a:ext uri="{FF2B5EF4-FFF2-40B4-BE49-F238E27FC236}">
                <a16:creationId xmlns:a16="http://schemas.microsoft.com/office/drawing/2014/main" id="{133212BF-A16C-AC0B-031F-52DBFC0E4ABE}"/>
              </a:ext>
            </a:extLst>
          </p:cNvPr>
          <p:cNvSpPr/>
          <p:nvPr/>
        </p:nvSpPr>
        <p:spPr>
          <a:xfrm>
            <a:off x="3444874" y="10000518"/>
            <a:ext cx="660492" cy="877122"/>
          </a:xfrm>
          <a:custGeom>
            <a:avLst/>
            <a:gdLst>
              <a:gd name="connsiteX0" fmla="*/ 142876 w 660492"/>
              <a:gd name="connsiteY0" fmla="*/ 10257 h 877122"/>
              <a:gd name="connsiteX1" fmla="*/ 231776 w 660492"/>
              <a:gd name="connsiteY1" fmla="*/ 61057 h 877122"/>
              <a:gd name="connsiteX2" fmla="*/ 660401 w 660492"/>
              <a:gd name="connsiteY2" fmla="*/ 289657 h 877122"/>
              <a:gd name="connsiteX3" fmla="*/ 273051 w 660492"/>
              <a:gd name="connsiteY3" fmla="*/ 245207 h 877122"/>
              <a:gd name="connsiteX4" fmla="*/ 590551 w 660492"/>
              <a:gd name="connsiteY4" fmla="*/ 499207 h 877122"/>
              <a:gd name="connsiteX5" fmla="*/ 327026 w 660492"/>
              <a:gd name="connsiteY5" fmla="*/ 423007 h 877122"/>
              <a:gd name="connsiteX6" fmla="*/ 422276 w 660492"/>
              <a:gd name="connsiteY6" fmla="*/ 597632 h 877122"/>
              <a:gd name="connsiteX7" fmla="*/ 419101 w 660492"/>
              <a:gd name="connsiteY7" fmla="*/ 667482 h 877122"/>
              <a:gd name="connsiteX8" fmla="*/ 514351 w 660492"/>
              <a:gd name="connsiteY8" fmla="*/ 762732 h 877122"/>
              <a:gd name="connsiteX9" fmla="*/ 371476 w 660492"/>
              <a:gd name="connsiteY9" fmla="*/ 727807 h 877122"/>
              <a:gd name="connsiteX10" fmla="*/ 396876 w 660492"/>
              <a:gd name="connsiteY10" fmla="*/ 775432 h 877122"/>
              <a:gd name="connsiteX11" fmla="*/ 136526 w 660492"/>
              <a:gd name="connsiteY11" fmla="*/ 743682 h 877122"/>
              <a:gd name="connsiteX12" fmla="*/ 1 w 660492"/>
              <a:gd name="connsiteY12" fmla="*/ 864332 h 877122"/>
              <a:gd name="connsiteX13" fmla="*/ 133351 w 660492"/>
              <a:gd name="connsiteY13" fmla="*/ 388082 h 877122"/>
              <a:gd name="connsiteX14" fmla="*/ 76201 w 660492"/>
              <a:gd name="connsiteY14" fmla="*/ 384907 h 877122"/>
              <a:gd name="connsiteX15" fmla="*/ 307976 w 660492"/>
              <a:gd name="connsiteY15" fmla="*/ 226157 h 877122"/>
              <a:gd name="connsiteX16" fmla="*/ 587376 w 660492"/>
              <a:gd name="connsiteY16" fmla="*/ 302357 h 877122"/>
              <a:gd name="connsiteX17" fmla="*/ 142876 w 660492"/>
              <a:gd name="connsiteY17" fmla="*/ 10257 h 877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60492" h="877122">
                <a:moveTo>
                  <a:pt x="142876" y="10257"/>
                </a:moveTo>
                <a:cubicBezTo>
                  <a:pt x="83609" y="-29960"/>
                  <a:pt x="231776" y="61057"/>
                  <a:pt x="231776" y="61057"/>
                </a:cubicBezTo>
                <a:cubicBezTo>
                  <a:pt x="318030" y="107624"/>
                  <a:pt x="653522" y="258965"/>
                  <a:pt x="660401" y="289657"/>
                </a:cubicBezTo>
                <a:cubicBezTo>
                  <a:pt x="667280" y="320349"/>
                  <a:pt x="284693" y="210282"/>
                  <a:pt x="273051" y="245207"/>
                </a:cubicBezTo>
                <a:cubicBezTo>
                  <a:pt x="261409" y="280132"/>
                  <a:pt x="581555" y="469574"/>
                  <a:pt x="590551" y="499207"/>
                </a:cubicBezTo>
                <a:cubicBezTo>
                  <a:pt x="599547" y="528840"/>
                  <a:pt x="355072" y="406603"/>
                  <a:pt x="327026" y="423007"/>
                </a:cubicBezTo>
                <a:cubicBezTo>
                  <a:pt x="298980" y="439411"/>
                  <a:pt x="406930" y="556886"/>
                  <a:pt x="422276" y="597632"/>
                </a:cubicBezTo>
                <a:cubicBezTo>
                  <a:pt x="437622" y="638378"/>
                  <a:pt x="403755" y="639965"/>
                  <a:pt x="419101" y="667482"/>
                </a:cubicBezTo>
                <a:cubicBezTo>
                  <a:pt x="434447" y="694999"/>
                  <a:pt x="522288" y="752678"/>
                  <a:pt x="514351" y="762732"/>
                </a:cubicBezTo>
                <a:cubicBezTo>
                  <a:pt x="506414" y="772786"/>
                  <a:pt x="391055" y="725690"/>
                  <a:pt x="371476" y="727807"/>
                </a:cubicBezTo>
                <a:cubicBezTo>
                  <a:pt x="351897" y="729924"/>
                  <a:pt x="436034" y="772786"/>
                  <a:pt x="396876" y="775432"/>
                </a:cubicBezTo>
                <a:cubicBezTo>
                  <a:pt x="357718" y="778078"/>
                  <a:pt x="202672" y="728865"/>
                  <a:pt x="136526" y="743682"/>
                </a:cubicBezTo>
                <a:cubicBezTo>
                  <a:pt x="70380" y="758499"/>
                  <a:pt x="530" y="923599"/>
                  <a:pt x="1" y="864332"/>
                </a:cubicBezTo>
                <a:cubicBezTo>
                  <a:pt x="-528" y="805065"/>
                  <a:pt x="120651" y="467986"/>
                  <a:pt x="133351" y="388082"/>
                </a:cubicBezTo>
                <a:cubicBezTo>
                  <a:pt x="146051" y="308178"/>
                  <a:pt x="47097" y="411895"/>
                  <a:pt x="76201" y="384907"/>
                </a:cubicBezTo>
                <a:cubicBezTo>
                  <a:pt x="105305" y="357920"/>
                  <a:pt x="222780" y="239915"/>
                  <a:pt x="307976" y="226157"/>
                </a:cubicBezTo>
                <a:cubicBezTo>
                  <a:pt x="393172" y="212399"/>
                  <a:pt x="611718" y="336753"/>
                  <a:pt x="587376" y="302357"/>
                </a:cubicBezTo>
                <a:cubicBezTo>
                  <a:pt x="563034" y="267961"/>
                  <a:pt x="202143" y="50474"/>
                  <a:pt x="142876" y="10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7" name="フリーフォーム 1396">
            <a:extLst>
              <a:ext uri="{FF2B5EF4-FFF2-40B4-BE49-F238E27FC236}">
                <a16:creationId xmlns:a16="http://schemas.microsoft.com/office/drawing/2014/main" id="{90311CAB-55DD-D6C1-52C9-4F0671619725}"/>
              </a:ext>
            </a:extLst>
          </p:cNvPr>
          <p:cNvSpPr/>
          <p:nvPr/>
        </p:nvSpPr>
        <p:spPr>
          <a:xfrm>
            <a:off x="8781613" y="7215607"/>
            <a:ext cx="827340" cy="896690"/>
          </a:xfrm>
          <a:custGeom>
            <a:avLst/>
            <a:gdLst>
              <a:gd name="connsiteX0" fmla="*/ 13137 w 827340"/>
              <a:gd name="connsiteY0" fmla="*/ 7518 h 896690"/>
              <a:gd name="connsiteX1" fmla="*/ 98862 w 827340"/>
              <a:gd name="connsiteY1" fmla="*/ 83718 h 896690"/>
              <a:gd name="connsiteX2" fmla="*/ 654487 w 827340"/>
              <a:gd name="connsiteY2" fmla="*/ 674268 h 896690"/>
              <a:gd name="connsiteX3" fmla="*/ 648137 w 827340"/>
              <a:gd name="connsiteY3" fmla="*/ 632993 h 896690"/>
              <a:gd name="connsiteX4" fmla="*/ 825937 w 827340"/>
              <a:gd name="connsiteY4" fmla="*/ 896518 h 896690"/>
              <a:gd name="connsiteX5" fmla="*/ 708462 w 827340"/>
              <a:gd name="connsiteY5" fmla="*/ 588543 h 896690"/>
              <a:gd name="connsiteX6" fmla="*/ 327462 w 827340"/>
              <a:gd name="connsiteY6" fmla="*/ 23393 h 896690"/>
              <a:gd name="connsiteX7" fmla="*/ 476687 w 827340"/>
              <a:gd name="connsiteY7" fmla="*/ 261518 h 896690"/>
              <a:gd name="connsiteX8" fmla="*/ 254437 w 827340"/>
              <a:gd name="connsiteY8" fmla="*/ 115468 h 896690"/>
              <a:gd name="connsiteX9" fmla="*/ 13137 w 827340"/>
              <a:gd name="connsiteY9" fmla="*/ 7518 h 896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7340" h="896690">
                <a:moveTo>
                  <a:pt x="13137" y="7518"/>
                </a:moveTo>
                <a:cubicBezTo>
                  <a:pt x="-12792" y="2226"/>
                  <a:pt x="-8030" y="-27407"/>
                  <a:pt x="98862" y="83718"/>
                </a:cubicBezTo>
                <a:cubicBezTo>
                  <a:pt x="205754" y="194843"/>
                  <a:pt x="562941" y="582722"/>
                  <a:pt x="654487" y="674268"/>
                </a:cubicBezTo>
                <a:cubicBezTo>
                  <a:pt x="746033" y="765814"/>
                  <a:pt x="619562" y="595951"/>
                  <a:pt x="648137" y="632993"/>
                </a:cubicBezTo>
                <a:cubicBezTo>
                  <a:pt x="676712" y="670035"/>
                  <a:pt x="815883" y="903926"/>
                  <a:pt x="825937" y="896518"/>
                </a:cubicBezTo>
                <a:cubicBezTo>
                  <a:pt x="835991" y="889110"/>
                  <a:pt x="791541" y="734064"/>
                  <a:pt x="708462" y="588543"/>
                </a:cubicBezTo>
                <a:cubicBezTo>
                  <a:pt x="625383" y="443022"/>
                  <a:pt x="366091" y="77897"/>
                  <a:pt x="327462" y="23393"/>
                </a:cubicBezTo>
                <a:cubicBezTo>
                  <a:pt x="288833" y="-31111"/>
                  <a:pt x="488858" y="246172"/>
                  <a:pt x="476687" y="261518"/>
                </a:cubicBezTo>
                <a:cubicBezTo>
                  <a:pt x="464516" y="276864"/>
                  <a:pt x="330108" y="162035"/>
                  <a:pt x="254437" y="115468"/>
                </a:cubicBezTo>
                <a:cubicBezTo>
                  <a:pt x="178766" y="68901"/>
                  <a:pt x="39066" y="12810"/>
                  <a:pt x="13137" y="75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8" name="フリーフォーム 1397">
            <a:extLst>
              <a:ext uri="{FF2B5EF4-FFF2-40B4-BE49-F238E27FC236}">
                <a16:creationId xmlns:a16="http://schemas.microsoft.com/office/drawing/2014/main" id="{2ABB4BB0-03F4-AD7F-44D1-A9D7A8FF559A}"/>
              </a:ext>
            </a:extLst>
          </p:cNvPr>
          <p:cNvSpPr/>
          <p:nvPr/>
        </p:nvSpPr>
        <p:spPr>
          <a:xfrm>
            <a:off x="4243540" y="8248353"/>
            <a:ext cx="262257" cy="416187"/>
          </a:xfrm>
          <a:custGeom>
            <a:avLst/>
            <a:gdLst>
              <a:gd name="connsiteX0" fmla="*/ 261785 w 262257"/>
              <a:gd name="connsiteY0" fmla="*/ 297 h 416187"/>
              <a:gd name="connsiteX1" fmla="*/ 179235 w 262257"/>
              <a:gd name="connsiteY1" fmla="*/ 105072 h 416187"/>
              <a:gd name="connsiteX2" fmla="*/ 214160 w 262257"/>
              <a:gd name="connsiteY2" fmla="*/ 82847 h 416187"/>
              <a:gd name="connsiteX3" fmla="*/ 103035 w 262257"/>
              <a:gd name="connsiteY3" fmla="*/ 216197 h 416187"/>
              <a:gd name="connsiteX4" fmla="*/ 144310 w 262257"/>
              <a:gd name="connsiteY4" fmla="*/ 178097 h 416187"/>
              <a:gd name="connsiteX5" fmla="*/ 1435 w 262257"/>
              <a:gd name="connsiteY5" fmla="*/ 413047 h 416187"/>
              <a:gd name="connsiteX6" fmla="*/ 77635 w 262257"/>
              <a:gd name="connsiteY6" fmla="*/ 298747 h 416187"/>
              <a:gd name="connsiteX7" fmla="*/ 188760 w 262257"/>
              <a:gd name="connsiteY7" fmla="*/ 92372 h 416187"/>
              <a:gd name="connsiteX8" fmla="*/ 134785 w 262257"/>
              <a:gd name="connsiteY8" fmla="*/ 143172 h 416187"/>
              <a:gd name="connsiteX9" fmla="*/ 261785 w 262257"/>
              <a:gd name="connsiteY9" fmla="*/ 297 h 4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2257" h="416187">
                <a:moveTo>
                  <a:pt x="261785" y="297"/>
                </a:moveTo>
                <a:cubicBezTo>
                  <a:pt x="269193" y="-6053"/>
                  <a:pt x="187172" y="91314"/>
                  <a:pt x="179235" y="105072"/>
                </a:cubicBezTo>
                <a:cubicBezTo>
                  <a:pt x="171297" y="118830"/>
                  <a:pt x="226860" y="64326"/>
                  <a:pt x="214160" y="82847"/>
                </a:cubicBezTo>
                <a:cubicBezTo>
                  <a:pt x="201460" y="101368"/>
                  <a:pt x="114677" y="200322"/>
                  <a:pt x="103035" y="216197"/>
                </a:cubicBezTo>
                <a:cubicBezTo>
                  <a:pt x="91393" y="232072"/>
                  <a:pt x="161243" y="145289"/>
                  <a:pt x="144310" y="178097"/>
                </a:cubicBezTo>
                <a:cubicBezTo>
                  <a:pt x="127377" y="210905"/>
                  <a:pt x="12547" y="392939"/>
                  <a:pt x="1435" y="413047"/>
                </a:cubicBezTo>
                <a:cubicBezTo>
                  <a:pt x="-9677" y="433155"/>
                  <a:pt x="46414" y="352193"/>
                  <a:pt x="77635" y="298747"/>
                </a:cubicBezTo>
                <a:cubicBezTo>
                  <a:pt x="108856" y="245301"/>
                  <a:pt x="179235" y="118301"/>
                  <a:pt x="188760" y="92372"/>
                </a:cubicBezTo>
                <a:cubicBezTo>
                  <a:pt x="198285" y="66443"/>
                  <a:pt x="128435" y="156401"/>
                  <a:pt x="134785" y="143172"/>
                </a:cubicBezTo>
                <a:cubicBezTo>
                  <a:pt x="141135" y="129943"/>
                  <a:pt x="254377" y="6647"/>
                  <a:pt x="261785" y="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9" name="フリーフォーム 1398">
            <a:extLst>
              <a:ext uri="{FF2B5EF4-FFF2-40B4-BE49-F238E27FC236}">
                <a16:creationId xmlns:a16="http://schemas.microsoft.com/office/drawing/2014/main" id="{67A23076-D942-766D-F994-AE7134C4D49E}"/>
              </a:ext>
            </a:extLst>
          </p:cNvPr>
          <p:cNvSpPr/>
          <p:nvPr/>
        </p:nvSpPr>
        <p:spPr>
          <a:xfrm>
            <a:off x="4157511" y="8552891"/>
            <a:ext cx="587090" cy="289527"/>
          </a:xfrm>
          <a:custGeom>
            <a:avLst/>
            <a:gdLst>
              <a:gd name="connsiteX0" fmla="*/ 1739 w 587090"/>
              <a:gd name="connsiteY0" fmla="*/ 559 h 289527"/>
              <a:gd name="connsiteX1" fmla="*/ 297014 w 587090"/>
              <a:gd name="connsiteY1" fmla="*/ 216459 h 289527"/>
              <a:gd name="connsiteX2" fmla="*/ 290664 w 587090"/>
              <a:gd name="connsiteY2" fmla="*/ 197409 h 289527"/>
              <a:gd name="connsiteX3" fmla="*/ 424014 w 587090"/>
              <a:gd name="connsiteY3" fmla="*/ 270434 h 289527"/>
              <a:gd name="connsiteX4" fmla="*/ 585939 w 587090"/>
              <a:gd name="connsiteY4" fmla="*/ 289484 h 289527"/>
              <a:gd name="connsiteX5" fmla="*/ 477989 w 587090"/>
              <a:gd name="connsiteY5" fmla="*/ 267259 h 289527"/>
              <a:gd name="connsiteX6" fmla="*/ 150964 w 587090"/>
              <a:gd name="connsiteY6" fmla="*/ 140259 h 289527"/>
              <a:gd name="connsiteX7" fmla="*/ 173189 w 587090"/>
              <a:gd name="connsiteY7" fmla="*/ 152959 h 289527"/>
              <a:gd name="connsiteX8" fmla="*/ 1739 w 587090"/>
              <a:gd name="connsiteY8" fmla="*/ 559 h 289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7090" h="289527">
                <a:moveTo>
                  <a:pt x="1739" y="559"/>
                </a:moveTo>
                <a:cubicBezTo>
                  <a:pt x="22377" y="11142"/>
                  <a:pt x="248860" y="183651"/>
                  <a:pt x="297014" y="216459"/>
                </a:cubicBezTo>
                <a:cubicBezTo>
                  <a:pt x="345168" y="249267"/>
                  <a:pt x="269497" y="188413"/>
                  <a:pt x="290664" y="197409"/>
                </a:cubicBezTo>
                <a:cubicBezTo>
                  <a:pt x="311831" y="206405"/>
                  <a:pt x="374801" y="255088"/>
                  <a:pt x="424014" y="270434"/>
                </a:cubicBezTo>
                <a:cubicBezTo>
                  <a:pt x="473227" y="285780"/>
                  <a:pt x="576943" y="290013"/>
                  <a:pt x="585939" y="289484"/>
                </a:cubicBezTo>
                <a:cubicBezTo>
                  <a:pt x="594935" y="288955"/>
                  <a:pt x="550485" y="292130"/>
                  <a:pt x="477989" y="267259"/>
                </a:cubicBezTo>
                <a:cubicBezTo>
                  <a:pt x="405493" y="242388"/>
                  <a:pt x="201764" y="159309"/>
                  <a:pt x="150964" y="140259"/>
                </a:cubicBezTo>
                <a:cubicBezTo>
                  <a:pt x="100164" y="121209"/>
                  <a:pt x="195943" y="173067"/>
                  <a:pt x="173189" y="152959"/>
                </a:cubicBezTo>
                <a:cubicBezTo>
                  <a:pt x="150435" y="132851"/>
                  <a:pt x="-18899" y="-10024"/>
                  <a:pt x="1739" y="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0" name="フリーフォーム 1399">
            <a:extLst>
              <a:ext uri="{FF2B5EF4-FFF2-40B4-BE49-F238E27FC236}">
                <a16:creationId xmlns:a16="http://schemas.microsoft.com/office/drawing/2014/main" id="{ACE3414D-0C68-4C59-D501-7337FDC2F48C}"/>
              </a:ext>
            </a:extLst>
          </p:cNvPr>
          <p:cNvSpPr/>
          <p:nvPr/>
        </p:nvSpPr>
        <p:spPr>
          <a:xfrm>
            <a:off x="4464028" y="8028052"/>
            <a:ext cx="200985" cy="335425"/>
          </a:xfrm>
          <a:custGeom>
            <a:avLst/>
            <a:gdLst>
              <a:gd name="connsiteX0" fmla="*/ 200047 w 200985"/>
              <a:gd name="connsiteY0" fmla="*/ 1523 h 335425"/>
              <a:gd name="connsiteX1" fmla="*/ 53997 w 200985"/>
              <a:gd name="connsiteY1" fmla="*/ 169798 h 335425"/>
              <a:gd name="connsiteX2" fmla="*/ 19072 w 200985"/>
              <a:gd name="connsiteY2" fmla="*/ 245998 h 335425"/>
              <a:gd name="connsiteX3" fmla="*/ 38122 w 200985"/>
              <a:gd name="connsiteY3" fmla="*/ 198373 h 335425"/>
              <a:gd name="connsiteX4" fmla="*/ 22 w 200985"/>
              <a:gd name="connsiteY4" fmla="*/ 334898 h 335425"/>
              <a:gd name="connsiteX5" fmla="*/ 44472 w 200985"/>
              <a:gd name="connsiteY5" fmla="*/ 239648 h 335425"/>
              <a:gd name="connsiteX6" fmla="*/ 114322 w 200985"/>
              <a:gd name="connsiteY6" fmla="*/ 93598 h 335425"/>
              <a:gd name="connsiteX7" fmla="*/ 200047 w 200985"/>
              <a:gd name="connsiteY7" fmla="*/ 1523 h 33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985" h="335425">
                <a:moveTo>
                  <a:pt x="200047" y="1523"/>
                </a:moveTo>
                <a:cubicBezTo>
                  <a:pt x="189993" y="14223"/>
                  <a:pt x="84159" y="129052"/>
                  <a:pt x="53997" y="169798"/>
                </a:cubicBezTo>
                <a:cubicBezTo>
                  <a:pt x="23834" y="210544"/>
                  <a:pt x="21718" y="241236"/>
                  <a:pt x="19072" y="245998"/>
                </a:cubicBezTo>
                <a:cubicBezTo>
                  <a:pt x="16426" y="250760"/>
                  <a:pt x="41297" y="183556"/>
                  <a:pt x="38122" y="198373"/>
                </a:cubicBezTo>
                <a:cubicBezTo>
                  <a:pt x="34947" y="213190"/>
                  <a:pt x="-1036" y="328019"/>
                  <a:pt x="22" y="334898"/>
                </a:cubicBezTo>
                <a:cubicBezTo>
                  <a:pt x="1080" y="341777"/>
                  <a:pt x="25422" y="279865"/>
                  <a:pt x="44472" y="239648"/>
                </a:cubicBezTo>
                <a:cubicBezTo>
                  <a:pt x="63522" y="199431"/>
                  <a:pt x="92097" y="128523"/>
                  <a:pt x="114322" y="93598"/>
                </a:cubicBezTo>
                <a:cubicBezTo>
                  <a:pt x="136547" y="58673"/>
                  <a:pt x="210101" y="-11177"/>
                  <a:pt x="200047" y="15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1" name="フリーフォーム 1400">
            <a:extLst>
              <a:ext uri="{FF2B5EF4-FFF2-40B4-BE49-F238E27FC236}">
                <a16:creationId xmlns:a16="http://schemas.microsoft.com/office/drawing/2014/main" id="{C68D0781-7420-A7A6-51F7-0FEE8C1D060C}"/>
              </a:ext>
            </a:extLst>
          </p:cNvPr>
          <p:cNvSpPr/>
          <p:nvPr/>
        </p:nvSpPr>
        <p:spPr>
          <a:xfrm>
            <a:off x="4587952" y="7745989"/>
            <a:ext cx="320628" cy="384820"/>
          </a:xfrm>
          <a:custGeom>
            <a:avLst/>
            <a:gdLst>
              <a:gd name="connsiteX0" fmla="*/ 320598 w 320628"/>
              <a:gd name="connsiteY0" fmla="*/ 1011 h 384820"/>
              <a:gd name="connsiteX1" fmla="*/ 114223 w 320628"/>
              <a:gd name="connsiteY1" fmla="*/ 204211 h 384820"/>
              <a:gd name="connsiteX2" fmla="*/ 142798 w 320628"/>
              <a:gd name="connsiteY2" fmla="*/ 172461 h 384820"/>
              <a:gd name="connsiteX3" fmla="*/ 3098 w 320628"/>
              <a:gd name="connsiteY3" fmla="*/ 382011 h 384820"/>
              <a:gd name="connsiteX4" fmla="*/ 60248 w 320628"/>
              <a:gd name="connsiteY4" fmla="*/ 280411 h 384820"/>
              <a:gd name="connsiteX5" fmla="*/ 222173 w 320628"/>
              <a:gd name="connsiteY5" fmla="*/ 99436 h 384820"/>
              <a:gd name="connsiteX6" fmla="*/ 199948 w 320628"/>
              <a:gd name="connsiteY6" fmla="*/ 115311 h 384820"/>
              <a:gd name="connsiteX7" fmla="*/ 130098 w 320628"/>
              <a:gd name="connsiteY7" fmla="*/ 124836 h 384820"/>
              <a:gd name="connsiteX8" fmla="*/ 320598 w 320628"/>
              <a:gd name="connsiteY8" fmla="*/ 1011 h 384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0628" h="384820">
                <a:moveTo>
                  <a:pt x="320598" y="1011"/>
                </a:moveTo>
                <a:cubicBezTo>
                  <a:pt x="317952" y="14240"/>
                  <a:pt x="143856" y="175636"/>
                  <a:pt x="114223" y="204211"/>
                </a:cubicBezTo>
                <a:cubicBezTo>
                  <a:pt x="84590" y="232786"/>
                  <a:pt x="161319" y="142828"/>
                  <a:pt x="142798" y="172461"/>
                </a:cubicBezTo>
                <a:cubicBezTo>
                  <a:pt x="124277" y="202094"/>
                  <a:pt x="16856" y="364019"/>
                  <a:pt x="3098" y="382011"/>
                </a:cubicBezTo>
                <a:cubicBezTo>
                  <a:pt x="-10660" y="400003"/>
                  <a:pt x="23735" y="327507"/>
                  <a:pt x="60248" y="280411"/>
                </a:cubicBezTo>
                <a:cubicBezTo>
                  <a:pt x="96760" y="233315"/>
                  <a:pt x="222173" y="99436"/>
                  <a:pt x="222173" y="99436"/>
                </a:cubicBezTo>
                <a:cubicBezTo>
                  <a:pt x="245456" y="71919"/>
                  <a:pt x="215294" y="111078"/>
                  <a:pt x="199948" y="115311"/>
                </a:cubicBezTo>
                <a:cubicBezTo>
                  <a:pt x="184602" y="119544"/>
                  <a:pt x="109990" y="141240"/>
                  <a:pt x="130098" y="124836"/>
                </a:cubicBezTo>
                <a:cubicBezTo>
                  <a:pt x="150206" y="108432"/>
                  <a:pt x="323244" y="-12218"/>
                  <a:pt x="320598" y="1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2" name="フリーフォーム 1401">
            <a:extLst>
              <a:ext uri="{FF2B5EF4-FFF2-40B4-BE49-F238E27FC236}">
                <a16:creationId xmlns:a16="http://schemas.microsoft.com/office/drawing/2014/main" id="{77B2E550-9DC2-FA05-9FEB-C8B5C286B49E}"/>
              </a:ext>
            </a:extLst>
          </p:cNvPr>
          <p:cNvSpPr/>
          <p:nvPr/>
        </p:nvSpPr>
        <p:spPr>
          <a:xfrm>
            <a:off x="4667139" y="8381926"/>
            <a:ext cx="248125" cy="492213"/>
          </a:xfrm>
          <a:custGeom>
            <a:avLst/>
            <a:gdLst>
              <a:gd name="connsiteX0" fmla="*/ 247761 w 248125"/>
              <a:gd name="connsiteY0" fmla="*/ 74 h 492213"/>
              <a:gd name="connsiteX1" fmla="*/ 177911 w 248125"/>
              <a:gd name="connsiteY1" fmla="*/ 225499 h 492213"/>
              <a:gd name="connsiteX2" fmla="*/ 187436 w 248125"/>
              <a:gd name="connsiteY2" fmla="*/ 168349 h 492213"/>
              <a:gd name="connsiteX3" fmla="*/ 104886 w 248125"/>
              <a:gd name="connsiteY3" fmla="*/ 355674 h 492213"/>
              <a:gd name="connsiteX4" fmla="*/ 136636 w 248125"/>
              <a:gd name="connsiteY4" fmla="*/ 295349 h 492213"/>
              <a:gd name="connsiteX5" fmla="*/ 111 w 248125"/>
              <a:gd name="connsiteY5" fmla="*/ 492199 h 492213"/>
              <a:gd name="connsiteX6" fmla="*/ 114411 w 248125"/>
              <a:gd name="connsiteY6" fmla="*/ 304874 h 492213"/>
              <a:gd name="connsiteX7" fmla="*/ 168386 w 248125"/>
              <a:gd name="connsiteY7" fmla="*/ 158824 h 492213"/>
              <a:gd name="connsiteX8" fmla="*/ 142986 w 248125"/>
              <a:gd name="connsiteY8" fmla="*/ 200099 h 492213"/>
              <a:gd name="connsiteX9" fmla="*/ 247761 w 248125"/>
              <a:gd name="connsiteY9" fmla="*/ 74 h 492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8125" h="492213">
                <a:moveTo>
                  <a:pt x="247761" y="74"/>
                </a:moveTo>
                <a:cubicBezTo>
                  <a:pt x="253582" y="4307"/>
                  <a:pt x="187965" y="197453"/>
                  <a:pt x="177911" y="225499"/>
                </a:cubicBezTo>
                <a:cubicBezTo>
                  <a:pt x="167857" y="253545"/>
                  <a:pt x="199607" y="146653"/>
                  <a:pt x="187436" y="168349"/>
                </a:cubicBezTo>
                <a:cubicBezTo>
                  <a:pt x="175265" y="190045"/>
                  <a:pt x="113353" y="334507"/>
                  <a:pt x="104886" y="355674"/>
                </a:cubicBezTo>
                <a:cubicBezTo>
                  <a:pt x="96419" y="376841"/>
                  <a:pt x="154098" y="272595"/>
                  <a:pt x="136636" y="295349"/>
                </a:cubicBezTo>
                <a:cubicBezTo>
                  <a:pt x="119173" y="318103"/>
                  <a:pt x="3815" y="490612"/>
                  <a:pt x="111" y="492199"/>
                </a:cubicBezTo>
                <a:cubicBezTo>
                  <a:pt x="-3593" y="493786"/>
                  <a:pt x="86365" y="360436"/>
                  <a:pt x="114411" y="304874"/>
                </a:cubicBezTo>
                <a:cubicBezTo>
                  <a:pt x="142457" y="249312"/>
                  <a:pt x="163623" y="176287"/>
                  <a:pt x="168386" y="158824"/>
                </a:cubicBezTo>
                <a:cubicBezTo>
                  <a:pt x="173149" y="141361"/>
                  <a:pt x="133461" y="227086"/>
                  <a:pt x="142986" y="200099"/>
                </a:cubicBezTo>
                <a:cubicBezTo>
                  <a:pt x="152511" y="173112"/>
                  <a:pt x="241940" y="-4159"/>
                  <a:pt x="247761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3" name="フリーフォーム 1402">
            <a:extLst>
              <a:ext uri="{FF2B5EF4-FFF2-40B4-BE49-F238E27FC236}">
                <a16:creationId xmlns:a16="http://schemas.microsoft.com/office/drawing/2014/main" id="{245C740A-A7A9-410C-CB22-DB26F46FEA98}"/>
              </a:ext>
            </a:extLst>
          </p:cNvPr>
          <p:cNvSpPr/>
          <p:nvPr/>
        </p:nvSpPr>
        <p:spPr>
          <a:xfrm>
            <a:off x="4936624" y="7848537"/>
            <a:ext cx="333877" cy="598529"/>
          </a:xfrm>
          <a:custGeom>
            <a:avLst/>
            <a:gdLst>
              <a:gd name="connsiteX0" fmla="*/ 19551 w 333877"/>
              <a:gd name="connsiteY0" fmla="*/ 304863 h 598529"/>
              <a:gd name="connsiteX1" fmla="*/ 48126 w 333877"/>
              <a:gd name="connsiteY1" fmla="*/ 457263 h 598529"/>
              <a:gd name="connsiteX2" fmla="*/ 501 w 333877"/>
              <a:gd name="connsiteY2" fmla="*/ 596963 h 598529"/>
              <a:gd name="connsiteX3" fmla="*/ 29076 w 333877"/>
              <a:gd name="connsiteY3" fmla="*/ 520763 h 598529"/>
              <a:gd name="connsiteX4" fmla="*/ 117976 w 333877"/>
              <a:gd name="connsiteY4" fmla="*/ 346138 h 598529"/>
              <a:gd name="connsiteX5" fmla="*/ 333876 w 333877"/>
              <a:gd name="connsiteY5" fmla="*/ 63 h 598529"/>
              <a:gd name="connsiteX6" fmla="*/ 121151 w 333877"/>
              <a:gd name="connsiteY6" fmla="*/ 374713 h 598529"/>
              <a:gd name="connsiteX7" fmla="*/ 51301 w 333877"/>
              <a:gd name="connsiteY7" fmla="*/ 501713 h 598529"/>
              <a:gd name="connsiteX8" fmla="*/ 57651 w 333877"/>
              <a:gd name="connsiteY8" fmla="*/ 403288 h 598529"/>
              <a:gd name="connsiteX9" fmla="*/ 19551 w 333877"/>
              <a:gd name="connsiteY9" fmla="*/ 304863 h 598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3877" h="598529">
                <a:moveTo>
                  <a:pt x="19551" y="304863"/>
                </a:moveTo>
                <a:cubicBezTo>
                  <a:pt x="17964" y="313859"/>
                  <a:pt x="51301" y="408580"/>
                  <a:pt x="48126" y="457263"/>
                </a:cubicBezTo>
                <a:cubicBezTo>
                  <a:pt x="44951" y="505946"/>
                  <a:pt x="3676" y="586380"/>
                  <a:pt x="501" y="596963"/>
                </a:cubicBezTo>
                <a:cubicBezTo>
                  <a:pt x="-2674" y="607546"/>
                  <a:pt x="9497" y="562567"/>
                  <a:pt x="29076" y="520763"/>
                </a:cubicBezTo>
                <a:cubicBezTo>
                  <a:pt x="48655" y="478959"/>
                  <a:pt x="67176" y="432921"/>
                  <a:pt x="117976" y="346138"/>
                </a:cubicBezTo>
                <a:cubicBezTo>
                  <a:pt x="168776" y="259355"/>
                  <a:pt x="333347" y="-4700"/>
                  <a:pt x="333876" y="63"/>
                </a:cubicBezTo>
                <a:cubicBezTo>
                  <a:pt x="334405" y="4825"/>
                  <a:pt x="168247" y="291105"/>
                  <a:pt x="121151" y="374713"/>
                </a:cubicBezTo>
                <a:cubicBezTo>
                  <a:pt x="74055" y="458321"/>
                  <a:pt x="61884" y="496951"/>
                  <a:pt x="51301" y="501713"/>
                </a:cubicBezTo>
                <a:cubicBezTo>
                  <a:pt x="40718" y="506476"/>
                  <a:pt x="59768" y="432921"/>
                  <a:pt x="57651" y="403288"/>
                </a:cubicBezTo>
                <a:cubicBezTo>
                  <a:pt x="55534" y="373655"/>
                  <a:pt x="21138" y="295867"/>
                  <a:pt x="19551" y="3048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4" name="フリーフォーム 1403">
            <a:extLst>
              <a:ext uri="{FF2B5EF4-FFF2-40B4-BE49-F238E27FC236}">
                <a16:creationId xmlns:a16="http://schemas.microsoft.com/office/drawing/2014/main" id="{E65D96F7-FF6E-FCFF-964B-759E5DFD89CF}"/>
              </a:ext>
            </a:extLst>
          </p:cNvPr>
          <p:cNvSpPr/>
          <p:nvPr/>
        </p:nvSpPr>
        <p:spPr>
          <a:xfrm>
            <a:off x="4889179" y="7819122"/>
            <a:ext cx="337031" cy="486761"/>
          </a:xfrm>
          <a:custGeom>
            <a:avLst/>
            <a:gdLst>
              <a:gd name="connsiteX0" fmla="*/ 16196 w 337031"/>
              <a:gd name="connsiteY0" fmla="*/ 197753 h 486761"/>
              <a:gd name="connsiteX1" fmla="*/ 47946 w 337031"/>
              <a:gd name="connsiteY1" fmla="*/ 353328 h 486761"/>
              <a:gd name="connsiteX2" fmla="*/ 321 w 337031"/>
              <a:gd name="connsiteY2" fmla="*/ 486678 h 486761"/>
              <a:gd name="connsiteX3" fmla="*/ 76521 w 337031"/>
              <a:gd name="connsiteY3" fmla="*/ 334278 h 486761"/>
              <a:gd name="connsiteX4" fmla="*/ 152721 w 337031"/>
              <a:gd name="connsiteY4" fmla="*/ 254903 h 486761"/>
              <a:gd name="connsiteX5" fmla="*/ 225746 w 337031"/>
              <a:gd name="connsiteY5" fmla="*/ 131078 h 486761"/>
              <a:gd name="connsiteX6" fmla="*/ 171771 w 337031"/>
              <a:gd name="connsiteY6" fmla="*/ 232678 h 486761"/>
              <a:gd name="connsiteX7" fmla="*/ 327346 w 337031"/>
              <a:gd name="connsiteY7" fmla="*/ 35828 h 486761"/>
              <a:gd name="connsiteX8" fmla="*/ 317821 w 337031"/>
              <a:gd name="connsiteY8" fmla="*/ 4078 h 486761"/>
              <a:gd name="connsiteX9" fmla="*/ 295596 w 337031"/>
              <a:gd name="connsiteY9" fmla="*/ 86628 h 486761"/>
              <a:gd name="connsiteX10" fmla="*/ 168596 w 337031"/>
              <a:gd name="connsiteY10" fmla="*/ 267603 h 486761"/>
              <a:gd name="connsiteX11" fmla="*/ 47946 w 337031"/>
              <a:gd name="connsiteY11" fmla="*/ 346978 h 486761"/>
              <a:gd name="connsiteX12" fmla="*/ 16196 w 337031"/>
              <a:gd name="connsiteY12" fmla="*/ 197753 h 486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7031" h="486761">
                <a:moveTo>
                  <a:pt x="16196" y="197753"/>
                </a:moveTo>
                <a:cubicBezTo>
                  <a:pt x="16196" y="198811"/>
                  <a:pt x="50592" y="305174"/>
                  <a:pt x="47946" y="353328"/>
                </a:cubicBezTo>
                <a:cubicBezTo>
                  <a:pt x="45300" y="401482"/>
                  <a:pt x="-4441" y="489853"/>
                  <a:pt x="321" y="486678"/>
                </a:cubicBezTo>
                <a:cubicBezTo>
                  <a:pt x="5083" y="483503"/>
                  <a:pt x="51121" y="372907"/>
                  <a:pt x="76521" y="334278"/>
                </a:cubicBezTo>
                <a:cubicBezTo>
                  <a:pt x="101921" y="295649"/>
                  <a:pt x="127850" y="288770"/>
                  <a:pt x="152721" y="254903"/>
                </a:cubicBezTo>
                <a:cubicBezTo>
                  <a:pt x="177592" y="221036"/>
                  <a:pt x="222571" y="134782"/>
                  <a:pt x="225746" y="131078"/>
                </a:cubicBezTo>
                <a:cubicBezTo>
                  <a:pt x="228921" y="127374"/>
                  <a:pt x="154838" y="248553"/>
                  <a:pt x="171771" y="232678"/>
                </a:cubicBezTo>
                <a:cubicBezTo>
                  <a:pt x="188704" y="216803"/>
                  <a:pt x="303004" y="73928"/>
                  <a:pt x="327346" y="35828"/>
                </a:cubicBezTo>
                <a:cubicBezTo>
                  <a:pt x="351688" y="-2272"/>
                  <a:pt x="323113" y="-4389"/>
                  <a:pt x="317821" y="4078"/>
                </a:cubicBezTo>
                <a:cubicBezTo>
                  <a:pt x="312529" y="12545"/>
                  <a:pt x="320467" y="42707"/>
                  <a:pt x="295596" y="86628"/>
                </a:cubicBezTo>
                <a:cubicBezTo>
                  <a:pt x="270725" y="130549"/>
                  <a:pt x="209871" y="224211"/>
                  <a:pt x="168596" y="267603"/>
                </a:cubicBezTo>
                <a:cubicBezTo>
                  <a:pt x="127321" y="310995"/>
                  <a:pt x="70700" y="356503"/>
                  <a:pt x="47946" y="346978"/>
                </a:cubicBezTo>
                <a:cubicBezTo>
                  <a:pt x="25192" y="337453"/>
                  <a:pt x="16196" y="196695"/>
                  <a:pt x="16196" y="1977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5" name="フリーフォーム 1404">
            <a:extLst>
              <a:ext uri="{FF2B5EF4-FFF2-40B4-BE49-F238E27FC236}">
                <a16:creationId xmlns:a16="http://schemas.microsoft.com/office/drawing/2014/main" id="{153B120B-E957-8984-2F06-8DD328F5ABB5}"/>
              </a:ext>
            </a:extLst>
          </p:cNvPr>
          <p:cNvSpPr/>
          <p:nvPr/>
        </p:nvSpPr>
        <p:spPr>
          <a:xfrm>
            <a:off x="4660809" y="7915269"/>
            <a:ext cx="323942" cy="352213"/>
          </a:xfrm>
          <a:custGeom>
            <a:avLst/>
            <a:gdLst>
              <a:gd name="connsiteX0" fmla="*/ 91 w 323942"/>
              <a:gd name="connsiteY0" fmla="*/ 184156 h 352213"/>
              <a:gd name="connsiteX1" fmla="*/ 104866 w 323942"/>
              <a:gd name="connsiteY1" fmla="*/ 165106 h 352213"/>
              <a:gd name="connsiteX2" fmla="*/ 165191 w 323942"/>
              <a:gd name="connsiteY2" fmla="*/ 215906 h 352213"/>
              <a:gd name="connsiteX3" fmla="*/ 181066 w 323942"/>
              <a:gd name="connsiteY3" fmla="*/ 168281 h 352213"/>
              <a:gd name="connsiteX4" fmla="*/ 323941 w 323942"/>
              <a:gd name="connsiteY4" fmla="*/ 6 h 352213"/>
              <a:gd name="connsiteX5" fmla="*/ 184241 w 323942"/>
              <a:gd name="connsiteY5" fmla="*/ 174631 h 352213"/>
              <a:gd name="connsiteX6" fmla="*/ 193766 w 323942"/>
              <a:gd name="connsiteY6" fmla="*/ 225431 h 352213"/>
              <a:gd name="connsiteX7" fmla="*/ 244566 w 323942"/>
              <a:gd name="connsiteY7" fmla="*/ 304806 h 352213"/>
              <a:gd name="connsiteX8" fmla="*/ 254091 w 323942"/>
              <a:gd name="connsiteY8" fmla="*/ 349256 h 352213"/>
              <a:gd name="connsiteX9" fmla="*/ 206466 w 323942"/>
              <a:gd name="connsiteY9" fmla="*/ 222256 h 352213"/>
              <a:gd name="connsiteX10" fmla="*/ 127091 w 323942"/>
              <a:gd name="connsiteY10" fmla="*/ 161931 h 352213"/>
              <a:gd name="connsiteX11" fmla="*/ 177891 w 323942"/>
              <a:gd name="connsiteY11" fmla="*/ 107956 h 352213"/>
              <a:gd name="connsiteX12" fmla="*/ 228691 w 323942"/>
              <a:gd name="connsiteY12" fmla="*/ 3181 h 352213"/>
              <a:gd name="connsiteX13" fmla="*/ 155666 w 323942"/>
              <a:gd name="connsiteY13" fmla="*/ 130181 h 352213"/>
              <a:gd name="connsiteX14" fmla="*/ 123916 w 323942"/>
              <a:gd name="connsiteY14" fmla="*/ 146056 h 352213"/>
              <a:gd name="connsiteX15" fmla="*/ 91 w 323942"/>
              <a:gd name="connsiteY15" fmla="*/ 184156 h 352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3942" h="352213">
                <a:moveTo>
                  <a:pt x="91" y="184156"/>
                </a:moveTo>
                <a:cubicBezTo>
                  <a:pt x="-3084" y="187331"/>
                  <a:pt x="77349" y="159814"/>
                  <a:pt x="104866" y="165106"/>
                </a:cubicBezTo>
                <a:cubicBezTo>
                  <a:pt x="132383" y="170398"/>
                  <a:pt x="152491" y="215377"/>
                  <a:pt x="165191" y="215906"/>
                </a:cubicBezTo>
                <a:cubicBezTo>
                  <a:pt x="177891" y="216435"/>
                  <a:pt x="154608" y="204264"/>
                  <a:pt x="181066" y="168281"/>
                </a:cubicBezTo>
                <a:cubicBezTo>
                  <a:pt x="207524" y="132298"/>
                  <a:pt x="323412" y="-1052"/>
                  <a:pt x="323941" y="6"/>
                </a:cubicBezTo>
                <a:cubicBezTo>
                  <a:pt x="324470" y="1064"/>
                  <a:pt x="205937" y="137060"/>
                  <a:pt x="184241" y="174631"/>
                </a:cubicBezTo>
                <a:cubicBezTo>
                  <a:pt x="162545" y="212202"/>
                  <a:pt x="183712" y="203735"/>
                  <a:pt x="193766" y="225431"/>
                </a:cubicBezTo>
                <a:cubicBezTo>
                  <a:pt x="203820" y="247127"/>
                  <a:pt x="234512" y="284168"/>
                  <a:pt x="244566" y="304806"/>
                </a:cubicBezTo>
                <a:cubicBezTo>
                  <a:pt x="254620" y="325444"/>
                  <a:pt x="260441" y="363014"/>
                  <a:pt x="254091" y="349256"/>
                </a:cubicBezTo>
                <a:cubicBezTo>
                  <a:pt x="247741" y="335498"/>
                  <a:pt x="227633" y="253477"/>
                  <a:pt x="206466" y="222256"/>
                </a:cubicBezTo>
                <a:cubicBezTo>
                  <a:pt x="185299" y="191035"/>
                  <a:pt x="131853" y="180981"/>
                  <a:pt x="127091" y="161931"/>
                </a:cubicBezTo>
                <a:cubicBezTo>
                  <a:pt x="122329" y="142881"/>
                  <a:pt x="160958" y="134414"/>
                  <a:pt x="177891" y="107956"/>
                </a:cubicBezTo>
                <a:cubicBezTo>
                  <a:pt x="194824" y="81498"/>
                  <a:pt x="232395" y="-523"/>
                  <a:pt x="228691" y="3181"/>
                </a:cubicBezTo>
                <a:cubicBezTo>
                  <a:pt x="224987" y="6885"/>
                  <a:pt x="173128" y="106369"/>
                  <a:pt x="155666" y="130181"/>
                </a:cubicBezTo>
                <a:cubicBezTo>
                  <a:pt x="138204" y="153993"/>
                  <a:pt x="150374" y="142352"/>
                  <a:pt x="123916" y="146056"/>
                </a:cubicBezTo>
                <a:cubicBezTo>
                  <a:pt x="97458" y="149760"/>
                  <a:pt x="3266" y="180981"/>
                  <a:pt x="91" y="184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6" name="フリーフォーム 1405">
            <a:extLst>
              <a:ext uri="{FF2B5EF4-FFF2-40B4-BE49-F238E27FC236}">
                <a16:creationId xmlns:a16="http://schemas.microsoft.com/office/drawing/2014/main" id="{AF656F7F-F0B6-6CDD-C2B6-6582E3C09851}"/>
              </a:ext>
            </a:extLst>
          </p:cNvPr>
          <p:cNvSpPr/>
          <p:nvPr/>
        </p:nvSpPr>
        <p:spPr>
          <a:xfrm>
            <a:off x="4543110" y="8133737"/>
            <a:ext cx="283230" cy="111738"/>
          </a:xfrm>
          <a:custGeom>
            <a:avLst/>
            <a:gdLst>
              <a:gd name="connsiteX0" fmla="*/ 3490 w 283230"/>
              <a:gd name="connsiteY0" fmla="*/ 35538 h 111738"/>
              <a:gd name="connsiteX1" fmla="*/ 257490 w 283230"/>
              <a:gd name="connsiteY1" fmla="*/ 16488 h 111738"/>
              <a:gd name="connsiteX2" fmla="*/ 213040 w 283230"/>
              <a:gd name="connsiteY2" fmla="*/ 32363 h 111738"/>
              <a:gd name="connsiteX3" fmla="*/ 209865 w 283230"/>
              <a:gd name="connsiteY3" fmla="*/ 92688 h 111738"/>
              <a:gd name="connsiteX4" fmla="*/ 184465 w 283230"/>
              <a:gd name="connsiteY4" fmla="*/ 79988 h 111738"/>
              <a:gd name="connsiteX5" fmla="*/ 57465 w 283230"/>
              <a:gd name="connsiteY5" fmla="*/ 111738 h 111738"/>
              <a:gd name="connsiteX6" fmla="*/ 228915 w 283230"/>
              <a:gd name="connsiteY6" fmla="*/ 79988 h 111738"/>
              <a:gd name="connsiteX7" fmla="*/ 165415 w 283230"/>
              <a:gd name="connsiteY7" fmla="*/ 54588 h 111738"/>
              <a:gd name="connsiteX8" fmla="*/ 282890 w 283230"/>
              <a:gd name="connsiteY8" fmla="*/ 613 h 111738"/>
              <a:gd name="connsiteX9" fmla="*/ 120965 w 283230"/>
              <a:gd name="connsiteY9" fmla="*/ 26013 h 111738"/>
              <a:gd name="connsiteX10" fmla="*/ 3490 w 283230"/>
              <a:gd name="connsiteY10" fmla="*/ 35538 h 111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3230" h="111738">
                <a:moveTo>
                  <a:pt x="3490" y="35538"/>
                </a:moveTo>
                <a:lnTo>
                  <a:pt x="257490" y="16488"/>
                </a:lnTo>
                <a:cubicBezTo>
                  <a:pt x="292415" y="15959"/>
                  <a:pt x="220977" y="19663"/>
                  <a:pt x="213040" y="32363"/>
                </a:cubicBezTo>
                <a:cubicBezTo>
                  <a:pt x="205103" y="45063"/>
                  <a:pt x="214628" y="84751"/>
                  <a:pt x="209865" y="92688"/>
                </a:cubicBezTo>
                <a:cubicBezTo>
                  <a:pt x="205103" y="100626"/>
                  <a:pt x="209865" y="76813"/>
                  <a:pt x="184465" y="79988"/>
                </a:cubicBezTo>
                <a:cubicBezTo>
                  <a:pt x="159065" y="83163"/>
                  <a:pt x="50057" y="111738"/>
                  <a:pt x="57465" y="111738"/>
                </a:cubicBezTo>
                <a:cubicBezTo>
                  <a:pt x="64873" y="111738"/>
                  <a:pt x="210923" y="89513"/>
                  <a:pt x="228915" y="79988"/>
                </a:cubicBezTo>
                <a:cubicBezTo>
                  <a:pt x="246907" y="70463"/>
                  <a:pt x="156419" y="67817"/>
                  <a:pt x="165415" y="54588"/>
                </a:cubicBezTo>
                <a:cubicBezTo>
                  <a:pt x="174411" y="41359"/>
                  <a:pt x="290298" y="5375"/>
                  <a:pt x="282890" y="613"/>
                </a:cubicBezTo>
                <a:cubicBezTo>
                  <a:pt x="275482" y="-4150"/>
                  <a:pt x="167002" y="20192"/>
                  <a:pt x="120965" y="26013"/>
                </a:cubicBezTo>
                <a:cubicBezTo>
                  <a:pt x="74928" y="31834"/>
                  <a:pt x="-19264" y="37125"/>
                  <a:pt x="3490" y="35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7" name="フリーフォーム 1406">
            <a:extLst>
              <a:ext uri="{FF2B5EF4-FFF2-40B4-BE49-F238E27FC236}">
                <a16:creationId xmlns:a16="http://schemas.microsoft.com/office/drawing/2014/main" id="{B3356448-01E3-8A21-3298-57424191A588}"/>
              </a:ext>
            </a:extLst>
          </p:cNvPr>
          <p:cNvSpPr/>
          <p:nvPr/>
        </p:nvSpPr>
        <p:spPr>
          <a:xfrm>
            <a:off x="4622661" y="8239064"/>
            <a:ext cx="292487" cy="527175"/>
          </a:xfrm>
          <a:custGeom>
            <a:avLst/>
            <a:gdLst>
              <a:gd name="connsiteX0" fmla="*/ 152539 w 292487"/>
              <a:gd name="connsiteY0" fmla="*/ 61 h 527175"/>
              <a:gd name="connsiteX1" fmla="*/ 152539 w 292487"/>
              <a:gd name="connsiteY1" fmla="*/ 254061 h 527175"/>
              <a:gd name="connsiteX2" fmla="*/ 171589 w 292487"/>
              <a:gd name="connsiteY2" fmla="*/ 241361 h 527175"/>
              <a:gd name="connsiteX3" fmla="*/ 92214 w 292487"/>
              <a:gd name="connsiteY3" fmla="*/ 374711 h 527175"/>
              <a:gd name="connsiteX4" fmla="*/ 82689 w 292487"/>
              <a:gd name="connsiteY4" fmla="*/ 390586 h 527175"/>
              <a:gd name="connsiteX5" fmla="*/ 139 w 292487"/>
              <a:gd name="connsiteY5" fmla="*/ 527111 h 527175"/>
              <a:gd name="connsiteX6" fmla="*/ 104914 w 292487"/>
              <a:gd name="connsiteY6" fmla="*/ 371536 h 527175"/>
              <a:gd name="connsiteX7" fmla="*/ 257314 w 292487"/>
              <a:gd name="connsiteY7" fmla="*/ 101661 h 527175"/>
              <a:gd name="connsiteX8" fmla="*/ 196989 w 292487"/>
              <a:gd name="connsiteY8" fmla="*/ 203261 h 527175"/>
              <a:gd name="connsiteX9" fmla="*/ 292239 w 292487"/>
              <a:gd name="connsiteY9" fmla="*/ 60386 h 527175"/>
              <a:gd name="connsiteX10" fmla="*/ 225564 w 292487"/>
              <a:gd name="connsiteY10" fmla="*/ 19111 h 527175"/>
              <a:gd name="connsiteX11" fmla="*/ 254139 w 292487"/>
              <a:gd name="connsiteY11" fmla="*/ 101661 h 527175"/>
              <a:gd name="connsiteX12" fmla="*/ 130314 w 292487"/>
              <a:gd name="connsiteY12" fmla="*/ 228661 h 527175"/>
              <a:gd name="connsiteX13" fmla="*/ 152539 w 292487"/>
              <a:gd name="connsiteY13" fmla="*/ 61 h 52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2487" h="527175">
                <a:moveTo>
                  <a:pt x="152539" y="61"/>
                </a:moveTo>
                <a:cubicBezTo>
                  <a:pt x="156243" y="4294"/>
                  <a:pt x="149364" y="213844"/>
                  <a:pt x="152539" y="254061"/>
                </a:cubicBezTo>
                <a:cubicBezTo>
                  <a:pt x="155714" y="294278"/>
                  <a:pt x="181643" y="221253"/>
                  <a:pt x="171589" y="241361"/>
                </a:cubicBezTo>
                <a:cubicBezTo>
                  <a:pt x="161535" y="261469"/>
                  <a:pt x="107031" y="349840"/>
                  <a:pt x="92214" y="374711"/>
                </a:cubicBezTo>
                <a:cubicBezTo>
                  <a:pt x="77397" y="399582"/>
                  <a:pt x="82689" y="390586"/>
                  <a:pt x="82689" y="390586"/>
                </a:cubicBezTo>
                <a:cubicBezTo>
                  <a:pt x="67343" y="415986"/>
                  <a:pt x="-3565" y="530286"/>
                  <a:pt x="139" y="527111"/>
                </a:cubicBezTo>
                <a:cubicBezTo>
                  <a:pt x="3843" y="523936"/>
                  <a:pt x="62052" y="442444"/>
                  <a:pt x="104914" y="371536"/>
                </a:cubicBezTo>
                <a:cubicBezTo>
                  <a:pt x="147776" y="300628"/>
                  <a:pt x="241968" y="129707"/>
                  <a:pt x="257314" y="101661"/>
                </a:cubicBezTo>
                <a:cubicBezTo>
                  <a:pt x="272660" y="73615"/>
                  <a:pt x="191168" y="210140"/>
                  <a:pt x="196989" y="203261"/>
                </a:cubicBezTo>
                <a:cubicBezTo>
                  <a:pt x="202810" y="196382"/>
                  <a:pt x="287477" y="91077"/>
                  <a:pt x="292239" y="60386"/>
                </a:cubicBezTo>
                <a:cubicBezTo>
                  <a:pt x="297001" y="29695"/>
                  <a:pt x="231914" y="12232"/>
                  <a:pt x="225564" y="19111"/>
                </a:cubicBezTo>
                <a:cubicBezTo>
                  <a:pt x="219214" y="25990"/>
                  <a:pt x="270014" y="66736"/>
                  <a:pt x="254139" y="101661"/>
                </a:cubicBezTo>
                <a:cubicBezTo>
                  <a:pt x="238264" y="136586"/>
                  <a:pt x="148306" y="246653"/>
                  <a:pt x="130314" y="228661"/>
                </a:cubicBezTo>
                <a:cubicBezTo>
                  <a:pt x="112322" y="210669"/>
                  <a:pt x="148835" y="-4172"/>
                  <a:pt x="152539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9" name="フリーフォーム 1408">
            <a:extLst>
              <a:ext uri="{FF2B5EF4-FFF2-40B4-BE49-F238E27FC236}">
                <a16:creationId xmlns:a16="http://schemas.microsoft.com/office/drawing/2014/main" id="{757DA5BE-AC21-E3DC-B45E-308D20605BC6}"/>
              </a:ext>
            </a:extLst>
          </p:cNvPr>
          <p:cNvSpPr/>
          <p:nvPr/>
        </p:nvSpPr>
        <p:spPr>
          <a:xfrm>
            <a:off x="4343400" y="8262431"/>
            <a:ext cx="454045" cy="504461"/>
          </a:xfrm>
          <a:custGeom>
            <a:avLst/>
            <a:gdLst>
              <a:gd name="connsiteX0" fmla="*/ 0 w 454045"/>
              <a:gd name="connsiteY0" fmla="*/ 370394 h 504461"/>
              <a:gd name="connsiteX1" fmla="*/ 377825 w 454045"/>
              <a:gd name="connsiteY1" fmla="*/ 27494 h 504461"/>
              <a:gd name="connsiteX2" fmla="*/ 304800 w 454045"/>
              <a:gd name="connsiteY2" fmla="*/ 21144 h 504461"/>
              <a:gd name="connsiteX3" fmla="*/ 193675 w 454045"/>
              <a:gd name="connsiteY3" fmla="*/ 24319 h 504461"/>
              <a:gd name="connsiteX4" fmla="*/ 377825 w 454045"/>
              <a:gd name="connsiteY4" fmla="*/ 5269 h 504461"/>
              <a:gd name="connsiteX5" fmla="*/ 282575 w 454045"/>
              <a:gd name="connsiteY5" fmla="*/ 106869 h 504461"/>
              <a:gd name="connsiteX6" fmla="*/ 314325 w 454045"/>
              <a:gd name="connsiteY6" fmla="*/ 205294 h 504461"/>
              <a:gd name="connsiteX7" fmla="*/ 295275 w 454045"/>
              <a:gd name="connsiteY7" fmla="*/ 348169 h 504461"/>
              <a:gd name="connsiteX8" fmla="*/ 339725 w 454045"/>
              <a:gd name="connsiteY8" fmla="*/ 271969 h 504461"/>
              <a:gd name="connsiteX9" fmla="*/ 454025 w 454045"/>
              <a:gd name="connsiteY9" fmla="*/ 138619 h 504461"/>
              <a:gd name="connsiteX10" fmla="*/ 330200 w 454045"/>
              <a:gd name="connsiteY10" fmla="*/ 268794 h 504461"/>
              <a:gd name="connsiteX11" fmla="*/ 219075 w 454045"/>
              <a:gd name="connsiteY11" fmla="*/ 503744 h 504461"/>
              <a:gd name="connsiteX12" fmla="*/ 355600 w 454045"/>
              <a:gd name="connsiteY12" fmla="*/ 186244 h 504461"/>
              <a:gd name="connsiteX13" fmla="*/ 307975 w 454045"/>
              <a:gd name="connsiteY13" fmla="*/ 110044 h 504461"/>
              <a:gd name="connsiteX14" fmla="*/ 307975 w 454045"/>
              <a:gd name="connsiteY14" fmla="*/ 84644 h 504461"/>
              <a:gd name="connsiteX15" fmla="*/ 133350 w 454045"/>
              <a:gd name="connsiteY15" fmla="*/ 262444 h 504461"/>
              <a:gd name="connsiteX16" fmla="*/ 0 w 454045"/>
              <a:gd name="connsiteY16" fmla="*/ 370394 h 504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4045" h="504461">
                <a:moveTo>
                  <a:pt x="0" y="370394"/>
                </a:moveTo>
                <a:cubicBezTo>
                  <a:pt x="163512" y="228048"/>
                  <a:pt x="327025" y="85702"/>
                  <a:pt x="377825" y="27494"/>
                </a:cubicBezTo>
                <a:cubicBezTo>
                  <a:pt x="428625" y="-30714"/>
                  <a:pt x="335492" y="21673"/>
                  <a:pt x="304800" y="21144"/>
                </a:cubicBezTo>
                <a:cubicBezTo>
                  <a:pt x="274108" y="20615"/>
                  <a:pt x="181504" y="26965"/>
                  <a:pt x="193675" y="24319"/>
                </a:cubicBezTo>
                <a:cubicBezTo>
                  <a:pt x="205846" y="21673"/>
                  <a:pt x="363008" y="-8489"/>
                  <a:pt x="377825" y="5269"/>
                </a:cubicBezTo>
                <a:cubicBezTo>
                  <a:pt x="392642" y="19027"/>
                  <a:pt x="293158" y="73531"/>
                  <a:pt x="282575" y="106869"/>
                </a:cubicBezTo>
                <a:cubicBezTo>
                  <a:pt x="271992" y="140206"/>
                  <a:pt x="312208" y="165077"/>
                  <a:pt x="314325" y="205294"/>
                </a:cubicBezTo>
                <a:cubicBezTo>
                  <a:pt x="316442" y="245511"/>
                  <a:pt x="291042" y="337056"/>
                  <a:pt x="295275" y="348169"/>
                </a:cubicBezTo>
                <a:cubicBezTo>
                  <a:pt x="299508" y="359281"/>
                  <a:pt x="313267" y="306894"/>
                  <a:pt x="339725" y="271969"/>
                </a:cubicBezTo>
                <a:cubicBezTo>
                  <a:pt x="366183" y="237044"/>
                  <a:pt x="455612" y="139148"/>
                  <a:pt x="454025" y="138619"/>
                </a:cubicBezTo>
                <a:cubicBezTo>
                  <a:pt x="452438" y="138090"/>
                  <a:pt x="369358" y="207940"/>
                  <a:pt x="330200" y="268794"/>
                </a:cubicBezTo>
                <a:cubicBezTo>
                  <a:pt x="291042" y="329648"/>
                  <a:pt x="214842" y="517502"/>
                  <a:pt x="219075" y="503744"/>
                </a:cubicBezTo>
                <a:cubicBezTo>
                  <a:pt x="223308" y="489986"/>
                  <a:pt x="340783" y="251861"/>
                  <a:pt x="355600" y="186244"/>
                </a:cubicBezTo>
                <a:cubicBezTo>
                  <a:pt x="370417" y="120627"/>
                  <a:pt x="315912" y="126977"/>
                  <a:pt x="307975" y="110044"/>
                </a:cubicBezTo>
                <a:cubicBezTo>
                  <a:pt x="300038" y="93111"/>
                  <a:pt x="337079" y="59244"/>
                  <a:pt x="307975" y="84644"/>
                </a:cubicBezTo>
                <a:cubicBezTo>
                  <a:pt x="278871" y="110044"/>
                  <a:pt x="133350" y="262444"/>
                  <a:pt x="133350" y="262444"/>
                </a:cubicBezTo>
                <a:lnTo>
                  <a:pt x="0" y="37039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0" name="フリーフォーム 1409">
            <a:extLst>
              <a:ext uri="{FF2B5EF4-FFF2-40B4-BE49-F238E27FC236}">
                <a16:creationId xmlns:a16="http://schemas.microsoft.com/office/drawing/2014/main" id="{C073F03D-E83A-B78E-D86F-E8041F20024E}"/>
              </a:ext>
            </a:extLst>
          </p:cNvPr>
          <p:cNvSpPr/>
          <p:nvPr/>
        </p:nvSpPr>
        <p:spPr>
          <a:xfrm>
            <a:off x="4847460" y="7381830"/>
            <a:ext cx="633016" cy="679537"/>
          </a:xfrm>
          <a:custGeom>
            <a:avLst/>
            <a:gdLst>
              <a:gd name="connsiteX0" fmla="*/ 10290 w 633016"/>
              <a:gd name="connsiteY0" fmla="*/ 533445 h 679537"/>
              <a:gd name="connsiteX1" fmla="*/ 356365 w 633016"/>
              <a:gd name="connsiteY1" fmla="*/ 368345 h 679537"/>
              <a:gd name="connsiteX2" fmla="*/ 350015 w 633016"/>
              <a:gd name="connsiteY2" fmla="*/ 454070 h 679537"/>
              <a:gd name="connsiteX3" fmla="*/ 413515 w 633016"/>
              <a:gd name="connsiteY3" fmla="*/ 390570 h 679537"/>
              <a:gd name="connsiteX4" fmla="*/ 369065 w 633016"/>
              <a:gd name="connsiteY4" fmla="*/ 504870 h 679537"/>
              <a:gd name="connsiteX5" fmla="*/ 448440 w 633016"/>
              <a:gd name="connsiteY5" fmla="*/ 371520 h 679537"/>
              <a:gd name="connsiteX6" fmla="*/ 502415 w 633016"/>
              <a:gd name="connsiteY6" fmla="*/ 247695 h 679537"/>
              <a:gd name="connsiteX7" fmla="*/ 632590 w 633016"/>
              <a:gd name="connsiteY7" fmla="*/ 45 h 679537"/>
              <a:gd name="connsiteX8" fmla="*/ 540515 w 633016"/>
              <a:gd name="connsiteY8" fmla="*/ 228645 h 679537"/>
              <a:gd name="connsiteX9" fmla="*/ 438915 w 633016"/>
              <a:gd name="connsiteY9" fmla="*/ 396920 h 679537"/>
              <a:gd name="connsiteX10" fmla="*/ 457965 w 633016"/>
              <a:gd name="connsiteY10" fmla="*/ 327070 h 679537"/>
              <a:gd name="connsiteX11" fmla="*/ 359540 w 633016"/>
              <a:gd name="connsiteY11" fmla="*/ 387395 h 679537"/>
              <a:gd name="connsiteX12" fmla="*/ 200790 w 633016"/>
              <a:gd name="connsiteY12" fmla="*/ 679495 h 679537"/>
              <a:gd name="connsiteX13" fmla="*/ 283340 w 633016"/>
              <a:gd name="connsiteY13" fmla="*/ 409620 h 679537"/>
              <a:gd name="connsiteX14" fmla="*/ 108715 w 633016"/>
              <a:gd name="connsiteY14" fmla="*/ 482645 h 679537"/>
              <a:gd name="connsiteX15" fmla="*/ 10290 w 633016"/>
              <a:gd name="connsiteY15" fmla="*/ 533445 h 679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33016" h="679537">
                <a:moveTo>
                  <a:pt x="10290" y="533445"/>
                </a:moveTo>
                <a:cubicBezTo>
                  <a:pt x="51565" y="514395"/>
                  <a:pt x="299744" y="381574"/>
                  <a:pt x="356365" y="368345"/>
                </a:cubicBezTo>
                <a:cubicBezTo>
                  <a:pt x="412986" y="355116"/>
                  <a:pt x="340490" y="450366"/>
                  <a:pt x="350015" y="454070"/>
                </a:cubicBezTo>
                <a:cubicBezTo>
                  <a:pt x="359540" y="457774"/>
                  <a:pt x="410340" y="382103"/>
                  <a:pt x="413515" y="390570"/>
                </a:cubicBezTo>
                <a:cubicBezTo>
                  <a:pt x="416690" y="399037"/>
                  <a:pt x="363244" y="508045"/>
                  <a:pt x="369065" y="504870"/>
                </a:cubicBezTo>
                <a:cubicBezTo>
                  <a:pt x="374886" y="501695"/>
                  <a:pt x="426215" y="414382"/>
                  <a:pt x="448440" y="371520"/>
                </a:cubicBezTo>
                <a:cubicBezTo>
                  <a:pt x="470665" y="328658"/>
                  <a:pt x="471723" y="309607"/>
                  <a:pt x="502415" y="247695"/>
                </a:cubicBezTo>
                <a:cubicBezTo>
                  <a:pt x="533107" y="185782"/>
                  <a:pt x="626240" y="3220"/>
                  <a:pt x="632590" y="45"/>
                </a:cubicBezTo>
                <a:cubicBezTo>
                  <a:pt x="638940" y="-3130"/>
                  <a:pt x="572794" y="162499"/>
                  <a:pt x="540515" y="228645"/>
                </a:cubicBezTo>
                <a:cubicBezTo>
                  <a:pt x="508236" y="294791"/>
                  <a:pt x="452673" y="380516"/>
                  <a:pt x="438915" y="396920"/>
                </a:cubicBezTo>
                <a:cubicBezTo>
                  <a:pt x="425157" y="413324"/>
                  <a:pt x="471194" y="328657"/>
                  <a:pt x="457965" y="327070"/>
                </a:cubicBezTo>
                <a:cubicBezTo>
                  <a:pt x="444736" y="325483"/>
                  <a:pt x="402403" y="328657"/>
                  <a:pt x="359540" y="387395"/>
                </a:cubicBezTo>
                <a:cubicBezTo>
                  <a:pt x="316677" y="446133"/>
                  <a:pt x="213490" y="675791"/>
                  <a:pt x="200790" y="679495"/>
                </a:cubicBezTo>
                <a:cubicBezTo>
                  <a:pt x="188090" y="683199"/>
                  <a:pt x="298686" y="442428"/>
                  <a:pt x="283340" y="409620"/>
                </a:cubicBezTo>
                <a:cubicBezTo>
                  <a:pt x="267994" y="376812"/>
                  <a:pt x="155282" y="462537"/>
                  <a:pt x="108715" y="482645"/>
                </a:cubicBezTo>
                <a:cubicBezTo>
                  <a:pt x="62148" y="502753"/>
                  <a:pt x="-30985" y="552495"/>
                  <a:pt x="10290" y="533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1" name="フリーフォーム 1410">
            <a:extLst>
              <a:ext uri="{FF2B5EF4-FFF2-40B4-BE49-F238E27FC236}">
                <a16:creationId xmlns:a16="http://schemas.microsoft.com/office/drawing/2014/main" id="{B6DA2D1C-0DF6-1C77-1218-BFFA3AB163D3}"/>
              </a:ext>
            </a:extLst>
          </p:cNvPr>
          <p:cNvSpPr/>
          <p:nvPr/>
        </p:nvSpPr>
        <p:spPr>
          <a:xfrm>
            <a:off x="4847348" y="7421273"/>
            <a:ext cx="286957" cy="383122"/>
          </a:xfrm>
          <a:custGeom>
            <a:avLst/>
            <a:gdLst>
              <a:gd name="connsiteX0" fmla="*/ 286627 w 286957"/>
              <a:gd name="connsiteY0" fmla="*/ 1877 h 383122"/>
              <a:gd name="connsiteX1" fmla="*/ 127877 w 286957"/>
              <a:gd name="connsiteY1" fmla="*/ 163802 h 383122"/>
              <a:gd name="connsiteX2" fmla="*/ 70727 w 286957"/>
              <a:gd name="connsiteY2" fmla="*/ 322552 h 383122"/>
              <a:gd name="connsiteX3" fmla="*/ 99302 w 286957"/>
              <a:gd name="connsiteY3" fmla="*/ 255877 h 383122"/>
              <a:gd name="connsiteX4" fmla="*/ 877 w 286957"/>
              <a:gd name="connsiteY4" fmla="*/ 379702 h 383122"/>
              <a:gd name="connsiteX5" fmla="*/ 165977 w 286957"/>
              <a:gd name="connsiteY5" fmla="*/ 93952 h 383122"/>
              <a:gd name="connsiteX6" fmla="*/ 286627 w 286957"/>
              <a:gd name="connsiteY6" fmla="*/ 1877 h 383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6957" h="383122">
                <a:moveTo>
                  <a:pt x="286627" y="1877"/>
                </a:moveTo>
                <a:cubicBezTo>
                  <a:pt x="280277" y="13519"/>
                  <a:pt x="163860" y="110356"/>
                  <a:pt x="127877" y="163802"/>
                </a:cubicBezTo>
                <a:cubicBezTo>
                  <a:pt x="91894" y="217248"/>
                  <a:pt x="75490" y="307206"/>
                  <a:pt x="70727" y="322552"/>
                </a:cubicBezTo>
                <a:cubicBezTo>
                  <a:pt x="65964" y="337898"/>
                  <a:pt x="110944" y="246352"/>
                  <a:pt x="99302" y="255877"/>
                </a:cubicBezTo>
                <a:cubicBezTo>
                  <a:pt x="87660" y="265402"/>
                  <a:pt x="-10235" y="406689"/>
                  <a:pt x="877" y="379702"/>
                </a:cubicBezTo>
                <a:cubicBezTo>
                  <a:pt x="11989" y="352715"/>
                  <a:pt x="125760" y="153748"/>
                  <a:pt x="165977" y="93952"/>
                </a:cubicBezTo>
                <a:cubicBezTo>
                  <a:pt x="206194" y="34156"/>
                  <a:pt x="292977" y="-9765"/>
                  <a:pt x="286627" y="1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2" name="フリーフォーム 1411">
            <a:extLst>
              <a:ext uri="{FF2B5EF4-FFF2-40B4-BE49-F238E27FC236}">
                <a16:creationId xmlns:a16="http://schemas.microsoft.com/office/drawing/2014/main" id="{0D8AE017-2EAA-9BE6-FD1B-688221469350}"/>
              </a:ext>
            </a:extLst>
          </p:cNvPr>
          <p:cNvSpPr/>
          <p:nvPr/>
        </p:nvSpPr>
        <p:spPr>
          <a:xfrm>
            <a:off x="4935562" y="7485764"/>
            <a:ext cx="446887" cy="252639"/>
          </a:xfrm>
          <a:custGeom>
            <a:avLst/>
            <a:gdLst>
              <a:gd name="connsiteX0" fmla="*/ 446063 w 446887"/>
              <a:gd name="connsiteY0" fmla="*/ 886 h 252639"/>
              <a:gd name="connsiteX1" fmla="*/ 300013 w 446887"/>
              <a:gd name="connsiteY1" fmla="*/ 140586 h 252639"/>
              <a:gd name="connsiteX2" fmla="*/ 338113 w 446887"/>
              <a:gd name="connsiteY2" fmla="*/ 204086 h 252639"/>
              <a:gd name="connsiteX3" fmla="*/ 223813 w 446887"/>
              <a:gd name="connsiteY3" fmla="*/ 207261 h 252639"/>
              <a:gd name="connsiteX4" fmla="*/ 300013 w 446887"/>
              <a:gd name="connsiteY4" fmla="*/ 251711 h 252639"/>
              <a:gd name="connsiteX5" fmla="*/ 201588 w 446887"/>
              <a:gd name="connsiteY5" fmla="*/ 235836 h 252639"/>
              <a:gd name="connsiteX6" fmla="*/ 1563 w 446887"/>
              <a:gd name="connsiteY6" fmla="*/ 216786 h 252639"/>
              <a:gd name="connsiteX7" fmla="*/ 319063 w 446887"/>
              <a:gd name="connsiteY7" fmla="*/ 239011 h 252639"/>
              <a:gd name="connsiteX8" fmla="*/ 201588 w 446887"/>
              <a:gd name="connsiteY8" fmla="*/ 194561 h 252639"/>
              <a:gd name="connsiteX9" fmla="*/ 357163 w 446887"/>
              <a:gd name="connsiteY9" fmla="*/ 185036 h 252639"/>
              <a:gd name="connsiteX10" fmla="*/ 344463 w 446887"/>
              <a:gd name="connsiteY10" fmla="*/ 172336 h 252639"/>
              <a:gd name="connsiteX11" fmla="*/ 366688 w 446887"/>
              <a:gd name="connsiteY11" fmla="*/ 197736 h 252639"/>
              <a:gd name="connsiteX12" fmla="*/ 296838 w 446887"/>
              <a:gd name="connsiteY12" fmla="*/ 146936 h 252639"/>
              <a:gd name="connsiteX13" fmla="*/ 357163 w 446887"/>
              <a:gd name="connsiteY13" fmla="*/ 83436 h 252639"/>
              <a:gd name="connsiteX14" fmla="*/ 446063 w 446887"/>
              <a:gd name="connsiteY14" fmla="*/ 886 h 252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6887" h="252639">
                <a:moveTo>
                  <a:pt x="446063" y="886"/>
                </a:moveTo>
                <a:cubicBezTo>
                  <a:pt x="436538" y="10411"/>
                  <a:pt x="318005" y="106719"/>
                  <a:pt x="300013" y="140586"/>
                </a:cubicBezTo>
                <a:cubicBezTo>
                  <a:pt x="282021" y="174453"/>
                  <a:pt x="350813" y="192974"/>
                  <a:pt x="338113" y="204086"/>
                </a:cubicBezTo>
                <a:cubicBezTo>
                  <a:pt x="325413" y="215198"/>
                  <a:pt x="230163" y="199324"/>
                  <a:pt x="223813" y="207261"/>
                </a:cubicBezTo>
                <a:cubicBezTo>
                  <a:pt x="217463" y="215198"/>
                  <a:pt x="303717" y="246949"/>
                  <a:pt x="300013" y="251711"/>
                </a:cubicBezTo>
                <a:cubicBezTo>
                  <a:pt x="296309" y="256473"/>
                  <a:pt x="251330" y="241657"/>
                  <a:pt x="201588" y="235836"/>
                </a:cubicBezTo>
                <a:cubicBezTo>
                  <a:pt x="151846" y="230015"/>
                  <a:pt x="-18016" y="216257"/>
                  <a:pt x="1563" y="216786"/>
                </a:cubicBezTo>
                <a:cubicBezTo>
                  <a:pt x="21142" y="217315"/>
                  <a:pt x="285725" y="242715"/>
                  <a:pt x="319063" y="239011"/>
                </a:cubicBezTo>
                <a:cubicBezTo>
                  <a:pt x="352401" y="235307"/>
                  <a:pt x="195238" y="203557"/>
                  <a:pt x="201588" y="194561"/>
                </a:cubicBezTo>
                <a:cubicBezTo>
                  <a:pt x="207938" y="185565"/>
                  <a:pt x="333350" y="188740"/>
                  <a:pt x="357163" y="185036"/>
                </a:cubicBezTo>
                <a:cubicBezTo>
                  <a:pt x="380975" y="181332"/>
                  <a:pt x="342875" y="170219"/>
                  <a:pt x="344463" y="172336"/>
                </a:cubicBezTo>
                <a:cubicBezTo>
                  <a:pt x="346051" y="174453"/>
                  <a:pt x="374625" y="201969"/>
                  <a:pt x="366688" y="197736"/>
                </a:cubicBezTo>
                <a:cubicBezTo>
                  <a:pt x="358751" y="193503"/>
                  <a:pt x="298425" y="165986"/>
                  <a:pt x="296838" y="146936"/>
                </a:cubicBezTo>
                <a:cubicBezTo>
                  <a:pt x="295251" y="127886"/>
                  <a:pt x="334409" y="105661"/>
                  <a:pt x="357163" y="83436"/>
                </a:cubicBezTo>
                <a:cubicBezTo>
                  <a:pt x="379917" y="61211"/>
                  <a:pt x="455588" y="-8639"/>
                  <a:pt x="446063" y="8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3" name="フリーフォーム 1412">
            <a:extLst>
              <a:ext uri="{FF2B5EF4-FFF2-40B4-BE49-F238E27FC236}">
                <a16:creationId xmlns:a16="http://schemas.microsoft.com/office/drawing/2014/main" id="{38013BA0-498C-BFD3-1844-61D5999F4AE1}"/>
              </a:ext>
            </a:extLst>
          </p:cNvPr>
          <p:cNvSpPr/>
          <p:nvPr/>
        </p:nvSpPr>
        <p:spPr>
          <a:xfrm>
            <a:off x="4941319" y="7496173"/>
            <a:ext cx="276979" cy="230270"/>
          </a:xfrm>
          <a:custGeom>
            <a:avLst/>
            <a:gdLst>
              <a:gd name="connsiteX0" fmla="*/ 183131 w 276979"/>
              <a:gd name="connsiteY0" fmla="*/ 2 h 230270"/>
              <a:gd name="connsiteX1" fmla="*/ 37081 w 276979"/>
              <a:gd name="connsiteY1" fmla="*/ 111127 h 230270"/>
              <a:gd name="connsiteX2" fmla="*/ 87881 w 276979"/>
              <a:gd name="connsiteY2" fmla="*/ 104777 h 230270"/>
              <a:gd name="connsiteX3" fmla="*/ 275206 w 276979"/>
              <a:gd name="connsiteY3" fmla="*/ 104777 h 230270"/>
              <a:gd name="connsiteX4" fmla="*/ 176781 w 276979"/>
              <a:gd name="connsiteY4" fmla="*/ 127002 h 230270"/>
              <a:gd name="connsiteX5" fmla="*/ 87881 w 276979"/>
              <a:gd name="connsiteY5" fmla="*/ 174627 h 230270"/>
              <a:gd name="connsiteX6" fmla="*/ 43431 w 276979"/>
              <a:gd name="connsiteY6" fmla="*/ 187327 h 230270"/>
              <a:gd name="connsiteX7" fmla="*/ 5331 w 276979"/>
              <a:gd name="connsiteY7" fmla="*/ 228602 h 230270"/>
              <a:gd name="connsiteX8" fmla="*/ 167256 w 276979"/>
              <a:gd name="connsiteY8" fmla="*/ 123827 h 230270"/>
              <a:gd name="connsiteX9" fmla="*/ 103756 w 276979"/>
              <a:gd name="connsiteY9" fmla="*/ 117477 h 230270"/>
              <a:gd name="connsiteX10" fmla="*/ 65656 w 276979"/>
              <a:gd name="connsiteY10" fmla="*/ 107952 h 230270"/>
              <a:gd name="connsiteX11" fmla="*/ 183131 w 276979"/>
              <a:gd name="connsiteY11" fmla="*/ 2 h 230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6979" h="230270">
                <a:moveTo>
                  <a:pt x="183131" y="2"/>
                </a:moveTo>
                <a:cubicBezTo>
                  <a:pt x="178368" y="531"/>
                  <a:pt x="52956" y="93665"/>
                  <a:pt x="37081" y="111127"/>
                </a:cubicBezTo>
                <a:cubicBezTo>
                  <a:pt x="21206" y="128589"/>
                  <a:pt x="48194" y="105835"/>
                  <a:pt x="87881" y="104777"/>
                </a:cubicBezTo>
                <a:cubicBezTo>
                  <a:pt x="127568" y="103719"/>
                  <a:pt x="260389" y="101073"/>
                  <a:pt x="275206" y="104777"/>
                </a:cubicBezTo>
                <a:cubicBezTo>
                  <a:pt x="290023" y="108481"/>
                  <a:pt x="208002" y="115360"/>
                  <a:pt x="176781" y="127002"/>
                </a:cubicBezTo>
                <a:cubicBezTo>
                  <a:pt x="145560" y="138644"/>
                  <a:pt x="110106" y="164573"/>
                  <a:pt x="87881" y="174627"/>
                </a:cubicBezTo>
                <a:cubicBezTo>
                  <a:pt x="65656" y="184681"/>
                  <a:pt x="57189" y="178331"/>
                  <a:pt x="43431" y="187327"/>
                </a:cubicBezTo>
                <a:cubicBezTo>
                  <a:pt x="29673" y="196323"/>
                  <a:pt x="-15307" y="239185"/>
                  <a:pt x="5331" y="228602"/>
                </a:cubicBezTo>
                <a:cubicBezTo>
                  <a:pt x="25968" y="218019"/>
                  <a:pt x="150852" y="142348"/>
                  <a:pt x="167256" y="123827"/>
                </a:cubicBezTo>
                <a:cubicBezTo>
                  <a:pt x="183660" y="105306"/>
                  <a:pt x="120689" y="120123"/>
                  <a:pt x="103756" y="117477"/>
                </a:cubicBezTo>
                <a:cubicBezTo>
                  <a:pt x="86823" y="114831"/>
                  <a:pt x="56660" y="127002"/>
                  <a:pt x="65656" y="107952"/>
                </a:cubicBezTo>
                <a:cubicBezTo>
                  <a:pt x="74652" y="88902"/>
                  <a:pt x="187894" y="-527"/>
                  <a:pt x="183131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4" name="フリーフォーム 1413">
            <a:extLst>
              <a:ext uri="{FF2B5EF4-FFF2-40B4-BE49-F238E27FC236}">
                <a16:creationId xmlns:a16="http://schemas.microsoft.com/office/drawing/2014/main" id="{940CF47B-61D2-952C-FE30-8C3B8DF2D198}"/>
              </a:ext>
            </a:extLst>
          </p:cNvPr>
          <p:cNvSpPr/>
          <p:nvPr/>
        </p:nvSpPr>
        <p:spPr>
          <a:xfrm>
            <a:off x="4965753" y="7154122"/>
            <a:ext cx="495917" cy="437882"/>
          </a:xfrm>
          <a:custGeom>
            <a:avLst/>
            <a:gdLst>
              <a:gd name="connsiteX0" fmla="*/ 492072 w 495917"/>
              <a:gd name="connsiteY0" fmla="*/ 5503 h 437882"/>
              <a:gd name="connsiteX1" fmla="*/ 152347 w 495917"/>
              <a:gd name="connsiteY1" fmla="*/ 272203 h 437882"/>
              <a:gd name="connsiteX2" fmla="*/ 180922 w 495917"/>
              <a:gd name="connsiteY2" fmla="*/ 249978 h 437882"/>
              <a:gd name="connsiteX3" fmla="*/ 3122 w 495917"/>
              <a:gd name="connsiteY3" fmla="*/ 437303 h 437882"/>
              <a:gd name="connsiteX4" fmla="*/ 63447 w 495917"/>
              <a:gd name="connsiteY4" fmla="*/ 310303 h 437882"/>
              <a:gd name="connsiteX5" fmla="*/ 9472 w 495917"/>
              <a:gd name="connsiteY5" fmla="*/ 357928 h 437882"/>
              <a:gd name="connsiteX6" fmla="*/ 171397 w 495917"/>
              <a:gd name="connsiteY6" fmla="*/ 208703 h 437882"/>
              <a:gd name="connsiteX7" fmla="*/ 136472 w 495917"/>
              <a:gd name="connsiteY7" fmla="*/ 246803 h 437882"/>
              <a:gd name="connsiteX8" fmla="*/ 323797 w 495917"/>
              <a:gd name="connsiteY8" fmla="*/ 103928 h 437882"/>
              <a:gd name="connsiteX9" fmla="*/ 492072 w 495917"/>
              <a:gd name="connsiteY9" fmla="*/ 5503 h 437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5917" h="437882">
                <a:moveTo>
                  <a:pt x="492072" y="5503"/>
                </a:moveTo>
                <a:cubicBezTo>
                  <a:pt x="463497" y="33549"/>
                  <a:pt x="204205" y="231457"/>
                  <a:pt x="152347" y="272203"/>
                </a:cubicBezTo>
                <a:cubicBezTo>
                  <a:pt x="100489" y="312949"/>
                  <a:pt x="205793" y="222461"/>
                  <a:pt x="180922" y="249978"/>
                </a:cubicBezTo>
                <a:cubicBezTo>
                  <a:pt x="156051" y="277495"/>
                  <a:pt x="22701" y="427249"/>
                  <a:pt x="3122" y="437303"/>
                </a:cubicBezTo>
                <a:cubicBezTo>
                  <a:pt x="-16457" y="447357"/>
                  <a:pt x="62389" y="323532"/>
                  <a:pt x="63447" y="310303"/>
                </a:cubicBezTo>
                <a:cubicBezTo>
                  <a:pt x="64505" y="297074"/>
                  <a:pt x="-8520" y="374861"/>
                  <a:pt x="9472" y="357928"/>
                </a:cubicBezTo>
                <a:cubicBezTo>
                  <a:pt x="27464" y="340995"/>
                  <a:pt x="150230" y="227224"/>
                  <a:pt x="171397" y="208703"/>
                </a:cubicBezTo>
                <a:cubicBezTo>
                  <a:pt x="192564" y="190182"/>
                  <a:pt x="111072" y="264266"/>
                  <a:pt x="136472" y="246803"/>
                </a:cubicBezTo>
                <a:cubicBezTo>
                  <a:pt x="161872" y="229340"/>
                  <a:pt x="265060" y="144145"/>
                  <a:pt x="323797" y="103928"/>
                </a:cubicBezTo>
                <a:cubicBezTo>
                  <a:pt x="382534" y="63711"/>
                  <a:pt x="520647" y="-22543"/>
                  <a:pt x="492072" y="55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5" name="フリーフォーム 1414">
            <a:extLst>
              <a:ext uri="{FF2B5EF4-FFF2-40B4-BE49-F238E27FC236}">
                <a16:creationId xmlns:a16="http://schemas.microsoft.com/office/drawing/2014/main" id="{7E1FD729-BEF1-DF74-0F7E-597428A688BB}"/>
              </a:ext>
            </a:extLst>
          </p:cNvPr>
          <p:cNvSpPr/>
          <p:nvPr/>
        </p:nvSpPr>
        <p:spPr>
          <a:xfrm>
            <a:off x="5289530" y="7223087"/>
            <a:ext cx="165259" cy="311215"/>
          </a:xfrm>
          <a:custGeom>
            <a:avLst/>
            <a:gdLst>
              <a:gd name="connsiteX0" fmla="*/ 73045 w 165259"/>
              <a:gd name="connsiteY0" fmla="*/ 38 h 311215"/>
              <a:gd name="connsiteX1" fmla="*/ 133370 w 165259"/>
              <a:gd name="connsiteY1" fmla="*/ 117513 h 311215"/>
              <a:gd name="connsiteX2" fmla="*/ 66695 w 165259"/>
              <a:gd name="connsiteY2" fmla="*/ 225463 h 311215"/>
              <a:gd name="connsiteX3" fmla="*/ 127020 w 165259"/>
              <a:gd name="connsiteY3" fmla="*/ 146088 h 311215"/>
              <a:gd name="connsiteX4" fmla="*/ 20 w 165259"/>
              <a:gd name="connsiteY4" fmla="*/ 311188 h 311215"/>
              <a:gd name="connsiteX5" fmla="*/ 117495 w 165259"/>
              <a:gd name="connsiteY5" fmla="*/ 158788 h 311215"/>
              <a:gd name="connsiteX6" fmla="*/ 165120 w 165259"/>
              <a:gd name="connsiteY6" fmla="*/ 104813 h 311215"/>
              <a:gd name="connsiteX7" fmla="*/ 73045 w 165259"/>
              <a:gd name="connsiteY7" fmla="*/ 38 h 311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259" h="311215">
                <a:moveTo>
                  <a:pt x="73045" y="38"/>
                </a:moveTo>
                <a:cubicBezTo>
                  <a:pt x="67753" y="2155"/>
                  <a:pt x="134428" y="79942"/>
                  <a:pt x="133370" y="117513"/>
                </a:cubicBezTo>
                <a:cubicBezTo>
                  <a:pt x="132312" y="155084"/>
                  <a:pt x="67753" y="220701"/>
                  <a:pt x="66695" y="225463"/>
                </a:cubicBezTo>
                <a:cubicBezTo>
                  <a:pt x="65637" y="230225"/>
                  <a:pt x="138133" y="131801"/>
                  <a:pt x="127020" y="146088"/>
                </a:cubicBezTo>
                <a:cubicBezTo>
                  <a:pt x="115908" y="160376"/>
                  <a:pt x="1608" y="309071"/>
                  <a:pt x="20" y="311188"/>
                </a:cubicBezTo>
                <a:cubicBezTo>
                  <a:pt x="-1568" y="313305"/>
                  <a:pt x="89978" y="193184"/>
                  <a:pt x="117495" y="158788"/>
                </a:cubicBezTo>
                <a:cubicBezTo>
                  <a:pt x="145012" y="124392"/>
                  <a:pt x="167237" y="124921"/>
                  <a:pt x="165120" y="104813"/>
                </a:cubicBezTo>
                <a:cubicBezTo>
                  <a:pt x="163003" y="84705"/>
                  <a:pt x="78337" y="-2079"/>
                  <a:pt x="73045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6" name="フリーフォーム 1415">
            <a:extLst>
              <a:ext uri="{FF2B5EF4-FFF2-40B4-BE49-F238E27FC236}">
                <a16:creationId xmlns:a16="http://schemas.microsoft.com/office/drawing/2014/main" id="{502D09E9-979D-ABC4-7931-9F9B3FAA7A3E}"/>
              </a:ext>
            </a:extLst>
          </p:cNvPr>
          <p:cNvSpPr/>
          <p:nvPr/>
        </p:nvSpPr>
        <p:spPr>
          <a:xfrm>
            <a:off x="5308561" y="7207248"/>
            <a:ext cx="189911" cy="333447"/>
          </a:xfrm>
          <a:custGeom>
            <a:avLst/>
            <a:gdLst>
              <a:gd name="connsiteX0" fmla="*/ 85764 w 189911"/>
              <a:gd name="connsiteY0" fmla="*/ 2 h 333447"/>
              <a:gd name="connsiteX1" fmla="*/ 161964 w 189911"/>
              <a:gd name="connsiteY1" fmla="*/ 98427 h 333447"/>
              <a:gd name="connsiteX2" fmla="*/ 76239 w 189911"/>
              <a:gd name="connsiteY2" fmla="*/ 234952 h 333447"/>
              <a:gd name="connsiteX3" fmla="*/ 139739 w 189911"/>
              <a:gd name="connsiteY3" fmla="*/ 177802 h 333447"/>
              <a:gd name="connsiteX4" fmla="*/ 39 w 189911"/>
              <a:gd name="connsiteY4" fmla="*/ 333377 h 333447"/>
              <a:gd name="connsiteX5" fmla="*/ 155614 w 189911"/>
              <a:gd name="connsiteY5" fmla="*/ 155577 h 333447"/>
              <a:gd name="connsiteX6" fmla="*/ 184189 w 189911"/>
              <a:gd name="connsiteY6" fmla="*/ 95252 h 333447"/>
              <a:gd name="connsiteX7" fmla="*/ 85764 w 189911"/>
              <a:gd name="connsiteY7" fmla="*/ 2 h 333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911" h="333447">
                <a:moveTo>
                  <a:pt x="85764" y="2"/>
                </a:moveTo>
                <a:cubicBezTo>
                  <a:pt x="82060" y="531"/>
                  <a:pt x="163551" y="59269"/>
                  <a:pt x="161964" y="98427"/>
                </a:cubicBezTo>
                <a:cubicBezTo>
                  <a:pt x="160377" y="137585"/>
                  <a:pt x="79943" y="221723"/>
                  <a:pt x="76239" y="234952"/>
                </a:cubicBezTo>
                <a:cubicBezTo>
                  <a:pt x="72535" y="248181"/>
                  <a:pt x="152439" y="161398"/>
                  <a:pt x="139739" y="177802"/>
                </a:cubicBezTo>
                <a:cubicBezTo>
                  <a:pt x="127039" y="194206"/>
                  <a:pt x="-2607" y="337081"/>
                  <a:pt x="39" y="333377"/>
                </a:cubicBezTo>
                <a:cubicBezTo>
                  <a:pt x="2685" y="329673"/>
                  <a:pt x="124922" y="195265"/>
                  <a:pt x="155614" y="155577"/>
                </a:cubicBezTo>
                <a:cubicBezTo>
                  <a:pt x="186306" y="115890"/>
                  <a:pt x="197947" y="119064"/>
                  <a:pt x="184189" y="95252"/>
                </a:cubicBezTo>
                <a:cubicBezTo>
                  <a:pt x="170431" y="71440"/>
                  <a:pt x="89468" y="-527"/>
                  <a:pt x="85764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7" name="フリーフォーム 1416">
            <a:extLst>
              <a:ext uri="{FF2B5EF4-FFF2-40B4-BE49-F238E27FC236}">
                <a16:creationId xmlns:a16="http://schemas.microsoft.com/office/drawing/2014/main" id="{7850171C-C3EF-5AA2-FF74-4E51253DA21D}"/>
              </a:ext>
            </a:extLst>
          </p:cNvPr>
          <p:cNvSpPr/>
          <p:nvPr/>
        </p:nvSpPr>
        <p:spPr>
          <a:xfrm>
            <a:off x="5129803" y="7400517"/>
            <a:ext cx="321624" cy="99415"/>
          </a:xfrm>
          <a:custGeom>
            <a:avLst/>
            <a:gdLst>
              <a:gd name="connsiteX0" fmla="*/ 997 w 321624"/>
              <a:gd name="connsiteY0" fmla="*/ 408 h 99415"/>
              <a:gd name="connsiteX1" fmla="*/ 54972 w 321624"/>
              <a:gd name="connsiteY1" fmla="*/ 63908 h 99415"/>
              <a:gd name="connsiteX2" fmla="*/ 156572 w 321624"/>
              <a:gd name="connsiteY2" fmla="*/ 67083 h 99415"/>
              <a:gd name="connsiteX3" fmla="*/ 99422 w 321624"/>
              <a:gd name="connsiteY3" fmla="*/ 98833 h 99415"/>
              <a:gd name="connsiteX4" fmla="*/ 318497 w 321624"/>
              <a:gd name="connsiteY4" fmla="*/ 51208 h 99415"/>
              <a:gd name="connsiteX5" fmla="*/ 220072 w 321624"/>
              <a:gd name="connsiteY5" fmla="*/ 63908 h 99415"/>
              <a:gd name="connsiteX6" fmla="*/ 99422 w 321624"/>
              <a:gd name="connsiteY6" fmla="*/ 98833 h 99415"/>
              <a:gd name="connsiteX7" fmla="*/ 997 w 321624"/>
              <a:gd name="connsiteY7" fmla="*/ 408 h 99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1624" h="99415">
                <a:moveTo>
                  <a:pt x="997" y="408"/>
                </a:moveTo>
                <a:cubicBezTo>
                  <a:pt x="-6411" y="-5413"/>
                  <a:pt x="29043" y="52796"/>
                  <a:pt x="54972" y="63908"/>
                </a:cubicBezTo>
                <a:cubicBezTo>
                  <a:pt x="80901" y="75021"/>
                  <a:pt x="149164" y="61262"/>
                  <a:pt x="156572" y="67083"/>
                </a:cubicBezTo>
                <a:cubicBezTo>
                  <a:pt x="163980" y="72904"/>
                  <a:pt x="72435" y="101479"/>
                  <a:pt x="99422" y="98833"/>
                </a:cubicBezTo>
                <a:cubicBezTo>
                  <a:pt x="126410" y="96187"/>
                  <a:pt x="298389" y="57029"/>
                  <a:pt x="318497" y="51208"/>
                </a:cubicBezTo>
                <a:cubicBezTo>
                  <a:pt x="338605" y="45387"/>
                  <a:pt x="256584" y="55971"/>
                  <a:pt x="220072" y="63908"/>
                </a:cubicBezTo>
                <a:cubicBezTo>
                  <a:pt x="183560" y="71845"/>
                  <a:pt x="134347" y="104125"/>
                  <a:pt x="99422" y="98833"/>
                </a:cubicBezTo>
                <a:cubicBezTo>
                  <a:pt x="64497" y="93541"/>
                  <a:pt x="8405" y="6229"/>
                  <a:pt x="997" y="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8" name="フリーフォーム 1417">
            <a:extLst>
              <a:ext uri="{FF2B5EF4-FFF2-40B4-BE49-F238E27FC236}">
                <a16:creationId xmlns:a16="http://schemas.microsoft.com/office/drawing/2014/main" id="{3DFBE80C-38B6-FBC6-C6C7-8828C0833745}"/>
              </a:ext>
            </a:extLst>
          </p:cNvPr>
          <p:cNvSpPr/>
          <p:nvPr/>
        </p:nvSpPr>
        <p:spPr>
          <a:xfrm>
            <a:off x="5073447" y="7334230"/>
            <a:ext cx="371784" cy="220954"/>
          </a:xfrm>
          <a:custGeom>
            <a:avLst/>
            <a:gdLst>
              <a:gd name="connsiteX0" fmla="*/ 3378 w 371784"/>
              <a:gd name="connsiteY0" fmla="*/ 152420 h 220954"/>
              <a:gd name="connsiteX1" fmla="*/ 152603 w 371784"/>
              <a:gd name="connsiteY1" fmla="*/ 219095 h 220954"/>
              <a:gd name="connsiteX2" fmla="*/ 133553 w 371784"/>
              <a:gd name="connsiteY2" fmla="*/ 200045 h 220954"/>
              <a:gd name="connsiteX3" fmla="*/ 266903 w 371784"/>
              <a:gd name="connsiteY3" fmla="*/ 174645 h 220954"/>
              <a:gd name="connsiteX4" fmla="*/ 244678 w 371784"/>
              <a:gd name="connsiteY4" fmla="*/ 187345 h 220954"/>
              <a:gd name="connsiteX5" fmla="*/ 308178 w 371784"/>
              <a:gd name="connsiteY5" fmla="*/ 120670 h 220954"/>
              <a:gd name="connsiteX6" fmla="*/ 295478 w 371784"/>
              <a:gd name="connsiteY6" fmla="*/ 111145 h 220954"/>
              <a:gd name="connsiteX7" fmla="*/ 371678 w 371784"/>
              <a:gd name="connsiteY7" fmla="*/ 20 h 220954"/>
              <a:gd name="connsiteX8" fmla="*/ 308178 w 371784"/>
              <a:gd name="connsiteY8" fmla="*/ 120670 h 220954"/>
              <a:gd name="connsiteX9" fmla="*/ 155778 w 371784"/>
              <a:gd name="connsiteY9" fmla="*/ 177820 h 220954"/>
              <a:gd name="connsiteX10" fmla="*/ 98628 w 371784"/>
              <a:gd name="connsiteY10" fmla="*/ 149245 h 220954"/>
              <a:gd name="connsiteX11" fmla="*/ 152603 w 371784"/>
              <a:gd name="connsiteY11" fmla="*/ 174645 h 220954"/>
              <a:gd name="connsiteX12" fmla="*/ 54178 w 371784"/>
              <a:gd name="connsiteY12" fmla="*/ 161945 h 220954"/>
              <a:gd name="connsiteX13" fmla="*/ 3378 w 371784"/>
              <a:gd name="connsiteY13" fmla="*/ 152420 h 220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1784" h="220954">
                <a:moveTo>
                  <a:pt x="3378" y="152420"/>
                </a:moveTo>
                <a:cubicBezTo>
                  <a:pt x="19782" y="161945"/>
                  <a:pt x="130907" y="211158"/>
                  <a:pt x="152603" y="219095"/>
                </a:cubicBezTo>
                <a:cubicBezTo>
                  <a:pt x="174299" y="227032"/>
                  <a:pt x="114503" y="207453"/>
                  <a:pt x="133553" y="200045"/>
                </a:cubicBezTo>
                <a:cubicBezTo>
                  <a:pt x="152603" y="192637"/>
                  <a:pt x="248382" y="176762"/>
                  <a:pt x="266903" y="174645"/>
                </a:cubicBezTo>
                <a:cubicBezTo>
                  <a:pt x="285424" y="172528"/>
                  <a:pt x="237799" y="196341"/>
                  <a:pt x="244678" y="187345"/>
                </a:cubicBezTo>
                <a:cubicBezTo>
                  <a:pt x="251557" y="178349"/>
                  <a:pt x="299711" y="133370"/>
                  <a:pt x="308178" y="120670"/>
                </a:cubicBezTo>
                <a:cubicBezTo>
                  <a:pt x="316645" y="107970"/>
                  <a:pt x="284895" y="131253"/>
                  <a:pt x="295478" y="111145"/>
                </a:cubicBezTo>
                <a:cubicBezTo>
                  <a:pt x="306061" y="91037"/>
                  <a:pt x="369561" y="-1568"/>
                  <a:pt x="371678" y="20"/>
                </a:cubicBezTo>
                <a:cubicBezTo>
                  <a:pt x="373795" y="1608"/>
                  <a:pt x="344161" y="91037"/>
                  <a:pt x="308178" y="120670"/>
                </a:cubicBezTo>
                <a:cubicBezTo>
                  <a:pt x="272195" y="150303"/>
                  <a:pt x="190703" y="173058"/>
                  <a:pt x="155778" y="177820"/>
                </a:cubicBezTo>
                <a:cubicBezTo>
                  <a:pt x="120853" y="182583"/>
                  <a:pt x="99157" y="149774"/>
                  <a:pt x="98628" y="149245"/>
                </a:cubicBezTo>
                <a:cubicBezTo>
                  <a:pt x="98099" y="148716"/>
                  <a:pt x="160011" y="172528"/>
                  <a:pt x="152603" y="174645"/>
                </a:cubicBezTo>
                <a:cubicBezTo>
                  <a:pt x="145195" y="176762"/>
                  <a:pt x="73757" y="164591"/>
                  <a:pt x="54178" y="161945"/>
                </a:cubicBezTo>
                <a:cubicBezTo>
                  <a:pt x="34599" y="159299"/>
                  <a:pt x="-13026" y="142895"/>
                  <a:pt x="3378" y="1524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9" name="フリーフォーム 1418">
            <a:extLst>
              <a:ext uri="{FF2B5EF4-FFF2-40B4-BE49-F238E27FC236}">
                <a16:creationId xmlns:a16="http://schemas.microsoft.com/office/drawing/2014/main" id="{B65895D5-28E0-195F-6426-CAF7994CDDB0}"/>
              </a:ext>
            </a:extLst>
          </p:cNvPr>
          <p:cNvSpPr/>
          <p:nvPr/>
        </p:nvSpPr>
        <p:spPr>
          <a:xfrm>
            <a:off x="5221415" y="7286610"/>
            <a:ext cx="185727" cy="174661"/>
          </a:xfrm>
          <a:custGeom>
            <a:avLst/>
            <a:gdLst>
              <a:gd name="connsiteX0" fmla="*/ 185610 w 185727"/>
              <a:gd name="connsiteY0" fmla="*/ 15 h 174661"/>
              <a:gd name="connsiteX1" fmla="*/ 1460 w 185727"/>
              <a:gd name="connsiteY1" fmla="*/ 146065 h 174661"/>
              <a:gd name="connsiteX2" fmla="*/ 96710 w 185727"/>
              <a:gd name="connsiteY2" fmla="*/ 133365 h 174661"/>
              <a:gd name="connsiteX3" fmla="*/ 45910 w 185727"/>
              <a:gd name="connsiteY3" fmla="*/ 174640 h 174661"/>
              <a:gd name="connsiteX4" fmla="*/ 61785 w 185727"/>
              <a:gd name="connsiteY4" fmla="*/ 127015 h 174661"/>
              <a:gd name="connsiteX5" fmla="*/ 30035 w 185727"/>
              <a:gd name="connsiteY5" fmla="*/ 136540 h 174661"/>
              <a:gd name="connsiteX6" fmla="*/ 185610 w 185727"/>
              <a:gd name="connsiteY6" fmla="*/ 15 h 174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727" h="174661">
                <a:moveTo>
                  <a:pt x="185610" y="15"/>
                </a:moveTo>
                <a:cubicBezTo>
                  <a:pt x="180848" y="1602"/>
                  <a:pt x="16277" y="123840"/>
                  <a:pt x="1460" y="146065"/>
                </a:cubicBezTo>
                <a:cubicBezTo>
                  <a:pt x="-13357" y="168290"/>
                  <a:pt x="89302" y="128603"/>
                  <a:pt x="96710" y="133365"/>
                </a:cubicBezTo>
                <a:cubicBezTo>
                  <a:pt x="104118" y="138128"/>
                  <a:pt x="51731" y="175698"/>
                  <a:pt x="45910" y="174640"/>
                </a:cubicBezTo>
                <a:cubicBezTo>
                  <a:pt x="40089" y="173582"/>
                  <a:pt x="64431" y="133365"/>
                  <a:pt x="61785" y="127015"/>
                </a:cubicBezTo>
                <a:cubicBezTo>
                  <a:pt x="59139" y="120665"/>
                  <a:pt x="11514" y="152944"/>
                  <a:pt x="30035" y="136540"/>
                </a:cubicBezTo>
                <a:cubicBezTo>
                  <a:pt x="48556" y="120136"/>
                  <a:pt x="190372" y="-1572"/>
                  <a:pt x="185610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1" name="フリーフォーム 1420">
            <a:extLst>
              <a:ext uri="{FF2B5EF4-FFF2-40B4-BE49-F238E27FC236}">
                <a16:creationId xmlns:a16="http://schemas.microsoft.com/office/drawing/2014/main" id="{B2DC2728-A7F4-4DD9-9019-4F32AEC11EA6}"/>
              </a:ext>
            </a:extLst>
          </p:cNvPr>
          <p:cNvSpPr/>
          <p:nvPr/>
        </p:nvSpPr>
        <p:spPr>
          <a:xfrm>
            <a:off x="4933199" y="7738632"/>
            <a:ext cx="246015" cy="122680"/>
          </a:xfrm>
          <a:custGeom>
            <a:avLst/>
            <a:gdLst>
              <a:gd name="connsiteX0" fmla="*/ 751 w 246015"/>
              <a:gd name="connsiteY0" fmla="*/ 11543 h 122680"/>
              <a:gd name="connsiteX1" fmla="*/ 242051 w 246015"/>
              <a:gd name="connsiteY1" fmla="*/ 14718 h 122680"/>
              <a:gd name="connsiteX2" fmla="*/ 140451 w 246015"/>
              <a:gd name="connsiteY2" fmla="*/ 40118 h 122680"/>
              <a:gd name="connsiteX3" fmla="*/ 3926 w 246015"/>
              <a:gd name="connsiteY3" fmla="*/ 122668 h 122680"/>
              <a:gd name="connsiteX4" fmla="*/ 175376 w 246015"/>
              <a:gd name="connsiteY4" fmla="*/ 33768 h 122680"/>
              <a:gd name="connsiteX5" fmla="*/ 216651 w 246015"/>
              <a:gd name="connsiteY5" fmla="*/ 5193 h 122680"/>
              <a:gd name="connsiteX6" fmla="*/ 169026 w 246015"/>
              <a:gd name="connsiteY6" fmla="*/ 2018 h 122680"/>
              <a:gd name="connsiteX7" fmla="*/ 751 w 246015"/>
              <a:gd name="connsiteY7" fmla="*/ 11543 h 122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6015" h="122680">
                <a:moveTo>
                  <a:pt x="751" y="11543"/>
                </a:moveTo>
                <a:cubicBezTo>
                  <a:pt x="12922" y="13660"/>
                  <a:pt x="218768" y="9955"/>
                  <a:pt x="242051" y="14718"/>
                </a:cubicBezTo>
                <a:cubicBezTo>
                  <a:pt x="265334" y="19481"/>
                  <a:pt x="180139" y="22126"/>
                  <a:pt x="140451" y="40118"/>
                </a:cubicBezTo>
                <a:cubicBezTo>
                  <a:pt x="100763" y="58110"/>
                  <a:pt x="-1895" y="123726"/>
                  <a:pt x="3926" y="122668"/>
                </a:cubicBezTo>
                <a:cubicBezTo>
                  <a:pt x="9747" y="121610"/>
                  <a:pt x="139922" y="53347"/>
                  <a:pt x="175376" y="33768"/>
                </a:cubicBezTo>
                <a:cubicBezTo>
                  <a:pt x="210830" y="14189"/>
                  <a:pt x="217709" y="10484"/>
                  <a:pt x="216651" y="5193"/>
                </a:cubicBezTo>
                <a:cubicBezTo>
                  <a:pt x="215593" y="-98"/>
                  <a:pt x="210301" y="-1686"/>
                  <a:pt x="169026" y="2018"/>
                </a:cubicBezTo>
                <a:cubicBezTo>
                  <a:pt x="127751" y="5722"/>
                  <a:pt x="-11420" y="9426"/>
                  <a:pt x="751" y="11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2" name="フリーフォーム 1421">
            <a:extLst>
              <a:ext uri="{FF2B5EF4-FFF2-40B4-BE49-F238E27FC236}">
                <a16:creationId xmlns:a16="http://schemas.microsoft.com/office/drawing/2014/main" id="{F3AEAAA1-8CE0-0574-53CA-83CA9D54A01F}"/>
              </a:ext>
            </a:extLst>
          </p:cNvPr>
          <p:cNvSpPr/>
          <p:nvPr/>
        </p:nvSpPr>
        <p:spPr>
          <a:xfrm>
            <a:off x="4609614" y="7854903"/>
            <a:ext cx="409629" cy="251098"/>
          </a:xfrm>
          <a:custGeom>
            <a:avLst/>
            <a:gdLst>
              <a:gd name="connsiteX0" fmla="*/ 171936 w 409629"/>
              <a:gd name="connsiteY0" fmla="*/ 25447 h 251098"/>
              <a:gd name="connsiteX1" fmla="*/ 197336 w 409629"/>
              <a:gd name="connsiteY1" fmla="*/ 120697 h 251098"/>
              <a:gd name="connsiteX2" fmla="*/ 95736 w 409629"/>
              <a:gd name="connsiteY2" fmla="*/ 171497 h 251098"/>
              <a:gd name="connsiteX3" fmla="*/ 143361 w 409629"/>
              <a:gd name="connsiteY3" fmla="*/ 142922 h 251098"/>
              <a:gd name="connsiteX4" fmla="*/ 486 w 409629"/>
              <a:gd name="connsiteY4" fmla="*/ 250872 h 251098"/>
              <a:gd name="connsiteX5" fmla="*/ 102086 w 409629"/>
              <a:gd name="connsiteY5" fmla="*/ 168322 h 251098"/>
              <a:gd name="connsiteX6" fmla="*/ 244961 w 409629"/>
              <a:gd name="connsiteY6" fmla="*/ 66722 h 251098"/>
              <a:gd name="connsiteX7" fmla="*/ 403711 w 409629"/>
              <a:gd name="connsiteY7" fmla="*/ 19097 h 251098"/>
              <a:gd name="connsiteX8" fmla="*/ 368786 w 409629"/>
              <a:gd name="connsiteY8" fmla="*/ 19097 h 251098"/>
              <a:gd name="connsiteX9" fmla="*/ 302111 w 409629"/>
              <a:gd name="connsiteY9" fmla="*/ 47 h 251098"/>
              <a:gd name="connsiteX10" fmla="*/ 324336 w 409629"/>
              <a:gd name="connsiteY10" fmla="*/ 25447 h 251098"/>
              <a:gd name="connsiteX11" fmla="*/ 232261 w 409629"/>
              <a:gd name="connsiteY11" fmla="*/ 54022 h 251098"/>
              <a:gd name="connsiteX12" fmla="*/ 171936 w 409629"/>
              <a:gd name="connsiteY12" fmla="*/ 25447 h 251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9629" h="251098">
                <a:moveTo>
                  <a:pt x="171936" y="25447"/>
                </a:moveTo>
                <a:cubicBezTo>
                  <a:pt x="166115" y="36559"/>
                  <a:pt x="210036" y="96355"/>
                  <a:pt x="197336" y="120697"/>
                </a:cubicBezTo>
                <a:cubicBezTo>
                  <a:pt x="184636" y="145039"/>
                  <a:pt x="104732" y="167793"/>
                  <a:pt x="95736" y="171497"/>
                </a:cubicBezTo>
                <a:cubicBezTo>
                  <a:pt x="86740" y="175201"/>
                  <a:pt x="159236" y="129693"/>
                  <a:pt x="143361" y="142922"/>
                </a:cubicBezTo>
                <a:cubicBezTo>
                  <a:pt x="127486" y="156151"/>
                  <a:pt x="7365" y="246639"/>
                  <a:pt x="486" y="250872"/>
                </a:cubicBezTo>
                <a:cubicBezTo>
                  <a:pt x="-6393" y="255105"/>
                  <a:pt x="61340" y="199014"/>
                  <a:pt x="102086" y="168322"/>
                </a:cubicBezTo>
                <a:cubicBezTo>
                  <a:pt x="142832" y="137630"/>
                  <a:pt x="194690" y="91593"/>
                  <a:pt x="244961" y="66722"/>
                </a:cubicBezTo>
                <a:cubicBezTo>
                  <a:pt x="295232" y="41851"/>
                  <a:pt x="383074" y="27035"/>
                  <a:pt x="403711" y="19097"/>
                </a:cubicBezTo>
                <a:cubicBezTo>
                  <a:pt x="424349" y="11159"/>
                  <a:pt x="385719" y="22272"/>
                  <a:pt x="368786" y="19097"/>
                </a:cubicBezTo>
                <a:cubicBezTo>
                  <a:pt x="351853" y="15922"/>
                  <a:pt x="309519" y="-1011"/>
                  <a:pt x="302111" y="47"/>
                </a:cubicBezTo>
                <a:cubicBezTo>
                  <a:pt x="294703" y="1105"/>
                  <a:pt x="335978" y="16451"/>
                  <a:pt x="324336" y="25447"/>
                </a:cubicBezTo>
                <a:cubicBezTo>
                  <a:pt x="312694" y="34443"/>
                  <a:pt x="255015" y="47143"/>
                  <a:pt x="232261" y="54022"/>
                </a:cubicBezTo>
                <a:cubicBezTo>
                  <a:pt x="209507" y="60901"/>
                  <a:pt x="177757" y="14335"/>
                  <a:pt x="171936" y="254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3" name="フリーフォーム 1422">
            <a:extLst>
              <a:ext uri="{FF2B5EF4-FFF2-40B4-BE49-F238E27FC236}">
                <a16:creationId xmlns:a16="http://schemas.microsoft.com/office/drawing/2014/main" id="{8589BE9F-BB4F-D001-7D19-6B6CFBF41F44}"/>
              </a:ext>
            </a:extLst>
          </p:cNvPr>
          <p:cNvSpPr/>
          <p:nvPr/>
        </p:nvSpPr>
        <p:spPr>
          <a:xfrm>
            <a:off x="5054714" y="7423011"/>
            <a:ext cx="368530" cy="86530"/>
          </a:xfrm>
          <a:custGeom>
            <a:avLst/>
            <a:gdLst>
              <a:gd name="connsiteX0" fmla="*/ 44336 w 368530"/>
              <a:gd name="connsiteY0" fmla="*/ 139 h 86530"/>
              <a:gd name="connsiteX1" fmla="*/ 174511 w 368530"/>
              <a:gd name="connsiteY1" fmla="*/ 60464 h 86530"/>
              <a:gd name="connsiteX2" fmla="*/ 136411 w 368530"/>
              <a:gd name="connsiteY2" fmla="*/ 69989 h 86530"/>
              <a:gd name="connsiteX3" fmla="*/ 368186 w 368530"/>
              <a:gd name="connsiteY3" fmla="*/ 57289 h 86530"/>
              <a:gd name="connsiteX4" fmla="*/ 184036 w 368530"/>
              <a:gd name="connsiteY4" fmla="*/ 79514 h 86530"/>
              <a:gd name="connsiteX5" fmla="*/ 3061 w 368530"/>
              <a:gd name="connsiteY5" fmla="*/ 85864 h 86530"/>
              <a:gd name="connsiteX6" fmla="*/ 69736 w 368530"/>
              <a:gd name="connsiteY6" fmla="*/ 79514 h 86530"/>
              <a:gd name="connsiteX7" fmla="*/ 44336 w 368530"/>
              <a:gd name="connsiteY7" fmla="*/ 139 h 86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8530" h="86530">
                <a:moveTo>
                  <a:pt x="44336" y="139"/>
                </a:moveTo>
                <a:cubicBezTo>
                  <a:pt x="61799" y="-3036"/>
                  <a:pt x="159165" y="48822"/>
                  <a:pt x="174511" y="60464"/>
                </a:cubicBezTo>
                <a:cubicBezTo>
                  <a:pt x="189857" y="72106"/>
                  <a:pt x="104132" y="70518"/>
                  <a:pt x="136411" y="69989"/>
                </a:cubicBezTo>
                <a:cubicBezTo>
                  <a:pt x="168690" y="69460"/>
                  <a:pt x="360248" y="55701"/>
                  <a:pt x="368186" y="57289"/>
                </a:cubicBezTo>
                <a:cubicBezTo>
                  <a:pt x="376124" y="58877"/>
                  <a:pt x="244890" y="74752"/>
                  <a:pt x="184036" y="79514"/>
                </a:cubicBezTo>
                <a:cubicBezTo>
                  <a:pt x="123182" y="84276"/>
                  <a:pt x="22111" y="85864"/>
                  <a:pt x="3061" y="85864"/>
                </a:cubicBezTo>
                <a:cubicBezTo>
                  <a:pt x="-15989" y="85864"/>
                  <a:pt x="59682" y="89568"/>
                  <a:pt x="69736" y="79514"/>
                </a:cubicBezTo>
                <a:cubicBezTo>
                  <a:pt x="79790" y="69460"/>
                  <a:pt x="26873" y="3314"/>
                  <a:pt x="44336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4" name="フリーフォーム 1423">
            <a:extLst>
              <a:ext uri="{FF2B5EF4-FFF2-40B4-BE49-F238E27FC236}">
                <a16:creationId xmlns:a16="http://schemas.microsoft.com/office/drawing/2014/main" id="{F3A1AE11-50D2-64E1-ADA0-5FD53E3F5A0B}"/>
              </a:ext>
            </a:extLst>
          </p:cNvPr>
          <p:cNvSpPr/>
          <p:nvPr/>
        </p:nvSpPr>
        <p:spPr>
          <a:xfrm>
            <a:off x="4925600" y="7828784"/>
            <a:ext cx="186361" cy="223457"/>
          </a:xfrm>
          <a:custGeom>
            <a:avLst/>
            <a:gdLst>
              <a:gd name="connsiteX0" fmla="*/ 186150 w 186361"/>
              <a:gd name="connsiteY0" fmla="*/ 766 h 223457"/>
              <a:gd name="connsiteX1" fmla="*/ 27400 w 186361"/>
              <a:gd name="connsiteY1" fmla="*/ 181741 h 223457"/>
              <a:gd name="connsiteX2" fmla="*/ 5175 w 186361"/>
              <a:gd name="connsiteY2" fmla="*/ 216666 h 223457"/>
              <a:gd name="connsiteX3" fmla="*/ 84550 w 186361"/>
              <a:gd name="connsiteY3" fmla="*/ 80141 h 223457"/>
              <a:gd name="connsiteX4" fmla="*/ 62325 w 186361"/>
              <a:gd name="connsiteY4" fmla="*/ 115066 h 223457"/>
              <a:gd name="connsiteX5" fmla="*/ 186150 w 186361"/>
              <a:gd name="connsiteY5" fmla="*/ 766 h 22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361" h="223457">
                <a:moveTo>
                  <a:pt x="186150" y="766"/>
                </a:moveTo>
                <a:cubicBezTo>
                  <a:pt x="180329" y="11878"/>
                  <a:pt x="57563" y="145758"/>
                  <a:pt x="27400" y="181741"/>
                </a:cubicBezTo>
                <a:cubicBezTo>
                  <a:pt x="-2763" y="217724"/>
                  <a:pt x="-4350" y="233599"/>
                  <a:pt x="5175" y="216666"/>
                </a:cubicBezTo>
                <a:cubicBezTo>
                  <a:pt x="14700" y="199733"/>
                  <a:pt x="75025" y="97074"/>
                  <a:pt x="84550" y="80141"/>
                </a:cubicBezTo>
                <a:cubicBezTo>
                  <a:pt x="94075" y="63208"/>
                  <a:pt x="49096" y="127237"/>
                  <a:pt x="62325" y="115066"/>
                </a:cubicBezTo>
                <a:cubicBezTo>
                  <a:pt x="75554" y="102895"/>
                  <a:pt x="191971" y="-10346"/>
                  <a:pt x="186150" y="7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5" name="フリーフォーム 1424">
            <a:extLst>
              <a:ext uri="{FF2B5EF4-FFF2-40B4-BE49-F238E27FC236}">
                <a16:creationId xmlns:a16="http://schemas.microsoft.com/office/drawing/2014/main" id="{C48E7D04-363E-BEDC-5720-C704E242D9CE}"/>
              </a:ext>
            </a:extLst>
          </p:cNvPr>
          <p:cNvSpPr/>
          <p:nvPr/>
        </p:nvSpPr>
        <p:spPr>
          <a:xfrm>
            <a:off x="4333867" y="8051225"/>
            <a:ext cx="432237" cy="575382"/>
          </a:xfrm>
          <a:custGeom>
            <a:avLst/>
            <a:gdLst>
              <a:gd name="connsiteX0" fmla="*/ 428633 w 432237"/>
              <a:gd name="connsiteY0" fmla="*/ 3750 h 575382"/>
              <a:gd name="connsiteX1" fmla="*/ 158758 w 432237"/>
              <a:gd name="connsiteY1" fmla="*/ 346650 h 575382"/>
              <a:gd name="connsiteX2" fmla="*/ 247658 w 432237"/>
              <a:gd name="connsiteY2" fmla="*/ 279975 h 575382"/>
              <a:gd name="connsiteX3" fmla="*/ 8 w 432237"/>
              <a:gd name="connsiteY3" fmla="*/ 575250 h 575382"/>
              <a:gd name="connsiteX4" fmla="*/ 257183 w 432237"/>
              <a:gd name="connsiteY4" fmla="*/ 238700 h 575382"/>
              <a:gd name="connsiteX5" fmla="*/ 365133 w 432237"/>
              <a:gd name="connsiteY5" fmla="*/ 102175 h 575382"/>
              <a:gd name="connsiteX6" fmla="*/ 317508 w 432237"/>
              <a:gd name="connsiteY6" fmla="*/ 159325 h 575382"/>
              <a:gd name="connsiteX7" fmla="*/ 428633 w 432237"/>
              <a:gd name="connsiteY7" fmla="*/ 3750 h 575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2237" h="575382">
                <a:moveTo>
                  <a:pt x="428633" y="3750"/>
                </a:moveTo>
                <a:cubicBezTo>
                  <a:pt x="402175" y="34971"/>
                  <a:pt x="188920" y="300613"/>
                  <a:pt x="158758" y="346650"/>
                </a:cubicBezTo>
                <a:cubicBezTo>
                  <a:pt x="128596" y="392687"/>
                  <a:pt x="274116" y="241875"/>
                  <a:pt x="247658" y="279975"/>
                </a:cubicBezTo>
                <a:cubicBezTo>
                  <a:pt x="221200" y="318075"/>
                  <a:pt x="-1579" y="582129"/>
                  <a:pt x="8" y="575250"/>
                </a:cubicBezTo>
                <a:cubicBezTo>
                  <a:pt x="1595" y="568371"/>
                  <a:pt x="196329" y="317546"/>
                  <a:pt x="257183" y="238700"/>
                </a:cubicBezTo>
                <a:cubicBezTo>
                  <a:pt x="318037" y="159854"/>
                  <a:pt x="355079" y="115404"/>
                  <a:pt x="365133" y="102175"/>
                </a:cubicBezTo>
                <a:cubicBezTo>
                  <a:pt x="375187" y="88946"/>
                  <a:pt x="307454" y="172554"/>
                  <a:pt x="317508" y="159325"/>
                </a:cubicBezTo>
                <a:cubicBezTo>
                  <a:pt x="327562" y="146096"/>
                  <a:pt x="455091" y="-27471"/>
                  <a:pt x="428633" y="37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6" name="フリーフォーム 1425">
            <a:extLst>
              <a:ext uri="{FF2B5EF4-FFF2-40B4-BE49-F238E27FC236}">
                <a16:creationId xmlns:a16="http://schemas.microsoft.com/office/drawing/2014/main" id="{BA34703E-CCB6-BA33-41F1-806B302A56BD}"/>
              </a:ext>
            </a:extLst>
          </p:cNvPr>
          <p:cNvSpPr/>
          <p:nvPr/>
        </p:nvSpPr>
        <p:spPr>
          <a:xfrm>
            <a:off x="4527328" y="8560763"/>
            <a:ext cx="112181" cy="160987"/>
          </a:xfrm>
          <a:custGeom>
            <a:avLst/>
            <a:gdLst>
              <a:gd name="connsiteX0" fmla="*/ 47847 w 112181"/>
              <a:gd name="connsiteY0" fmla="*/ 2212 h 160987"/>
              <a:gd name="connsiteX1" fmla="*/ 76422 w 112181"/>
              <a:gd name="connsiteY1" fmla="*/ 62537 h 160987"/>
              <a:gd name="connsiteX2" fmla="*/ 222 w 112181"/>
              <a:gd name="connsiteY2" fmla="*/ 160962 h 160987"/>
              <a:gd name="connsiteX3" fmla="*/ 104997 w 112181"/>
              <a:gd name="connsiteY3" fmla="*/ 53012 h 160987"/>
              <a:gd name="connsiteX4" fmla="*/ 98647 w 112181"/>
              <a:gd name="connsiteY4" fmla="*/ 18087 h 160987"/>
              <a:gd name="connsiteX5" fmla="*/ 47847 w 112181"/>
              <a:gd name="connsiteY5" fmla="*/ 2212 h 160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181" h="160987">
                <a:moveTo>
                  <a:pt x="47847" y="2212"/>
                </a:moveTo>
                <a:cubicBezTo>
                  <a:pt x="44143" y="9620"/>
                  <a:pt x="84360" y="36079"/>
                  <a:pt x="76422" y="62537"/>
                </a:cubicBezTo>
                <a:cubicBezTo>
                  <a:pt x="68484" y="88995"/>
                  <a:pt x="-4540" y="162549"/>
                  <a:pt x="222" y="160962"/>
                </a:cubicBezTo>
                <a:cubicBezTo>
                  <a:pt x="4984" y="159375"/>
                  <a:pt x="88593" y="76824"/>
                  <a:pt x="104997" y="53012"/>
                </a:cubicBezTo>
                <a:cubicBezTo>
                  <a:pt x="121401" y="29200"/>
                  <a:pt x="105526" y="28670"/>
                  <a:pt x="98647" y="18087"/>
                </a:cubicBezTo>
                <a:cubicBezTo>
                  <a:pt x="91768" y="7504"/>
                  <a:pt x="51551" y="-5196"/>
                  <a:pt x="47847" y="2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7" name="フリーフォーム 1426">
            <a:extLst>
              <a:ext uri="{FF2B5EF4-FFF2-40B4-BE49-F238E27FC236}">
                <a16:creationId xmlns:a16="http://schemas.microsoft.com/office/drawing/2014/main" id="{6F378C59-7B43-6019-64F2-B473DCE96D14}"/>
              </a:ext>
            </a:extLst>
          </p:cNvPr>
          <p:cNvSpPr/>
          <p:nvPr/>
        </p:nvSpPr>
        <p:spPr>
          <a:xfrm>
            <a:off x="4764806" y="8360433"/>
            <a:ext cx="503065" cy="536233"/>
          </a:xfrm>
          <a:custGeom>
            <a:avLst/>
            <a:gdLst>
              <a:gd name="connsiteX0" fmla="*/ 499344 w 503065"/>
              <a:gd name="connsiteY0" fmla="*/ 5692 h 536233"/>
              <a:gd name="connsiteX1" fmla="*/ 226294 w 503065"/>
              <a:gd name="connsiteY1" fmla="*/ 243817 h 536233"/>
              <a:gd name="connsiteX2" fmla="*/ 134219 w 503065"/>
              <a:gd name="connsiteY2" fmla="*/ 396217 h 536233"/>
              <a:gd name="connsiteX3" fmla="*/ 143744 w 503065"/>
              <a:gd name="connsiteY3" fmla="*/ 345417 h 536233"/>
              <a:gd name="connsiteX4" fmla="*/ 869 w 503065"/>
              <a:gd name="connsiteY4" fmla="*/ 535917 h 536233"/>
              <a:gd name="connsiteX5" fmla="*/ 92944 w 503065"/>
              <a:gd name="connsiteY5" fmla="*/ 383517 h 536233"/>
              <a:gd name="connsiteX6" fmla="*/ 273919 w 503065"/>
              <a:gd name="connsiteY6" fmla="*/ 126342 h 536233"/>
              <a:gd name="connsiteX7" fmla="*/ 216769 w 503065"/>
              <a:gd name="connsiteY7" fmla="*/ 218417 h 536233"/>
              <a:gd name="connsiteX8" fmla="*/ 375519 w 503065"/>
              <a:gd name="connsiteY8" fmla="*/ 85067 h 536233"/>
              <a:gd name="connsiteX9" fmla="*/ 499344 w 503065"/>
              <a:gd name="connsiteY9" fmla="*/ 5692 h 536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3065" h="536233">
                <a:moveTo>
                  <a:pt x="499344" y="5692"/>
                </a:moveTo>
                <a:cubicBezTo>
                  <a:pt x="474473" y="32150"/>
                  <a:pt x="287148" y="178730"/>
                  <a:pt x="226294" y="243817"/>
                </a:cubicBezTo>
                <a:cubicBezTo>
                  <a:pt x="165440" y="308904"/>
                  <a:pt x="147977" y="379284"/>
                  <a:pt x="134219" y="396217"/>
                </a:cubicBezTo>
                <a:cubicBezTo>
                  <a:pt x="120461" y="413150"/>
                  <a:pt x="165969" y="322134"/>
                  <a:pt x="143744" y="345417"/>
                </a:cubicBezTo>
                <a:cubicBezTo>
                  <a:pt x="121519" y="368700"/>
                  <a:pt x="9336" y="529567"/>
                  <a:pt x="869" y="535917"/>
                </a:cubicBezTo>
                <a:cubicBezTo>
                  <a:pt x="-7598" y="542267"/>
                  <a:pt x="47436" y="451780"/>
                  <a:pt x="92944" y="383517"/>
                </a:cubicBezTo>
                <a:cubicBezTo>
                  <a:pt x="138452" y="315255"/>
                  <a:pt x="253282" y="153859"/>
                  <a:pt x="273919" y="126342"/>
                </a:cubicBezTo>
                <a:cubicBezTo>
                  <a:pt x="294556" y="98825"/>
                  <a:pt x="199836" y="225296"/>
                  <a:pt x="216769" y="218417"/>
                </a:cubicBezTo>
                <a:cubicBezTo>
                  <a:pt x="233702" y="211538"/>
                  <a:pt x="333186" y="118404"/>
                  <a:pt x="375519" y="85067"/>
                </a:cubicBezTo>
                <a:cubicBezTo>
                  <a:pt x="417852" y="51730"/>
                  <a:pt x="524215" y="-20766"/>
                  <a:pt x="499344" y="56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8" name="フリーフォーム 1427">
            <a:extLst>
              <a:ext uri="{FF2B5EF4-FFF2-40B4-BE49-F238E27FC236}">
                <a16:creationId xmlns:a16="http://schemas.microsoft.com/office/drawing/2014/main" id="{FB48B35F-F070-8F29-4772-F1B6DC078ADA}"/>
              </a:ext>
            </a:extLst>
          </p:cNvPr>
          <p:cNvSpPr/>
          <p:nvPr/>
        </p:nvSpPr>
        <p:spPr>
          <a:xfrm>
            <a:off x="5215474" y="8540696"/>
            <a:ext cx="321820" cy="497507"/>
          </a:xfrm>
          <a:custGeom>
            <a:avLst/>
            <a:gdLst>
              <a:gd name="connsiteX0" fmla="*/ 321726 w 321820"/>
              <a:gd name="connsiteY0" fmla="*/ 54 h 497507"/>
              <a:gd name="connsiteX1" fmla="*/ 121701 w 321820"/>
              <a:gd name="connsiteY1" fmla="*/ 304854 h 497507"/>
              <a:gd name="connsiteX2" fmla="*/ 156626 w 321820"/>
              <a:gd name="connsiteY2" fmla="*/ 222304 h 497507"/>
              <a:gd name="connsiteX3" fmla="*/ 4226 w 321820"/>
              <a:gd name="connsiteY3" fmla="*/ 492179 h 497507"/>
              <a:gd name="connsiteX4" fmla="*/ 51851 w 321820"/>
              <a:gd name="connsiteY4" fmla="*/ 387404 h 497507"/>
              <a:gd name="connsiteX5" fmla="*/ 150276 w 321820"/>
              <a:gd name="connsiteY5" fmla="*/ 212779 h 497507"/>
              <a:gd name="connsiteX6" fmla="*/ 93126 w 321820"/>
              <a:gd name="connsiteY6" fmla="*/ 279454 h 497507"/>
              <a:gd name="connsiteX7" fmla="*/ 321726 w 321820"/>
              <a:gd name="connsiteY7" fmla="*/ 54 h 497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1820" h="497507">
                <a:moveTo>
                  <a:pt x="321726" y="54"/>
                </a:moveTo>
                <a:cubicBezTo>
                  <a:pt x="326488" y="4287"/>
                  <a:pt x="149218" y="267812"/>
                  <a:pt x="121701" y="304854"/>
                </a:cubicBezTo>
                <a:cubicBezTo>
                  <a:pt x="94184" y="341896"/>
                  <a:pt x="176205" y="191083"/>
                  <a:pt x="156626" y="222304"/>
                </a:cubicBezTo>
                <a:cubicBezTo>
                  <a:pt x="137047" y="253525"/>
                  <a:pt x="21688" y="464662"/>
                  <a:pt x="4226" y="492179"/>
                </a:cubicBezTo>
                <a:cubicBezTo>
                  <a:pt x="-13237" y="519696"/>
                  <a:pt x="27509" y="433971"/>
                  <a:pt x="51851" y="387404"/>
                </a:cubicBezTo>
                <a:cubicBezTo>
                  <a:pt x="76193" y="340837"/>
                  <a:pt x="143397" y="230771"/>
                  <a:pt x="150276" y="212779"/>
                </a:cubicBezTo>
                <a:cubicBezTo>
                  <a:pt x="157155" y="194787"/>
                  <a:pt x="67726" y="318083"/>
                  <a:pt x="93126" y="279454"/>
                </a:cubicBezTo>
                <a:cubicBezTo>
                  <a:pt x="118526" y="240825"/>
                  <a:pt x="316964" y="-4179"/>
                  <a:pt x="321726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9" name="フリーフォーム 1428">
            <a:extLst>
              <a:ext uri="{FF2B5EF4-FFF2-40B4-BE49-F238E27FC236}">
                <a16:creationId xmlns:a16="http://schemas.microsoft.com/office/drawing/2014/main" id="{80E6D496-AAFB-3522-CA68-83F17E800144}"/>
              </a:ext>
            </a:extLst>
          </p:cNvPr>
          <p:cNvSpPr/>
          <p:nvPr/>
        </p:nvSpPr>
        <p:spPr>
          <a:xfrm>
            <a:off x="4848642" y="8385119"/>
            <a:ext cx="422070" cy="481840"/>
          </a:xfrm>
          <a:custGeom>
            <a:avLst/>
            <a:gdLst>
              <a:gd name="connsiteX0" fmla="*/ 2758 w 422070"/>
              <a:gd name="connsiteY0" fmla="*/ 479481 h 481840"/>
              <a:gd name="connsiteX1" fmla="*/ 332958 w 422070"/>
              <a:gd name="connsiteY1" fmla="*/ 104831 h 481840"/>
              <a:gd name="connsiteX2" fmla="*/ 234533 w 422070"/>
              <a:gd name="connsiteY2" fmla="*/ 146106 h 481840"/>
              <a:gd name="connsiteX3" fmla="*/ 421858 w 422070"/>
              <a:gd name="connsiteY3" fmla="*/ 56 h 481840"/>
              <a:gd name="connsiteX4" fmla="*/ 269458 w 422070"/>
              <a:gd name="connsiteY4" fmla="*/ 165156 h 481840"/>
              <a:gd name="connsiteX5" fmla="*/ 164683 w 422070"/>
              <a:gd name="connsiteY5" fmla="*/ 250881 h 481840"/>
              <a:gd name="connsiteX6" fmla="*/ 275808 w 422070"/>
              <a:gd name="connsiteY6" fmla="*/ 171506 h 481840"/>
              <a:gd name="connsiteX7" fmla="*/ 107533 w 422070"/>
              <a:gd name="connsiteY7" fmla="*/ 212781 h 481840"/>
              <a:gd name="connsiteX8" fmla="*/ 263108 w 422070"/>
              <a:gd name="connsiteY8" fmla="*/ 168331 h 481840"/>
              <a:gd name="connsiteX9" fmla="*/ 180558 w 422070"/>
              <a:gd name="connsiteY9" fmla="*/ 260406 h 481840"/>
              <a:gd name="connsiteX10" fmla="*/ 2758 w 422070"/>
              <a:gd name="connsiteY10" fmla="*/ 479481 h 48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2070" h="481840">
                <a:moveTo>
                  <a:pt x="2758" y="479481"/>
                </a:moveTo>
                <a:cubicBezTo>
                  <a:pt x="28158" y="453552"/>
                  <a:pt x="294329" y="160393"/>
                  <a:pt x="332958" y="104831"/>
                </a:cubicBezTo>
                <a:cubicBezTo>
                  <a:pt x="371587" y="49269"/>
                  <a:pt x="219716" y="163568"/>
                  <a:pt x="234533" y="146106"/>
                </a:cubicBezTo>
                <a:cubicBezTo>
                  <a:pt x="249350" y="128644"/>
                  <a:pt x="416037" y="-3119"/>
                  <a:pt x="421858" y="56"/>
                </a:cubicBezTo>
                <a:cubicBezTo>
                  <a:pt x="427679" y="3231"/>
                  <a:pt x="312321" y="123352"/>
                  <a:pt x="269458" y="165156"/>
                </a:cubicBezTo>
                <a:cubicBezTo>
                  <a:pt x="226595" y="206960"/>
                  <a:pt x="163625" y="249823"/>
                  <a:pt x="164683" y="250881"/>
                </a:cubicBezTo>
                <a:cubicBezTo>
                  <a:pt x="165741" y="251939"/>
                  <a:pt x="285333" y="177856"/>
                  <a:pt x="275808" y="171506"/>
                </a:cubicBezTo>
                <a:cubicBezTo>
                  <a:pt x="266283" y="165156"/>
                  <a:pt x="109650" y="213310"/>
                  <a:pt x="107533" y="212781"/>
                </a:cubicBezTo>
                <a:cubicBezTo>
                  <a:pt x="105416" y="212252"/>
                  <a:pt x="250937" y="160394"/>
                  <a:pt x="263108" y="168331"/>
                </a:cubicBezTo>
                <a:cubicBezTo>
                  <a:pt x="275279" y="176268"/>
                  <a:pt x="226595" y="210664"/>
                  <a:pt x="180558" y="260406"/>
                </a:cubicBezTo>
                <a:cubicBezTo>
                  <a:pt x="134521" y="310148"/>
                  <a:pt x="-22642" y="505410"/>
                  <a:pt x="2758" y="479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0" name="フリーフォーム 1429">
            <a:extLst>
              <a:ext uri="{FF2B5EF4-FFF2-40B4-BE49-F238E27FC236}">
                <a16:creationId xmlns:a16="http://schemas.microsoft.com/office/drawing/2014/main" id="{F4187C41-4C5C-522A-77CA-CD36B63CAFF6}"/>
              </a:ext>
            </a:extLst>
          </p:cNvPr>
          <p:cNvSpPr/>
          <p:nvPr/>
        </p:nvSpPr>
        <p:spPr>
          <a:xfrm>
            <a:off x="5257201" y="8412305"/>
            <a:ext cx="254446" cy="184323"/>
          </a:xfrm>
          <a:custGeom>
            <a:avLst/>
            <a:gdLst>
              <a:gd name="connsiteX0" fmla="*/ 599 w 254446"/>
              <a:gd name="connsiteY0" fmla="*/ 1445 h 184323"/>
              <a:gd name="connsiteX1" fmla="*/ 118074 w 254446"/>
              <a:gd name="connsiteY1" fmla="*/ 14145 h 184323"/>
              <a:gd name="connsiteX2" fmla="*/ 191099 w 254446"/>
              <a:gd name="connsiteY2" fmla="*/ 49070 h 184323"/>
              <a:gd name="connsiteX3" fmla="*/ 165699 w 254446"/>
              <a:gd name="connsiteY3" fmla="*/ 4620 h 184323"/>
              <a:gd name="connsiteX4" fmla="*/ 251424 w 254446"/>
              <a:gd name="connsiteY4" fmla="*/ 182420 h 184323"/>
              <a:gd name="connsiteX5" fmla="*/ 229199 w 254446"/>
              <a:gd name="connsiteY5" fmla="*/ 93520 h 184323"/>
              <a:gd name="connsiteX6" fmla="*/ 172049 w 254446"/>
              <a:gd name="connsiteY6" fmla="*/ 14145 h 184323"/>
              <a:gd name="connsiteX7" fmla="*/ 599 w 254446"/>
              <a:gd name="connsiteY7" fmla="*/ 1445 h 184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4446" h="184323">
                <a:moveTo>
                  <a:pt x="599" y="1445"/>
                </a:moveTo>
                <a:cubicBezTo>
                  <a:pt x="-8397" y="1445"/>
                  <a:pt x="86324" y="6208"/>
                  <a:pt x="118074" y="14145"/>
                </a:cubicBezTo>
                <a:cubicBezTo>
                  <a:pt x="149824" y="22082"/>
                  <a:pt x="183161" y="50658"/>
                  <a:pt x="191099" y="49070"/>
                </a:cubicBezTo>
                <a:cubicBezTo>
                  <a:pt x="199037" y="47482"/>
                  <a:pt x="155645" y="-17605"/>
                  <a:pt x="165699" y="4620"/>
                </a:cubicBezTo>
                <a:cubicBezTo>
                  <a:pt x="175753" y="26845"/>
                  <a:pt x="240841" y="167603"/>
                  <a:pt x="251424" y="182420"/>
                </a:cubicBezTo>
                <a:cubicBezTo>
                  <a:pt x="262007" y="197237"/>
                  <a:pt x="242428" y="121566"/>
                  <a:pt x="229199" y="93520"/>
                </a:cubicBezTo>
                <a:cubicBezTo>
                  <a:pt x="215970" y="65474"/>
                  <a:pt x="205386" y="27374"/>
                  <a:pt x="172049" y="14145"/>
                </a:cubicBezTo>
                <a:cubicBezTo>
                  <a:pt x="138712" y="916"/>
                  <a:pt x="9595" y="1445"/>
                  <a:pt x="599" y="1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1" name="フリーフォーム 1430">
            <a:extLst>
              <a:ext uri="{FF2B5EF4-FFF2-40B4-BE49-F238E27FC236}">
                <a16:creationId xmlns:a16="http://schemas.microsoft.com/office/drawing/2014/main" id="{12253F96-643A-7706-B49A-59CC36FC9A58}"/>
              </a:ext>
            </a:extLst>
          </p:cNvPr>
          <p:cNvSpPr/>
          <p:nvPr/>
        </p:nvSpPr>
        <p:spPr>
          <a:xfrm>
            <a:off x="5164732" y="8464393"/>
            <a:ext cx="330001" cy="546351"/>
          </a:xfrm>
          <a:custGeom>
            <a:avLst/>
            <a:gdLst>
              <a:gd name="connsiteX0" fmla="*/ 105768 w 330001"/>
              <a:gd name="connsiteY0" fmla="*/ 157 h 546351"/>
              <a:gd name="connsiteX1" fmla="*/ 226418 w 330001"/>
              <a:gd name="connsiteY1" fmla="*/ 41432 h 546351"/>
              <a:gd name="connsiteX2" fmla="*/ 226418 w 330001"/>
              <a:gd name="connsiteY2" fmla="*/ 143032 h 546351"/>
              <a:gd name="connsiteX3" fmla="*/ 264518 w 330001"/>
              <a:gd name="connsiteY3" fmla="*/ 89057 h 546351"/>
              <a:gd name="connsiteX4" fmla="*/ 102593 w 330001"/>
              <a:gd name="connsiteY4" fmla="*/ 295432 h 546351"/>
              <a:gd name="connsiteX5" fmla="*/ 191493 w 330001"/>
              <a:gd name="connsiteY5" fmla="*/ 216057 h 546351"/>
              <a:gd name="connsiteX6" fmla="*/ 993 w 330001"/>
              <a:gd name="connsiteY6" fmla="*/ 416082 h 546351"/>
              <a:gd name="connsiteX7" fmla="*/ 112118 w 330001"/>
              <a:gd name="connsiteY7" fmla="*/ 336707 h 546351"/>
              <a:gd name="connsiteX8" fmla="*/ 7343 w 330001"/>
              <a:gd name="connsiteY8" fmla="*/ 546257 h 546351"/>
              <a:gd name="connsiteX9" fmla="*/ 89893 w 330001"/>
              <a:gd name="connsiteY9" fmla="*/ 362107 h 546351"/>
              <a:gd name="connsiteX10" fmla="*/ 159743 w 330001"/>
              <a:gd name="connsiteY10" fmla="*/ 250982 h 546351"/>
              <a:gd name="connsiteX11" fmla="*/ 328018 w 330001"/>
              <a:gd name="connsiteY11" fmla="*/ 114457 h 546351"/>
              <a:gd name="connsiteX12" fmla="*/ 251818 w 330001"/>
              <a:gd name="connsiteY12" fmla="*/ 152557 h 546351"/>
              <a:gd name="connsiteX13" fmla="*/ 248643 w 330001"/>
              <a:gd name="connsiteY13" fmla="*/ 54132 h 546351"/>
              <a:gd name="connsiteX14" fmla="*/ 105768 w 330001"/>
              <a:gd name="connsiteY14" fmla="*/ 157 h 546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0001" h="546351">
                <a:moveTo>
                  <a:pt x="105768" y="157"/>
                </a:moveTo>
                <a:cubicBezTo>
                  <a:pt x="102064" y="-1960"/>
                  <a:pt x="206310" y="17620"/>
                  <a:pt x="226418" y="41432"/>
                </a:cubicBezTo>
                <a:cubicBezTo>
                  <a:pt x="246526" y="65244"/>
                  <a:pt x="220068" y="135095"/>
                  <a:pt x="226418" y="143032"/>
                </a:cubicBezTo>
                <a:cubicBezTo>
                  <a:pt x="232768" y="150969"/>
                  <a:pt x="285156" y="63657"/>
                  <a:pt x="264518" y="89057"/>
                </a:cubicBezTo>
                <a:cubicBezTo>
                  <a:pt x="243880" y="114457"/>
                  <a:pt x="114764" y="274265"/>
                  <a:pt x="102593" y="295432"/>
                </a:cubicBezTo>
                <a:cubicBezTo>
                  <a:pt x="90422" y="316599"/>
                  <a:pt x="208426" y="195949"/>
                  <a:pt x="191493" y="216057"/>
                </a:cubicBezTo>
                <a:cubicBezTo>
                  <a:pt x="174560" y="236165"/>
                  <a:pt x="14222" y="395974"/>
                  <a:pt x="993" y="416082"/>
                </a:cubicBezTo>
                <a:cubicBezTo>
                  <a:pt x="-12236" y="436190"/>
                  <a:pt x="111060" y="315011"/>
                  <a:pt x="112118" y="336707"/>
                </a:cubicBezTo>
                <a:cubicBezTo>
                  <a:pt x="113176" y="358403"/>
                  <a:pt x="11047" y="542024"/>
                  <a:pt x="7343" y="546257"/>
                </a:cubicBezTo>
                <a:cubicBezTo>
                  <a:pt x="3639" y="550490"/>
                  <a:pt x="64493" y="411319"/>
                  <a:pt x="89893" y="362107"/>
                </a:cubicBezTo>
                <a:cubicBezTo>
                  <a:pt x="115293" y="312895"/>
                  <a:pt x="120056" y="292257"/>
                  <a:pt x="159743" y="250982"/>
                </a:cubicBezTo>
                <a:cubicBezTo>
                  <a:pt x="199430" y="209707"/>
                  <a:pt x="312672" y="130861"/>
                  <a:pt x="328018" y="114457"/>
                </a:cubicBezTo>
                <a:cubicBezTo>
                  <a:pt x="343364" y="98053"/>
                  <a:pt x="265047" y="162611"/>
                  <a:pt x="251818" y="152557"/>
                </a:cubicBezTo>
                <a:cubicBezTo>
                  <a:pt x="238589" y="142503"/>
                  <a:pt x="269280" y="76886"/>
                  <a:pt x="248643" y="54132"/>
                </a:cubicBezTo>
                <a:cubicBezTo>
                  <a:pt x="228006" y="31378"/>
                  <a:pt x="109472" y="2274"/>
                  <a:pt x="105768" y="1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2" name="フリーフォーム 1431">
            <a:extLst>
              <a:ext uri="{FF2B5EF4-FFF2-40B4-BE49-F238E27FC236}">
                <a16:creationId xmlns:a16="http://schemas.microsoft.com/office/drawing/2014/main" id="{8B4A146B-1841-4F78-8EA0-E2AB8290659E}"/>
              </a:ext>
            </a:extLst>
          </p:cNvPr>
          <p:cNvSpPr/>
          <p:nvPr/>
        </p:nvSpPr>
        <p:spPr>
          <a:xfrm>
            <a:off x="5247832" y="8513409"/>
            <a:ext cx="150271" cy="65577"/>
          </a:xfrm>
          <a:custGeom>
            <a:avLst/>
            <a:gdLst>
              <a:gd name="connsiteX0" fmla="*/ 443 w 150271"/>
              <a:gd name="connsiteY0" fmla="*/ 5116 h 65577"/>
              <a:gd name="connsiteX1" fmla="*/ 92518 w 150271"/>
              <a:gd name="connsiteY1" fmla="*/ 5116 h 65577"/>
              <a:gd name="connsiteX2" fmla="*/ 143318 w 150271"/>
              <a:gd name="connsiteY2" fmla="*/ 65441 h 65577"/>
              <a:gd name="connsiteX3" fmla="*/ 133793 w 150271"/>
              <a:gd name="connsiteY3" fmla="*/ 20991 h 65577"/>
              <a:gd name="connsiteX4" fmla="*/ 443 w 150271"/>
              <a:gd name="connsiteY4" fmla="*/ 5116 h 65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271" h="65577">
                <a:moveTo>
                  <a:pt x="443" y="5116"/>
                </a:moveTo>
                <a:cubicBezTo>
                  <a:pt x="-6436" y="2470"/>
                  <a:pt x="68706" y="-4938"/>
                  <a:pt x="92518" y="5116"/>
                </a:cubicBezTo>
                <a:cubicBezTo>
                  <a:pt x="116330" y="15170"/>
                  <a:pt x="136439" y="62795"/>
                  <a:pt x="143318" y="65441"/>
                </a:cubicBezTo>
                <a:cubicBezTo>
                  <a:pt x="150197" y="68087"/>
                  <a:pt x="158135" y="31574"/>
                  <a:pt x="133793" y="20991"/>
                </a:cubicBezTo>
                <a:cubicBezTo>
                  <a:pt x="109451" y="10408"/>
                  <a:pt x="7322" y="7762"/>
                  <a:pt x="443" y="5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3" name="フリーフォーム 1432">
            <a:extLst>
              <a:ext uri="{FF2B5EF4-FFF2-40B4-BE49-F238E27FC236}">
                <a16:creationId xmlns:a16="http://schemas.microsoft.com/office/drawing/2014/main" id="{7CBF09A2-5626-A773-3B12-9AE9B561DFD6}"/>
              </a:ext>
            </a:extLst>
          </p:cNvPr>
          <p:cNvSpPr/>
          <p:nvPr/>
        </p:nvSpPr>
        <p:spPr>
          <a:xfrm>
            <a:off x="5076775" y="8185150"/>
            <a:ext cx="542975" cy="333377"/>
          </a:xfrm>
          <a:custGeom>
            <a:avLst/>
            <a:gdLst>
              <a:gd name="connsiteX0" fmla="*/ 542975 w 542975"/>
              <a:gd name="connsiteY0" fmla="*/ 0 h 333377"/>
              <a:gd name="connsiteX1" fmla="*/ 165150 w 542975"/>
              <a:gd name="connsiteY1" fmla="*/ 196850 h 333377"/>
              <a:gd name="connsiteX2" fmla="*/ 273100 w 542975"/>
              <a:gd name="connsiteY2" fmla="*/ 149225 h 333377"/>
              <a:gd name="connsiteX3" fmla="*/ 108000 w 542975"/>
              <a:gd name="connsiteY3" fmla="*/ 222250 h 333377"/>
              <a:gd name="connsiteX4" fmla="*/ 50 w 542975"/>
              <a:gd name="connsiteY4" fmla="*/ 333375 h 333377"/>
              <a:gd name="connsiteX5" fmla="*/ 120700 w 542975"/>
              <a:gd name="connsiteY5" fmla="*/ 219075 h 333377"/>
              <a:gd name="connsiteX6" fmla="*/ 298500 w 542975"/>
              <a:gd name="connsiteY6" fmla="*/ 66675 h 333377"/>
              <a:gd name="connsiteX7" fmla="*/ 225475 w 542975"/>
              <a:gd name="connsiteY7" fmla="*/ 146050 h 333377"/>
              <a:gd name="connsiteX8" fmla="*/ 406450 w 542975"/>
              <a:gd name="connsiteY8" fmla="*/ 44450 h 333377"/>
              <a:gd name="connsiteX9" fmla="*/ 403275 w 542975"/>
              <a:gd name="connsiteY9" fmla="*/ 44450 h 333377"/>
              <a:gd name="connsiteX10" fmla="*/ 542975 w 542975"/>
              <a:gd name="connsiteY10" fmla="*/ 0 h 333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2975" h="333377">
                <a:moveTo>
                  <a:pt x="542975" y="0"/>
                </a:moveTo>
                <a:lnTo>
                  <a:pt x="165150" y="196850"/>
                </a:lnTo>
                <a:cubicBezTo>
                  <a:pt x="120171" y="221721"/>
                  <a:pt x="273100" y="149225"/>
                  <a:pt x="273100" y="149225"/>
                </a:cubicBezTo>
                <a:cubicBezTo>
                  <a:pt x="263575" y="153458"/>
                  <a:pt x="153508" y="191558"/>
                  <a:pt x="108000" y="222250"/>
                </a:cubicBezTo>
                <a:cubicBezTo>
                  <a:pt x="62492" y="252942"/>
                  <a:pt x="-2067" y="333904"/>
                  <a:pt x="50" y="333375"/>
                </a:cubicBezTo>
                <a:cubicBezTo>
                  <a:pt x="2167" y="332846"/>
                  <a:pt x="70958" y="263525"/>
                  <a:pt x="120700" y="219075"/>
                </a:cubicBezTo>
                <a:cubicBezTo>
                  <a:pt x="170442" y="174625"/>
                  <a:pt x="281038" y="78846"/>
                  <a:pt x="298500" y="66675"/>
                </a:cubicBezTo>
                <a:cubicBezTo>
                  <a:pt x="315962" y="54504"/>
                  <a:pt x="207483" y="149754"/>
                  <a:pt x="225475" y="146050"/>
                </a:cubicBezTo>
                <a:cubicBezTo>
                  <a:pt x="243467" y="142346"/>
                  <a:pt x="376817" y="61383"/>
                  <a:pt x="406450" y="44450"/>
                </a:cubicBezTo>
                <a:cubicBezTo>
                  <a:pt x="436083" y="27517"/>
                  <a:pt x="403275" y="44450"/>
                  <a:pt x="403275" y="44450"/>
                </a:cubicBezTo>
                <a:lnTo>
                  <a:pt x="54297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4" name="フリーフォーム 1433">
            <a:extLst>
              <a:ext uri="{FF2B5EF4-FFF2-40B4-BE49-F238E27FC236}">
                <a16:creationId xmlns:a16="http://schemas.microsoft.com/office/drawing/2014/main" id="{849E727E-2B92-8B3C-07D3-8C1E13150287}"/>
              </a:ext>
            </a:extLst>
          </p:cNvPr>
          <p:cNvSpPr/>
          <p:nvPr/>
        </p:nvSpPr>
        <p:spPr>
          <a:xfrm>
            <a:off x="5483899" y="8286545"/>
            <a:ext cx="343321" cy="312720"/>
          </a:xfrm>
          <a:custGeom>
            <a:avLst/>
            <a:gdLst>
              <a:gd name="connsiteX0" fmla="*/ 335876 w 343321"/>
              <a:gd name="connsiteY0" fmla="*/ 6555 h 312720"/>
              <a:gd name="connsiteX1" fmla="*/ 66001 w 343321"/>
              <a:gd name="connsiteY1" fmla="*/ 174830 h 312720"/>
              <a:gd name="connsiteX2" fmla="*/ 123151 w 343321"/>
              <a:gd name="connsiteY2" fmla="*/ 130380 h 312720"/>
              <a:gd name="connsiteX3" fmla="*/ 15201 w 343321"/>
              <a:gd name="connsiteY3" fmla="*/ 238330 h 312720"/>
              <a:gd name="connsiteX4" fmla="*/ 8851 w 343321"/>
              <a:gd name="connsiteY4" fmla="*/ 311355 h 312720"/>
              <a:gd name="connsiteX5" fmla="*/ 91401 w 343321"/>
              <a:gd name="connsiteY5" fmla="*/ 174830 h 312720"/>
              <a:gd name="connsiteX6" fmla="*/ 161251 w 343321"/>
              <a:gd name="connsiteY6" fmla="*/ 89105 h 312720"/>
              <a:gd name="connsiteX7" fmla="*/ 259676 w 343321"/>
              <a:gd name="connsiteY7" fmla="*/ 38305 h 312720"/>
              <a:gd name="connsiteX8" fmla="*/ 335876 w 343321"/>
              <a:gd name="connsiteY8" fmla="*/ 6555 h 31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3321" h="312720">
                <a:moveTo>
                  <a:pt x="335876" y="6555"/>
                </a:moveTo>
                <a:cubicBezTo>
                  <a:pt x="303597" y="29309"/>
                  <a:pt x="101455" y="154192"/>
                  <a:pt x="66001" y="174830"/>
                </a:cubicBezTo>
                <a:cubicBezTo>
                  <a:pt x="30547" y="195468"/>
                  <a:pt x="131618" y="119797"/>
                  <a:pt x="123151" y="130380"/>
                </a:cubicBezTo>
                <a:cubicBezTo>
                  <a:pt x="114684" y="140963"/>
                  <a:pt x="34251" y="208168"/>
                  <a:pt x="15201" y="238330"/>
                </a:cubicBezTo>
                <a:cubicBezTo>
                  <a:pt x="-3849" y="268493"/>
                  <a:pt x="-3849" y="321938"/>
                  <a:pt x="8851" y="311355"/>
                </a:cubicBezTo>
                <a:cubicBezTo>
                  <a:pt x="21551" y="300772"/>
                  <a:pt x="66001" y="211872"/>
                  <a:pt x="91401" y="174830"/>
                </a:cubicBezTo>
                <a:cubicBezTo>
                  <a:pt x="116801" y="137788"/>
                  <a:pt x="133205" y="111859"/>
                  <a:pt x="161251" y="89105"/>
                </a:cubicBezTo>
                <a:cubicBezTo>
                  <a:pt x="189297" y="66351"/>
                  <a:pt x="232689" y="49947"/>
                  <a:pt x="259676" y="38305"/>
                </a:cubicBezTo>
                <a:cubicBezTo>
                  <a:pt x="286663" y="26663"/>
                  <a:pt x="368155" y="-16199"/>
                  <a:pt x="335876" y="65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5" name="フリーフォーム 1434">
            <a:extLst>
              <a:ext uri="{FF2B5EF4-FFF2-40B4-BE49-F238E27FC236}">
                <a16:creationId xmlns:a16="http://schemas.microsoft.com/office/drawing/2014/main" id="{0854A585-ECAD-551C-4765-9F6AD93CC862}"/>
              </a:ext>
            </a:extLst>
          </p:cNvPr>
          <p:cNvSpPr/>
          <p:nvPr/>
        </p:nvSpPr>
        <p:spPr>
          <a:xfrm>
            <a:off x="5473360" y="8281452"/>
            <a:ext cx="432951" cy="310098"/>
          </a:xfrm>
          <a:custGeom>
            <a:avLst/>
            <a:gdLst>
              <a:gd name="connsiteX0" fmla="*/ 419440 w 432951"/>
              <a:gd name="connsiteY0" fmla="*/ 17998 h 310098"/>
              <a:gd name="connsiteX1" fmla="*/ 149565 w 432951"/>
              <a:gd name="connsiteY1" fmla="*/ 186273 h 310098"/>
              <a:gd name="connsiteX2" fmla="*/ 194015 w 432951"/>
              <a:gd name="connsiteY2" fmla="*/ 151348 h 310098"/>
              <a:gd name="connsiteX3" fmla="*/ 111465 w 432951"/>
              <a:gd name="connsiteY3" fmla="*/ 164048 h 310098"/>
              <a:gd name="connsiteX4" fmla="*/ 111465 w 432951"/>
              <a:gd name="connsiteY4" fmla="*/ 192623 h 310098"/>
              <a:gd name="connsiteX5" fmla="*/ 340 w 432951"/>
              <a:gd name="connsiteY5" fmla="*/ 310098 h 310098"/>
              <a:gd name="connsiteX6" fmla="*/ 152740 w 432951"/>
              <a:gd name="connsiteY6" fmla="*/ 192623 h 310098"/>
              <a:gd name="connsiteX7" fmla="*/ 321015 w 432951"/>
              <a:gd name="connsiteY7" fmla="*/ 78323 h 310098"/>
              <a:gd name="connsiteX8" fmla="*/ 203540 w 432951"/>
              <a:gd name="connsiteY8" fmla="*/ 110073 h 310098"/>
              <a:gd name="connsiteX9" fmla="*/ 368640 w 432951"/>
              <a:gd name="connsiteY9" fmla="*/ 17998 h 310098"/>
              <a:gd name="connsiteX10" fmla="*/ 419440 w 432951"/>
              <a:gd name="connsiteY10" fmla="*/ 17998 h 310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2951" h="310098">
                <a:moveTo>
                  <a:pt x="419440" y="17998"/>
                </a:moveTo>
                <a:cubicBezTo>
                  <a:pt x="382928" y="46044"/>
                  <a:pt x="187136" y="164048"/>
                  <a:pt x="149565" y="186273"/>
                </a:cubicBezTo>
                <a:cubicBezTo>
                  <a:pt x="111994" y="208498"/>
                  <a:pt x="200365" y="155052"/>
                  <a:pt x="194015" y="151348"/>
                </a:cubicBezTo>
                <a:cubicBezTo>
                  <a:pt x="187665" y="147644"/>
                  <a:pt x="125223" y="157169"/>
                  <a:pt x="111465" y="164048"/>
                </a:cubicBezTo>
                <a:cubicBezTo>
                  <a:pt x="97707" y="170927"/>
                  <a:pt x="129986" y="168281"/>
                  <a:pt x="111465" y="192623"/>
                </a:cubicBezTo>
                <a:cubicBezTo>
                  <a:pt x="92944" y="216965"/>
                  <a:pt x="-6539" y="310098"/>
                  <a:pt x="340" y="310098"/>
                </a:cubicBezTo>
                <a:cubicBezTo>
                  <a:pt x="7219" y="310098"/>
                  <a:pt x="99294" y="231252"/>
                  <a:pt x="152740" y="192623"/>
                </a:cubicBezTo>
                <a:cubicBezTo>
                  <a:pt x="206186" y="153994"/>
                  <a:pt x="312548" y="92081"/>
                  <a:pt x="321015" y="78323"/>
                </a:cubicBezTo>
                <a:cubicBezTo>
                  <a:pt x="329482" y="64565"/>
                  <a:pt x="195603" y="120127"/>
                  <a:pt x="203540" y="110073"/>
                </a:cubicBezTo>
                <a:cubicBezTo>
                  <a:pt x="211477" y="100019"/>
                  <a:pt x="325777" y="37577"/>
                  <a:pt x="368640" y="17998"/>
                </a:cubicBezTo>
                <a:cubicBezTo>
                  <a:pt x="411502" y="-1581"/>
                  <a:pt x="455952" y="-10048"/>
                  <a:pt x="419440" y="179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6" name="フリーフォーム 1435">
            <a:extLst>
              <a:ext uri="{FF2B5EF4-FFF2-40B4-BE49-F238E27FC236}">
                <a16:creationId xmlns:a16="http://schemas.microsoft.com/office/drawing/2014/main" id="{5E0F1593-6A54-D8EF-8645-E61CAAADD459}"/>
              </a:ext>
            </a:extLst>
          </p:cNvPr>
          <p:cNvSpPr/>
          <p:nvPr/>
        </p:nvSpPr>
        <p:spPr>
          <a:xfrm>
            <a:off x="5391132" y="8267568"/>
            <a:ext cx="423345" cy="156249"/>
          </a:xfrm>
          <a:custGeom>
            <a:avLst/>
            <a:gdLst>
              <a:gd name="connsiteX0" fmla="*/ 18 w 423345"/>
              <a:gd name="connsiteY0" fmla="*/ 120782 h 156249"/>
              <a:gd name="connsiteX1" fmla="*/ 123843 w 423345"/>
              <a:gd name="connsiteY1" fmla="*/ 104907 h 156249"/>
              <a:gd name="connsiteX2" fmla="*/ 146068 w 423345"/>
              <a:gd name="connsiteY2" fmla="*/ 155707 h 156249"/>
              <a:gd name="connsiteX3" fmla="*/ 257193 w 423345"/>
              <a:gd name="connsiteY3" fmla="*/ 66807 h 156249"/>
              <a:gd name="connsiteX4" fmla="*/ 422293 w 423345"/>
              <a:gd name="connsiteY4" fmla="*/ 132 h 156249"/>
              <a:gd name="connsiteX5" fmla="*/ 323868 w 423345"/>
              <a:gd name="connsiteY5" fmla="*/ 50932 h 156249"/>
              <a:gd name="connsiteX6" fmla="*/ 244493 w 423345"/>
              <a:gd name="connsiteY6" fmla="*/ 95382 h 156249"/>
              <a:gd name="connsiteX7" fmla="*/ 98443 w 423345"/>
              <a:gd name="connsiteY7" fmla="*/ 54107 h 156249"/>
              <a:gd name="connsiteX8" fmla="*/ 203218 w 423345"/>
              <a:gd name="connsiteY8" fmla="*/ 89032 h 156249"/>
              <a:gd name="connsiteX9" fmla="*/ 133368 w 423345"/>
              <a:gd name="connsiteY9" fmla="*/ 130307 h 156249"/>
              <a:gd name="connsiteX10" fmla="*/ 18 w 423345"/>
              <a:gd name="connsiteY10" fmla="*/ 120782 h 15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3345" h="156249">
                <a:moveTo>
                  <a:pt x="18" y="120782"/>
                </a:moveTo>
                <a:cubicBezTo>
                  <a:pt x="-1569" y="116549"/>
                  <a:pt x="99501" y="99086"/>
                  <a:pt x="123843" y="104907"/>
                </a:cubicBezTo>
                <a:cubicBezTo>
                  <a:pt x="148185" y="110728"/>
                  <a:pt x="123843" y="162057"/>
                  <a:pt x="146068" y="155707"/>
                </a:cubicBezTo>
                <a:cubicBezTo>
                  <a:pt x="168293" y="149357"/>
                  <a:pt x="211156" y="92736"/>
                  <a:pt x="257193" y="66807"/>
                </a:cubicBezTo>
                <a:cubicBezTo>
                  <a:pt x="303231" y="40878"/>
                  <a:pt x="411180" y="2778"/>
                  <a:pt x="422293" y="132"/>
                </a:cubicBezTo>
                <a:cubicBezTo>
                  <a:pt x="433406" y="-2514"/>
                  <a:pt x="353501" y="35057"/>
                  <a:pt x="323868" y="50932"/>
                </a:cubicBezTo>
                <a:cubicBezTo>
                  <a:pt x="294235" y="66807"/>
                  <a:pt x="282064" y="94853"/>
                  <a:pt x="244493" y="95382"/>
                </a:cubicBezTo>
                <a:cubicBezTo>
                  <a:pt x="206922" y="95911"/>
                  <a:pt x="105322" y="55165"/>
                  <a:pt x="98443" y="54107"/>
                </a:cubicBezTo>
                <a:cubicBezTo>
                  <a:pt x="91564" y="53049"/>
                  <a:pt x="197397" y="76332"/>
                  <a:pt x="203218" y="89032"/>
                </a:cubicBezTo>
                <a:cubicBezTo>
                  <a:pt x="209039" y="101732"/>
                  <a:pt x="168293" y="120253"/>
                  <a:pt x="133368" y="130307"/>
                </a:cubicBezTo>
                <a:cubicBezTo>
                  <a:pt x="98443" y="140361"/>
                  <a:pt x="1605" y="125015"/>
                  <a:pt x="18" y="1207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7" name="フリーフォーム 1436">
            <a:extLst>
              <a:ext uri="{FF2B5EF4-FFF2-40B4-BE49-F238E27FC236}">
                <a16:creationId xmlns:a16="http://schemas.microsoft.com/office/drawing/2014/main" id="{2A6B5B6A-EC4F-AF1C-FC0F-7F2E57F49598}"/>
              </a:ext>
            </a:extLst>
          </p:cNvPr>
          <p:cNvSpPr/>
          <p:nvPr/>
        </p:nvSpPr>
        <p:spPr>
          <a:xfrm>
            <a:off x="5549601" y="8105539"/>
            <a:ext cx="355908" cy="194147"/>
          </a:xfrm>
          <a:custGeom>
            <a:avLst/>
            <a:gdLst>
              <a:gd name="connsiteX0" fmla="*/ 299 w 355908"/>
              <a:gd name="connsiteY0" fmla="*/ 92311 h 194147"/>
              <a:gd name="connsiteX1" fmla="*/ 95549 w 355908"/>
              <a:gd name="connsiteY1" fmla="*/ 92311 h 194147"/>
              <a:gd name="connsiteX2" fmla="*/ 282874 w 355908"/>
              <a:gd name="connsiteY2" fmla="*/ 136761 h 194147"/>
              <a:gd name="connsiteX3" fmla="*/ 260649 w 355908"/>
              <a:gd name="connsiteY3" fmla="*/ 114536 h 194147"/>
              <a:gd name="connsiteX4" fmla="*/ 355899 w 355908"/>
              <a:gd name="connsiteY4" fmla="*/ 193911 h 194147"/>
              <a:gd name="connsiteX5" fmla="*/ 254299 w 355908"/>
              <a:gd name="connsiteY5" fmla="*/ 136761 h 194147"/>
              <a:gd name="connsiteX6" fmla="*/ 111424 w 355908"/>
              <a:gd name="connsiteY6" fmla="*/ 73261 h 194147"/>
              <a:gd name="connsiteX7" fmla="*/ 149524 w 355908"/>
              <a:gd name="connsiteY7" fmla="*/ 47861 h 194147"/>
              <a:gd name="connsiteX8" fmla="*/ 244774 w 355908"/>
              <a:gd name="connsiteY8" fmla="*/ 236 h 194147"/>
              <a:gd name="connsiteX9" fmla="*/ 124124 w 355908"/>
              <a:gd name="connsiteY9" fmla="*/ 31986 h 194147"/>
              <a:gd name="connsiteX10" fmla="*/ 299 w 355908"/>
              <a:gd name="connsiteY10" fmla="*/ 92311 h 194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5908" h="194147">
                <a:moveTo>
                  <a:pt x="299" y="92311"/>
                </a:moveTo>
                <a:cubicBezTo>
                  <a:pt x="-4464" y="102365"/>
                  <a:pt x="48453" y="84903"/>
                  <a:pt x="95549" y="92311"/>
                </a:cubicBezTo>
                <a:cubicBezTo>
                  <a:pt x="142645" y="99719"/>
                  <a:pt x="255357" y="133057"/>
                  <a:pt x="282874" y="136761"/>
                </a:cubicBezTo>
                <a:cubicBezTo>
                  <a:pt x="310391" y="140465"/>
                  <a:pt x="248478" y="105011"/>
                  <a:pt x="260649" y="114536"/>
                </a:cubicBezTo>
                <a:cubicBezTo>
                  <a:pt x="272820" y="124061"/>
                  <a:pt x="356957" y="190207"/>
                  <a:pt x="355899" y="193911"/>
                </a:cubicBezTo>
                <a:cubicBezTo>
                  <a:pt x="354841" y="197615"/>
                  <a:pt x="295045" y="156869"/>
                  <a:pt x="254299" y="136761"/>
                </a:cubicBezTo>
                <a:cubicBezTo>
                  <a:pt x="213553" y="116653"/>
                  <a:pt x="128886" y="88078"/>
                  <a:pt x="111424" y="73261"/>
                </a:cubicBezTo>
                <a:cubicBezTo>
                  <a:pt x="93962" y="58444"/>
                  <a:pt x="127299" y="60032"/>
                  <a:pt x="149524" y="47861"/>
                </a:cubicBezTo>
                <a:cubicBezTo>
                  <a:pt x="171749" y="35690"/>
                  <a:pt x="249007" y="2882"/>
                  <a:pt x="244774" y="236"/>
                </a:cubicBezTo>
                <a:cubicBezTo>
                  <a:pt x="240541" y="-2410"/>
                  <a:pt x="159049" y="17698"/>
                  <a:pt x="124124" y="31986"/>
                </a:cubicBezTo>
                <a:cubicBezTo>
                  <a:pt x="89199" y="46273"/>
                  <a:pt x="5062" y="82257"/>
                  <a:pt x="299" y="92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8" name="フリーフォーム 1437">
            <a:extLst>
              <a:ext uri="{FF2B5EF4-FFF2-40B4-BE49-F238E27FC236}">
                <a16:creationId xmlns:a16="http://schemas.microsoft.com/office/drawing/2014/main" id="{6F682EEC-254F-E772-48FF-178A5738376F}"/>
              </a:ext>
            </a:extLst>
          </p:cNvPr>
          <p:cNvSpPr/>
          <p:nvPr/>
        </p:nvSpPr>
        <p:spPr>
          <a:xfrm>
            <a:off x="5768953" y="8101369"/>
            <a:ext cx="238512" cy="248908"/>
          </a:xfrm>
          <a:custGeom>
            <a:avLst/>
            <a:gdLst>
              <a:gd name="connsiteX0" fmla="*/ 3197 w 238512"/>
              <a:gd name="connsiteY0" fmla="*/ 1231 h 248908"/>
              <a:gd name="connsiteX1" fmla="*/ 117497 w 238512"/>
              <a:gd name="connsiteY1" fmla="*/ 61556 h 248908"/>
              <a:gd name="connsiteX2" fmla="*/ 203222 w 238512"/>
              <a:gd name="connsiteY2" fmla="*/ 99656 h 248908"/>
              <a:gd name="connsiteX3" fmla="*/ 238147 w 238512"/>
              <a:gd name="connsiteY3" fmla="*/ 112356 h 248908"/>
              <a:gd name="connsiteX4" fmla="*/ 184172 w 238512"/>
              <a:gd name="connsiteY4" fmla="*/ 150456 h 248908"/>
              <a:gd name="connsiteX5" fmla="*/ 22 w 238512"/>
              <a:gd name="connsiteY5" fmla="*/ 248881 h 248908"/>
              <a:gd name="connsiteX6" fmla="*/ 196872 w 238512"/>
              <a:gd name="connsiteY6" fmla="*/ 159981 h 248908"/>
              <a:gd name="connsiteX7" fmla="*/ 168297 w 238512"/>
              <a:gd name="connsiteY7" fmla="*/ 106006 h 248908"/>
              <a:gd name="connsiteX8" fmla="*/ 47647 w 238512"/>
              <a:gd name="connsiteY8" fmla="*/ 26631 h 248908"/>
              <a:gd name="connsiteX9" fmla="*/ 3197 w 238512"/>
              <a:gd name="connsiteY9" fmla="*/ 1231 h 248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8512" h="248908">
                <a:moveTo>
                  <a:pt x="3197" y="1231"/>
                </a:moveTo>
                <a:cubicBezTo>
                  <a:pt x="14839" y="7052"/>
                  <a:pt x="84159" y="45152"/>
                  <a:pt x="117497" y="61556"/>
                </a:cubicBezTo>
                <a:cubicBezTo>
                  <a:pt x="150835" y="77960"/>
                  <a:pt x="183114" y="91189"/>
                  <a:pt x="203222" y="99656"/>
                </a:cubicBezTo>
                <a:cubicBezTo>
                  <a:pt x="223330" y="108123"/>
                  <a:pt x="241322" y="103889"/>
                  <a:pt x="238147" y="112356"/>
                </a:cubicBezTo>
                <a:cubicBezTo>
                  <a:pt x="234972" y="120823"/>
                  <a:pt x="223859" y="127702"/>
                  <a:pt x="184172" y="150456"/>
                </a:cubicBezTo>
                <a:cubicBezTo>
                  <a:pt x="144485" y="173210"/>
                  <a:pt x="-2095" y="247293"/>
                  <a:pt x="22" y="248881"/>
                </a:cubicBezTo>
                <a:cubicBezTo>
                  <a:pt x="2139" y="250469"/>
                  <a:pt x="168826" y="183794"/>
                  <a:pt x="196872" y="159981"/>
                </a:cubicBezTo>
                <a:cubicBezTo>
                  <a:pt x="224918" y="136169"/>
                  <a:pt x="193168" y="128231"/>
                  <a:pt x="168297" y="106006"/>
                </a:cubicBezTo>
                <a:cubicBezTo>
                  <a:pt x="143426" y="83781"/>
                  <a:pt x="72518" y="41977"/>
                  <a:pt x="47647" y="26631"/>
                </a:cubicBezTo>
                <a:cubicBezTo>
                  <a:pt x="22776" y="11285"/>
                  <a:pt x="-8445" y="-4590"/>
                  <a:pt x="3197" y="1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9" name="フリーフォーム 1438">
            <a:extLst>
              <a:ext uri="{FF2B5EF4-FFF2-40B4-BE49-F238E27FC236}">
                <a16:creationId xmlns:a16="http://schemas.microsoft.com/office/drawing/2014/main" id="{A7CFE85C-6D05-06D6-E01C-BE520533B04D}"/>
              </a:ext>
            </a:extLst>
          </p:cNvPr>
          <p:cNvSpPr/>
          <p:nvPr/>
        </p:nvSpPr>
        <p:spPr>
          <a:xfrm>
            <a:off x="5796943" y="8046294"/>
            <a:ext cx="321351" cy="132511"/>
          </a:xfrm>
          <a:custGeom>
            <a:avLst/>
            <a:gdLst>
              <a:gd name="connsiteX0" fmla="*/ 607 w 321351"/>
              <a:gd name="connsiteY0" fmla="*/ 53131 h 132511"/>
              <a:gd name="connsiteX1" fmla="*/ 156182 w 321351"/>
              <a:gd name="connsiteY1" fmla="*/ 2331 h 132511"/>
              <a:gd name="connsiteX2" fmla="*/ 213332 w 321351"/>
              <a:gd name="connsiteY2" fmla="*/ 15031 h 132511"/>
              <a:gd name="connsiteX3" fmla="*/ 270482 w 321351"/>
              <a:gd name="connsiteY3" fmla="*/ 72181 h 132511"/>
              <a:gd name="connsiteX4" fmla="*/ 321282 w 321351"/>
              <a:gd name="connsiteY4" fmla="*/ 132506 h 132511"/>
              <a:gd name="connsiteX5" fmla="*/ 280007 w 321351"/>
              <a:gd name="connsiteY5" fmla="*/ 69006 h 132511"/>
              <a:gd name="connsiteX6" fmla="*/ 219682 w 321351"/>
              <a:gd name="connsiteY6" fmla="*/ 5506 h 132511"/>
              <a:gd name="connsiteX7" fmla="*/ 607 w 321351"/>
              <a:gd name="connsiteY7" fmla="*/ 53131 h 132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1351" h="132511">
                <a:moveTo>
                  <a:pt x="607" y="53131"/>
                </a:moveTo>
                <a:cubicBezTo>
                  <a:pt x="-9976" y="52602"/>
                  <a:pt x="120728" y="8681"/>
                  <a:pt x="156182" y="2331"/>
                </a:cubicBezTo>
                <a:cubicBezTo>
                  <a:pt x="191636" y="-4019"/>
                  <a:pt x="194282" y="3389"/>
                  <a:pt x="213332" y="15031"/>
                </a:cubicBezTo>
                <a:cubicBezTo>
                  <a:pt x="232382" y="26673"/>
                  <a:pt x="252490" y="52602"/>
                  <a:pt x="270482" y="72181"/>
                </a:cubicBezTo>
                <a:cubicBezTo>
                  <a:pt x="288474" y="91760"/>
                  <a:pt x="319695" y="133035"/>
                  <a:pt x="321282" y="132506"/>
                </a:cubicBezTo>
                <a:cubicBezTo>
                  <a:pt x="322869" y="131977"/>
                  <a:pt x="296940" y="90173"/>
                  <a:pt x="280007" y="69006"/>
                </a:cubicBezTo>
                <a:cubicBezTo>
                  <a:pt x="263074" y="47839"/>
                  <a:pt x="262545" y="9739"/>
                  <a:pt x="219682" y="5506"/>
                </a:cubicBezTo>
                <a:cubicBezTo>
                  <a:pt x="176820" y="1273"/>
                  <a:pt x="11190" y="53660"/>
                  <a:pt x="607" y="53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1" name="フリーフォーム 1440">
            <a:extLst>
              <a:ext uri="{FF2B5EF4-FFF2-40B4-BE49-F238E27FC236}">
                <a16:creationId xmlns:a16="http://schemas.microsoft.com/office/drawing/2014/main" id="{0716F027-3CDF-76D2-44D7-F3E51F16D1B4}"/>
              </a:ext>
            </a:extLst>
          </p:cNvPr>
          <p:cNvSpPr/>
          <p:nvPr/>
        </p:nvSpPr>
        <p:spPr>
          <a:xfrm>
            <a:off x="5841440" y="8045365"/>
            <a:ext cx="270465" cy="194306"/>
          </a:xfrm>
          <a:custGeom>
            <a:avLst/>
            <a:gdLst>
              <a:gd name="connsiteX0" fmla="*/ 76760 w 270465"/>
              <a:gd name="connsiteY0" fmla="*/ 85 h 194306"/>
              <a:gd name="connsiteX1" fmla="*/ 560 w 270465"/>
              <a:gd name="connsiteY1" fmla="*/ 73110 h 194306"/>
              <a:gd name="connsiteX2" fmla="*/ 124385 w 270465"/>
              <a:gd name="connsiteY2" fmla="*/ 98510 h 194306"/>
              <a:gd name="connsiteX3" fmla="*/ 64060 w 270465"/>
              <a:gd name="connsiteY3" fmla="*/ 108035 h 194306"/>
              <a:gd name="connsiteX4" fmla="*/ 152960 w 270465"/>
              <a:gd name="connsiteY4" fmla="*/ 139785 h 194306"/>
              <a:gd name="connsiteX5" fmla="*/ 133910 w 270465"/>
              <a:gd name="connsiteY5" fmla="*/ 162010 h 194306"/>
              <a:gd name="connsiteX6" fmla="*/ 222810 w 270465"/>
              <a:gd name="connsiteY6" fmla="*/ 123910 h 194306"/>
              <a:gd name="connsiteX7" fmla="*/ 203760 w 270465"/>
              <a:gd name="connsiteY7" fmla="*/ 73110 h 194306"/>
              <a:gd name="connsiteX8" fmla="*/ 270435 w 270465"/>
              <a:gd name="connsiteY8" fmla="*/ 114385 h 194306"/>
              <a:gd name="connsiteX9" fmla="*/ 194235 w 270465"/>
              <a:gd name="connsiteY9" fmla="*/ 168360 h 194306"/>
              <a:gd name="connsiteX10" fmla="*/ 105335 w 270465"/>
              <a:gd name="connsiteY10" fmla="*/ 193760 h 194306"/>
              <a:gd name="connsiteX11" fmla="*/ 41835 w 270465"/>
              <a:gd name="connsiteY11" fmla="*/ 146135 h 194306"/>
              <a:gd name="connsiteX12" fmla="*/ 32310 w 270465"/>
              <a:gd name="connsiteY12" fmla="*/ 88985 h 194306"/>
              <a:gd name="connsiteX13" fmla="*/ 76760 w 270465"/>
              <a:gd name="connsiteY13" fmla="*/ 85 h 194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0465" h="194306">
                <a:moveTo>
                  <a:pt x="76760" y="85"/>
                </a:moveTo>
                <a:cubicBezTo>
                  <a:pt x="71468" y="-2561"/>
                  <a:pt x="-7378" y="56706"/>
                  <a:pt x="560" y="73110"/>
                </a:cubicBezTo>
                <a:cubicBezTo>
                  <a:pt x="8497" y="89514"/>
                  <a:pt x="113802" y="92689"/>
                  <a:pt x="124385" y="98510"/>
                </a:cubicBezTo>
                <a:cubicBezTo>
                  <a:pt x="134968" y="104331"/>
                  <a:pt x="59298" y="101156"/>
                  <a:pt x="64060" y="108035"/>
                </a:cubicBezTo>
                <a:cubicBezTo>
                  <a:pt x="68822" y="114914"/>
                  <a:pt x="141318" y="130789"/>
                  <a:pt x="152960" y="139785"/>
                </a:cubicBezTo>
                <a:cubicBezTo>
                  <a:pt x="164602" y="148781"/>
                  <a:pt x="122268" y="164656"/>
                  <a:pt x="133910" y="162010"/>
                </a:cubicBezTo>
                <a:cubicBezTo>
                  <a:pt x="145552" y="159364"/>
                  <a:pt x="211168" y="138726"/>
                  <a:pt x="222810" y="123910"/>
                </a:cubicBezTo>
                <a:cubicBezTo>
                  <a:pt x="234452" y="109094"/>
                  <a:pt x="195822" y="74698"/>
                  <a:pt x="203760" y="73110"/>
                </a:cubicBezTo>
                <a:cubicBezTo>
                  <a:pt x="211698" y="71522"/>
                  <a:pt x="272023" y="98510"/>
                  <a:pt x="270435" y="114385"/>
                </a:cubicBezTo>
                <a:cubicBezTo>
                  <a:pt x="268848" y="130260"/>
                  <a:pt x="221752" y="155131"/>
                  <a:pt x="194235" y="168360"/>
                </a:cubicBezTo>
                <a:cubicBezTo>
                  <a:pt x="166718" y="181589"/>
                  <a:pt x="130735" y="197464"/>
                  <a:pt x="105335" y="193760"/>
                </a:cubicBezTo>
                <a:cubicBezTo>
                  <a:pt x="79935" y="190056"/>
                  <a:pt x="54006" y="163597"/>
                  <a:pt x="41835" y="146135"/>
                </a:cubicBezTo>
                <a:cubicBezTo>
                  <a:pt x="29664" y="128673"/>
                  <a:pt x="31252" y="108564"/>
                  <a:pt x="32310" y="88985"/>
                </a:cubicBezTo>
                <a:cubicBezTo>
                  <a:pt x="33368" y="69406"/>
                  <a:pt x="82052" y="2731"/>
                  <a:pt x="76760" y="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2" name="フリーフォーム 1441">
            <a:extLst>
              <a:ext uri="{FF2B5EF4-FFF2-40B4-BE49-F238E27FC236}">
                <a16:creationId xmlns:a16="http://schemas.microsoft.com/office/drawing/2014/main" id="{DCACED44-7422-52DB-5F4F-31F60DCE7CBC}"/>
              </a:ext>
            </a:extLst>
          </p:cNvPr>
          <p:cNvSpPr/>
          <p:nvPr/>
        </p:nvSpPr>
        <p:spPr>
          <a:xfrm>
            <a:off x="5746582" y="8016621"/>
            <a:ext cx="229698" cy="191219"/>
          </a:xfrm>
          <a:custGeom>
            <a:avLst/>
            <a:gdLst>
              <a:gd name="connsiteX0" fmla="*/ 228768 w 229698"/>
              <a:gd name="connsiteY0" fmla="*/ 254 h 191219"/>
              <a:gd name="connsiteX1" fmla="*/ 60493 w 229698"/>
              <a:gd name="connsiteY1" fmla="*/ 89154 h 191219"/>
              <a:gd name="connsiteX2" fmla="*/ 168 w 229698"/>
              <a:gd name="connsiteY2" fmla="*/ 111379 h 191219"/>
              <a:gd name="connsiteX3" fmla="*/ 47793 w 229698"/>
              <a:gd name="connsiteY3" fmla="*/ 108204 h 191219"/>
              <a:gd name="connsiteX4" fmla="*/ 190668 w 229698"/>
              <a:gd name="connsiteY4" fmla="*/ 190754 h 191219"/>
              <a:gd name="connsiteX5" fmla="*/ 101768 w 229698"/>
              <a:gd name="connsiteY5" fmla="*/ 139954 h 191219"/>
              <a:gd name="connsiteX6" fmla="*/ 63668 w 229698"/>
              <a:gd name="connsiteY6" fmla="*/ 101854 h 191219"/>
              <a:gd name="connsiteX7" fmla="*/ 123993 w 229698"/>
              <a:gd name="connsiteY7" fmla="*/ 63754 h 191219"/>
              <a:gd name="connsiteX8" fmla="*/ 228768 w 229698"/>
              <a:gd name="connsiteY8" fmla="*/ 254 h 191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698" h="191219">
                <a:moveTo>
                  <a:pt x="228768" y="254"/>
                </a:moveTo>
                <a:cubicBezTo>
                  <a:pt x="218185" y="4487"/>
                  <a:pt x="98593" y="70633"/>
                  <a:pt x="60493" y="89154"/>
                </a:cubicBezTo>
                <a:cubicBezTo>
                  <a:pt x="22393" y="107675"/>
                  <a:pt x="2285" y="108204"/>
                  <a:pt x="168" y="111379"/>
                </a:cubicBezTo>
                <a:cubicBezTo>
                  <a:pt x="-1949" y="114554"/>
                  <a:pt x="16043" y="94975"/>
                  <a:pt x="47793" y="108204"/>
                </a:cubicBezTo>
                <a:cubicBezTo>
                  <a:pt x="79543" y="121433"/>
                  <a:pt x="181672" y="185462"/>
                  <a:pt x="190668" y="190754"/>
                </a:cubicBezTo>
                <a:cubicBezTo>
                  <a:pt x="199664" y="196046"/>
                  <a:pt x="122935" y="154771"/>
                  <a:pt x="101768" y="139954"/>
                </a:cubicBezTo>
                <a:cubicBezTo>
                  <a:pt x="80601" y="125137"/>
                  <a:pt x="59964" y="114554"/>
                  <a:pt x="63668" y="101854"/>
                </a:cubicBezTo>
                <a:cubicBezTo>
                  <a:pt x="67372" y="89154"/>
                  <a:pt x="91185" y="81746"/>
                  <a:pt x="123993" y="63754"/>
                </a:cubicBezTo>
                <a:cubicBezTo>
                  <a:pt x="156801" y="45762"/>
                  <a:pt x="239351" y="-3979"/>
                  <a:pt x="228768" y="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3" name="フリーフォーム 1442">
            <a:extLst>
              <a:ext uri="{FF2B5EF4-FFF2-40B4-BE49-F238E27FC236}">
                <a16:creationId xmlns:a16="http://schemas.microsoft.com/office/drawing/2014/main" id="{F2A1C32B-60E7-EE05-837B-45E3D7BA82D3}"/>
              </a:ext>
            </a:extLst>
          </p:cNvPr>
          <p:cNvSpPr/>
          <p:nvPr/>
        </p:nvSpPr>
        <p:spPr>
          <a:xfrm>
            <a:off x="4686272" y="7322760"/>
            <a:ext cx="852626" cy="1580075"/>
          </a:xfrm>
          <a:custGeom>
            <a:avLst/>
            <a:gdLst>
              <a:gd name="connsiteX0" fmla="*/ 850928 w 852626"/>
              <a:gd name="connsiteY0" fmla="*/ 8315 h 1580075"/>
              <a:gd name="connsiteX1" fmla="*/ 590578 w 852626"/>
              <a:gd name="connsiteY1" fmla="*/ 611565 h 1580075"/>
              <a:gd name="connsiteX2" fmla="*/ 593753 w 852626"/>
              <a:gd name="connsiteY2" fmla="*/ 544890 h 1580075"/>
              <a:gd name="connsiteX3" fmla="*/ 333403 w 852626"/>
              <a:gd name="connsiteY3" fmla="*/ 1014790 h 1580075"/>
              <a:gd name="connsiteX4" fmla="*/ 349278 w 852626"/>
              <a:gd name="connsiteY4" fmla="*/ 986215 h 1580075"/>
              <a:gd name="connsiteX5" fmla="*/ 136553 w 852626"/>
              <a:gd name="connsiteY5" fmla="*/ 1383090 h 1580075"/>
              <a:gd name="connsiteX6" fmla="*/ 174653 w 852626"/>
              <a:gd name="connsiteY6" fmla="*/ 1335465 h 1580075"/>
              <a:gd name="connsiteX7" fmla="*/ 28 w 852626"/>
              <a:gd name="connsiteY7" fmla="*/ 1579940 h 1580075"/>
              <a:gd name="connsiteX8" fmla="*/ 161953 w 852626"/>
              <a:gd name="connsiteY8" fmla="*/ 1297365 h 1580075"/>
              <a:gd name="connsiteX9" fmla="*/ 285778 w 852626"/>
              <a:gd name="connsiteY9" fmla="*/ 1005265 h 1580075"/>
              <a:gd name="connsiteX10" fmla="*/ 574703 w 852626"/>
              <a:gd name="connsiteY10" fmla="*/ 487740 h 1580075"/>
              <a:gd name="connsiteX11" fmla="*/ 619153 w 852626"/>
              <a:gd name="connsiteY11" fmla="*/ 465515 h 1580075"/>
              <a:gd name="connsiteX12" fmla="*/ 723928 w 852626"/>
              <a:gd name="connsiteY12" fmla="*/ 170240 h 1580075"/>
              <a:gd name="connsiteX13" fmla="*/ 704878 w 852626"/>
              <a:gd name="connsiteY13" fmla="*/ 252790 h 1580075"/>
              <a:gd name="connsiteX14" fmla="*/ 850928 w 852626"/>
              <a:gd name="connsiteY14" fmla="*/ 8315 h 158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52626" h="1580075">
                <a:moveTo>
                  <a:pt x="850928" y="8315"/>
                </a:moveTo>
                <a:cubicBezTo>
                  <a:pt x="831878" y="68111"/>
                  <a:pt x="633440" y="522136"/>
                  <a:pt x="590578" y="611565"/>
                </a:cubicBezTo>
                <a:cubicBezTo>
                  <a:pt x="547716" y="700994"/>
                  <a:pt x="636615" y="477686"/>
                  <a:pt x="593753" y="544890"/>
                </a:cubicBezTo>
                <a:cubicBezTo>
                  <a:pt x="550891" y="612094"/>
                  <a:pt x="333403" y="1014790"/>
                  <a:pt x="333403" y="1014790"/>
                </a:cubicBezTo>
                <a:lnTo>
                  <a:pt x="349278" y="986215"/>
                </a:lnTo>
                <a:cubicBezTo>
                  <a:pt x="316470" y="1047598"/>
                  <a:pt x="165657" y="1324882"/>
                  <a:pt x="136553" y="1383090"/>
                </a:cubicBezTo>
                <a:cubicBezTo>
                  <a:pt x="107449" y="1441298"/>
                  <a:pt x="197407" y="1302657"/>
                  <a:pt x="174653" y="1335465"/>
                </a:cubicBezTo>
                <a:cubicBezTo>
                  <a:pt x="151899" y="1368273"/>
                  <a:pt x="2145" y="1586290"/>
                  <a:pt x="28" y="1579940"/>
                </a:cubicBezTo>
                <a:cubicBezTo>
                  <a:pt x="-2089" y="1573590"/>
                  <a:pt x="114328" y="1393144"/>
                  <a:pt x="161953" y="1297365"/>
                </a:cubicBezTo>
                <a:cubicBezTo>
                  <a:pt x="209578" y="1201586"/>
                  <a:pt x="216986" y="1140202"/>
                  <a:pt x="285778" y="1005265"/>
                </a:cubicBezTo>
                <a:cubicBezTo>
                  <a:pt x="354570" y="870328"/>
                  <a:pt x="519140" y="577698"/>
                  <a:pt x="574703" y="487740"/>
                </a:cubicBezTo>
                <a:cubicBezTo>
                  <a:pt x="630265" y="397782"/>
                  <a:pt x="594282" y="518432"/>
                  <a:pt x="619153" y="465515"/>
                </a:cubicBezTo>
                <a:cubicBezTo>
                  <a:pt x="644024" y="412598"/>
                  <a:pt x="709640" y="205694"/>
                  <a:pt x="723928" y="170240"/>
                </a:cubicBezTo>
                <a:cubicBezTo>
                  <a:pt x="738215" y="134786"/>
                  <a:pt x="686886" y="275544"/>
                  <a:pt x="704878" y="252790"/>
                </a:cubicBezTo>
                <a:cubicBezTo>
                  <a:pt x="722870" y="230036"/>
                  <a:pt x="869978" y="-51481"/>
                  <a:pt x="850928" y="8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4" name="フリーフォーム 1443">
            <a:extLst>
              <a:ext uri="{FF2B5EF4-FFF2-40B4-BE49-F238E27FC236}">
                <a16:creationId xmlns:a16="http://schemas.microsoft.com/office/drawing/2014/main" id="{9CBCA88A-AACF-2196-FF4C-640E4B190BD9}"/>
              </a:ext>
            </a:extLst>
          </p:cNvPr>
          <p:cNvSpPr/>
          <p:nvPr/>
        </p:nvSpPr>
        <p:spPr>
          <a:xfrm>
            <a:off x="4938567" y="8456549"/>
            <a:ext cx="498988" cy="538600"/>
          </a:xfrm>
          <a:custGeom>
            <a:avLst/>
            <a:gdLst>
              <a:gd name="connsiteX0" fmla="*/ 274783 w 498988"/>
              <a:gd name="connsiteY0" fmla="*/ 8001 h 538600"/>
              <a:gd name="connsiteX1" fmla="*/ 446233 w 498988"/>
              <a:gd name="connsiteY1" fmla="*/ 14351 h 538600"/>
              <a:gd name="connsiteX2" fmla="*/ 284308 w 498988"/>
              <a:gd name="connsiteY2" fmla="*/ 74676 h 538600"/>
              <a:gd name="connsiteX3" fmla="*/ 389083 w 498988"/>
              <a:gd name="connsiteY3" fmla="*/ 96901 h 538600"/>
              <a:gd name="connsiteX4" fmla="*/ 284308 w 498988"/>
              <a:gd name="connsiteY4" fmla="*/ 239776 h 538600"/>
              <a:gd name="connsiteX5" fmla="*/ 350983 w 498988"/>
              <a:gd name="connsiteY5" fmla="*/ 223901 h 538600"/>
              <a:gd name="connsiteX6" fmla="*/ 182708 w 498988"/>
              <a:gd name="connsiteY6" fmla="*/ 376301 h 538600"/>
              <a:gd name="connsiteX7" fmla="*/ 1733 w 498988"/>
              <a:gd name="connsiteY7" fmla="*/ 414401 h 538600"/>
              <a:gd name="connsiteX8" fmla="*/ 96983 w 498988"/>
              <a:gd name="connsiteY8" fmla="*/ 398526 h 538600"/>
              <a:gd name="connsiteX9" fmla="*/ 192233 w 498988"/>
              <a:gd name="connsiteY9" fmla="*/ 477901 h 538600"/>
              <a:gd name="connsiteX10" fmla="*/ 249383 w 498988"/>
              <a:gd name="connsiteY10" fmla="*/ 538226 h 538600"/>
              <a:gd name="connsiteX11" fmla="*/ 182708 w 498988"/>
              <a:gd name="connsiteY11" fmla="*/ 449326 h 538600"/>
              <a:gd name="connsiteX12" fmla="*/ 255733 w 498988"/>
              <a:gd name="connsiteY12" fmla="*/ 335026 h 538600"/>
              <a:gd name="connsiteX13" fmla="*/ 424008 w 498988"/>
              <a:gd name="connsiteY13" fmla="*/ 58801 h 538600"/>
              <a:gd name="connsiteX14" fmla="*/ 497033 w 498988"/>
              <a:gd name="connsiteY14" fmla="*/ 125476 h 538600"/>
              <a:gd name="connsiteX15" fmla="*/ 462108 w 498988"/>
              <a:gd name="connsiteY15" fmla="*/ 8001 h 538600"/>
              <a:gd name="connsiteX16" fmla="*/ 274783 w 498988"/>
              <a:gd name="connsiteY16" fmla="*/ 8001 h 53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98988" h="538600">
                <a:moveTo>
                  <a:pt x="274783" y="8001"/>
                </a:moveTo>
                <a:cubicBezTo>
                  <a:pt x="272137" y="9059"/>
                  <a:pt x="444646" y="3239"/>
                  <a:pt x="446233" y="14351"/>
                </a:cubicBezTo>
                <a:cubicBezTo>
                  <a:pt x="447820" y="25463"/>
                  <a:pt x="293833" y="60918"/>
                  <a:pt x="284308" y="74676"/>
                </a:cubicBezTo>
                <a:cubicBezTo>
                  <a:pt x="274783" y="88434"/>
                  <a:pt x="389083" y="69384"/>
                  <a:pt x="389083" y="96901"/>
                </a:cubicBezTo>
                <a:cubicBezTo>
                  <a:pt x="389083" y="124418"/>
                  <a:pt x="290658" y="218609"/>
                  <a:pt x="284308" y="239776"/>
                </a:cubicBezTo>
                <a:cubicBezTo>
                  <a:pt x="277958" y="260943"/>
                  <a:pt x="367916" y="201147"/>
                  <a:pt x="350983" y="223901"/>
                </a:cubicBezTo>
                <a:cubicBezTo>
                  <a:pt x="334050" y="246655"/>
                  <a:pt x="240916" y="344551"/>
                  <a:pt x="182708" y="376301"/>
                </a:cubicBezTo>
                <a:cubicBezTo>
                  <a:pt x="124500" y="408051"/>
                  <a:pt x="16020" y="410697"/>
                  <a:pt x="1733" y="414401"/>
                </a:cubicBezTo>
                <a:cubicBezTo>
                  <a:pt x="-12554" y="418105"/>
                  <a:pt x="65233" y="387943"/>
                  <a:pt x="96983" y="398526"/>
                </a:cubicBezTo>
                <a:cubicBezTo>
                  <a:pt x="128733" y="409109"/>
                  <a:pt x="166833" y="454618"/>
                  <a:pt x="192233" y="477901"/>
                </a:cubicBezTo>
                <a:cubicBezTo>
                  <a:pt x="217633" y="501184"/>
                  <a:pt x="250970" y="542988"/>
                  <a:pt x="249383" y="538226"/>
                </a:cubicBezTo>
                <a:cubicBezTo>
                  <a:pt x="247796" y="533464"/>
                  <a:pt x="181650" y="483193"/>
                  <a:pt x="182708" y="449326"/>
                </a:cubicBezTo>
                <a:cubicBezTo>
                  <a:pt x="183766" y="415459"/>
                  <a:pt x="215516" y="400113"/>
                  <a:pt x="255733" y="335026"/>
                </a:cubicBezTo>
                <a:cubicBezTo>
                  <a:pt x="295950" y="269939"/>
                  <a:pt x="383791" y="93726"/>
                  <a:pt x="424008" y="58801"/>
                </a:cubicBezTo>
                <a:cubicBezTo>
                  <a:pt x="464225" y="23876"/>
                  <a:pt x="490683" y="133943"/>
                  <a:pt x="497033" y="125476"/>
                </a:cubicBezTo>
                <a:cubicBezTo>
                  <a:pt x="503383" y="117009"/>
                  <a:pt x="494916" y="25463"/>
                  <a:pt x="462108" y="8001"/>
                </a:cubicBezTo>
                <a:cubicBezTo>
                  <a:pt x="429300" y="-9461"/>
                  <a:pt x="277429" y="6943"/>
                  <a:pt x="274783" y="80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5" name="フリーフォーム 1444">
            <a:extLst>
              <a:ext uri="{FF2B5EF4-FFF2-40B4-BE49-F238E27FC236}">
                <a16:creationId xmlns:a16="http://schemas.microsoft.com/office/drawing/2014/main" id="{EEA72DD1-7B2F-1DB8-EBC2-9C48B65302E5}"/>
              </a:ext>
            </a:extLst>
          </p:cNvPr>
          <p:cNvSpPr/>
          <p:nvPr/>
        </p:nvSpPr>
        <p:spPr>
          <a:xfrm>
            <a:off x="5367906" y="8222035"/>
            <a:ext cx="426516" cy="150426"/>
          </a:xfrm>
          <a:custGeom>
            <a:avLst/>
            <a:gdLst>
              <a:gd name="connsiteX0" fmla="*/ 4194 w 426516"/>
              <a:gd name="connsiteY0" fmla="*/ 99640 h 150426"/>
              <a:gd name="connsiteX1" fmla="*/ 204219 w 426516"/>
              <a:gd name="connsiteY1" fmla="*/ 134565 h 150426"/>
              <a:gd name="connsiteX2" fmla="*/ 162944 w 426516"/>
              <a:gd name="connsiteY2" fmla="*/ 147265 h 150426"/>
              <a:gd name="connsiteX3" fmla="*/ 324869 w 426516"/>
              <a:gd name="connsiteY3" fmla="*/ 77415 h 150426"/>
              <a:gd name="connsiteX4" fmla="*/ 280419 w 426516"/>
              <a:gd name="connsiteY4" fmla="*/ 64715 h 150426"/>
              <a:gd name="connsiteX5" fmla="*/ 391544 w 426516"/>
              <a:gd name="connsiteY5" fmla="*/ 48840 h 150426"/>
              <a:gd name="connsiteX6" fmla="*/ 366144 w 426516"/>
              <a:gd name="connsiteY6" fmla="*/ 17090 h 150426"/>
              <a:gd name="connsiteX7" fmla="*/ 274069 w 426516"/>
              <a:gd name="connsiteY7" fmla="*/ 1215 h 150426"/>
              <a:gd name="connsiteX8" fmla="*/ 426469 w 426516"/>
              <a:gd name="connsiteY8" fmla="*/ 48840 h 150426"/>
              <a:gd name="connsiteX9" fmla="*/ 289944 w 426516"/>
              <a:gd name="connsiteY9" fmla="*/ 86940 h 150426"/>
              <a:gd name="connsiteX10" fmla="*/ 242319 w 426516"/>
              <a:gd name="connsiteY10" fmla="*/ 109165 h 150426"/>
              <a:gd name="connsiteX11" fmla="*/ 80394 w 426516"/>
              <a:gd name="connsiteY11" fmla="*/ 102815 h 150426"/>
              <a:gd name="connsiteX12" fmla="*/ 4194 w 426516"/>
              <a:gd name="connsiteY12" fmla="*/ 99640 h 150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6516" h="150426">
                <a:moveTo>
                  <a:pt x="4194" y="99640"/>
                </a:moveTo>
                <a:cubicBezTo>
                  <a:pt x="24831" y="104932"/>
                  <a:pt x="177761" y="126627"/>
                  <a:pt x="204219" y="134565"/>
                </a:cubicBezTo>
                <a:cubicBezTo>
                  <a:pt x="230677" y="142503"/>
                  <a:pt x="142836" y="156790"/>
                  <a:pt x="162944" y="147265"/>
                </a:cubicBezTo>
                <a:cubicBezTo>
                  <a:pt x="183052" y="137740"/>
                  <a:pt x="305290" y="91173"/>
                  <a:pt x="324869" y="77415"/>
                </a:cubicBezTo>
                <a:cubicBezTo>
                  <a:pt x="344448" y="63657"/>
                  <a:pt x="269307" y="69477"/>
                  <a:pt x="280419" y="64715"/>
                </a:cubicBezTo>
                <a:cubicBezTo>
                  <a:pt x="291531" y="59953"/>
                  <a:pt x="377257" y="56777"/>
                  <a:pt x="391544" y="48840"/>
                </a:cubicBezTo>
                <a:cubicBezTo>
                  <a:pt x="405831" y="40903"/>
                  <a:pt x="385723" y="25028"/>
                  <a:pt x="366144" y="17090"/>
                </a:cubicBezTo>
                <a:cubicBezTo>
                  <a:pt x="346565" y="9152"/>
                  <a:pt x="264015" y="-4077"/>
                  <a:pt x="274069" y="1215"/>
                </a:cubicBezTo>
                <a:cubicBezTo>
                  <a:pt x="284123" y="6507"/>
                  <a:pt x="423823" y="34553"/>
                  <a:pt x="426469" y="48840"/>
                </a:cubicBezTo>
                <a:cubicBezTo>
                  <a:pt x="429115" y="63127"/>
                  <a:pt x="320636" y="76886"/>
                  <a:pt x="289944" y="86940"/>
                </a:cubicBezTo>
                <a:cubicBezTo>
                  <a:pt x="259252" y="96994"/>
                  <a:pt x="277244" y="106519"/>
                  <a:pt x="242319" y="109165"/>
                </a:cubicBezTo>
                <a:cubicBezTo>
                  <a:pt x="207394" y="111811"/>
                  <a:pt x="116906" y="103873"/>
                  <a:pt x="80394" y="102815"/>
                </a:cubicBezTo>
                <a:cubicBezTo>
                  <a:pt x="43882" y="101757"/>
                  <a:pt x="-16443" y="94348"/>
                  <a:pt x="4194" y="996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7" name="フリーフォーム 1446">
            <a:extLst>
              <a:ext uri="{FF2B5EF4-FFF2-40B4-BE49-F238E27FC236}">
                <a16:creationId xmlns:a16="http://schemas.microsoft.com/office/drawing/2014/main" id="{E310B10A-9E7D-4B15-DB65-475005793C17}"/>
              </a:ext>
            </a:extLst>
          </p:cNvPr>
          <p:cNvSpPr/>
          <p:nvPr/>
        </p:nvSpPr>
        <p:spPr>
          <a:xfrm>
            <a:off x="4843732" y="7770653"/>
            <a:ext cx="214441" cy="87889"/>
          </a:xfrm>
          <a:custGeom>
            <a:avLst/>
            <a:gdLst>
              <a:gd name="connsiteX0" fmla="*/ 210868 w 214441"/>
              <a:gd name="connsiteY0" fmla="*/ 1747 h 87889"/>
              <a:gd name="connsiteX1" fmla="*/ 1318 w 214441"/>
              <a:gd name="connsiteY1" fmla="*/ 87472 h 87889"/>
              <a:gd name="connsiteX2" fmla="*/ 125143 w 214441"/>
              <a:gd name="connsiteY2" fmla="*/ 33497 h 87889"/>
              <a:gd name="connsiteX3" fmla="*/ 210868 w 214441"/>
              <a:gd name="connsiteY3" fmla="*/ 1747 h 87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441" h="87889">
                <a:moveTo>
                  <a:pt x="210868" y="1747"/>
                </a:moveTo>
                <a:cubicBezTo>
                  <a:pt x="190230" y="10743"/>
                  <a:pt x="15605" y="82180"/>
                  <a:pt x="1318" y="87472"/>
                </a:cubicBezTo>
                <a:cubicBezTo>
                  <a:pt x="-12969" y="92764"/>
                  <a:pt x="92864" y="46197"/>
                  <a:pt x="125143" y="33497"/>
                </a:cubicBezTo>
                <a:cubicBezTo>
                  <a:pt x="157422" y="20797"/>
                  <a:pt x="231506" y="-7249"/>
                  <a:pt x="210868" y="17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8" name="フリーフォーム 1447">
            <a:extLst>
              <a:ext uri="{FF2B5EF4-FFF2-40B4-BE49-F238E27FC236}">
                <a16:creationId xmlns:a16="http://schemas.microsoft.com/office/drawing/2014/main" id="{8AD61874-DFEB-E056-3BB8-83D61E862C7A}"/>
              </a:ext>
            </a:extLst>
          </p:cNvPr>
          <p:cNvSpPr/>
          <p:nvPr/>
        </p:nvSpPr>
        <p:spPr>
          <a:xfrm>
            <a:off x="4390928" y="8324647"/>
            <a:ext cx="479582" cy="486049"/>
          </a:xfrm>
          <a:custGeom>
            <a:avLst/>
            <a:gdLst>
              <a:gd name="connsiteX0" fmla="*/ 97 w 479582"/>
              <a:gd name="connsiteY0" fmla="*/ 330403 h 486049"/>
              <a:gd name="connsiteX1" fmla="*/ 206472 w 479582"/>
              <a:gd name="connsiteY1" fmla="*/ 301828 h 486049"/>
              <a:gd name="connsiteX2" fmla="*/ 168372 w 479582"/>
              <a:gd name="connsiteY2" fmla="*/ 374853 h 486049"/>
              <a:gd name="connsiteX3" fmla="*/ 263622 w 479582"/>
              <a:gd name="connsiteY3" fmla="*/ 289128 h 486049"/>
              <a:gd name="connsiteX4" fmla="*/ 254097 w 479582"/>
              <a:gd name="connsiteY4" fmla="*/ 403428 h 486049"/>
              <a:gd name="connsiteX5" fmla="*/ 289022 w 479582"/>
              <a:gd name="connsiteY5" fmla="*/ 371678 h 486049"/>
              <a:gd name="connsiteX6" fmla="*/ 289022 w 479582"/>
              <a:gd name="connsiteY6" fmla="*/ 485978 h 486049"/>
              <a:gd name="connsiteX7" fmla="*/ 292197 w 479582"/>
              <a:gd name="connsiteY7" fmla="*/ 352628 h 486049"/>
              <a:gd name="connsiteX8" fmla="*/ 479522 w 479582"/>
              <a:gd name="connsiteY8" fmla="*/ 203 h 486049"/>
              <a:gd name="connsiteX9" fmla="*/ 311247 w 479582"/>
              <a:gd name="connsiteY9" fmla="*/ 301828 h 486049"/>
              <a:gd name="connsiteX10" fmla="*/ 181072 w 479582"/>
              <a:gd name="connsiteY10" fmla="*/ 308178 h 486049"/>
              <a:gd name="connsiteX11" fmla="*/ 97 w 479582"/>
              <a:gd name="connsiteY11" fmla="*/ 330403 h 486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79582" h="486049">
                <a:moveTo>
                  <a:pt x="97" y="330403"/>
                </a:moveTo>
                <a:cubicBezTo>
                  <a:pt x="4330" y="329345"/>
                  <a:pt x="178426" y="294420"/>
                  <a:pt x="206472" y="301828"/>
                </a:cubicBezTo>
                <a:cubicBezTo>
                  <a:pt x="234518" y="309236"/>
                  <a:pt x="158847" y="376970"/>
                  <a:pt x="168372" y="374853"/>
                </a:cubicBezTo>
                <a:cubicBezTo>
                  <a:pt x="177897" y="372736"/>
                  <a:pt x="249334" y="284365"/>
                  <a:pt x="263622" y="289128"/>
                </a:cubicBezTo>
                <a:cubicBezTo>
                  <a:pt x="277910" y="293891"/>
                  <a:pt x="249864" y="389670"/>
                  <a:pt x="254097" y="403428"/>
                </a:cubicBezTo>
                <a:cubicBezTo>
                  <a:pt x="258330" y="417186"/>
                  <a:pt x="283201" y="357920"/>
                  <a:pt x="289022" y="371678"/>
                </a:cubicBezTo>
                <a:cubicBezTo>
                  <a:pt x="294843" y="385436"/>
                  <a:pt x="288493" y="489153"/>
                  <a:pt x="289022" y="485978"/>
                </a:cubicBezTo>
                <a:cubicBezTo>
                  <a:pt x="289551" y="482803"/>
                  <a:pt x="260447" y="433591"/>
                  <a:pt x="292197" y="352628"/>
                </a:cubicBezTo>
                <a:cubicBezTo>
                  <a:pt x="323947" y="271665"/>
                  <a:pt x="476347" y="8670"/>
                  <a:pt x="479522" y="203"/>
                </a:cubicBezTo>
                <a:cubicBezTo>
                  <a:pt x="482697" y="-8264"/>
                  <a:pt x="360989" y="250499"/>
                  <a:pt x="311247" y="301828"/>
                </a:cubicBezTo>
                <a:cubicBezTo>
                  <a:pt x="261505" y="353157"/>
                  <a:pt x="231343" y="303945"/>
                  <a:pt x="181072" y="308178"/>
                </a:cubicBezTo>
                <a:cubicBezTo>
                  <a:pt x="130801" y="312411"/>
                  <a:pt x="-4136" y="331461"/>
                  <a:pt x="97" y="330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9" name="フリーフォーム 1448">
            <a:extLst>
              <a:ext uri="{FF2B5EF4-FFF2-40B4-BE49-F238E27FC236}">
                <a16:creationId xmlns:a16="http://schemas.microsoft.com/office/drawing/2014/main" id="{ADB71FAB-1E5A-B510-9E38-E6D11A8BC356}"/>
              </a:ext>
            </a:extLst>
          </p:cNvPr>
          <p:cNvSpPr/>
          <p:nvPr/>
        </p:nvSpPr>
        <p:spPr>
          <a:xfrm>
            <a:off x="5767908" y="8152356"/>
            <a:ext cx="152014" cy="80713"/>
          </a:xfrm>
          <a:custGeom>
            <a:avLst/>
            <a:gdLst>
              <a:gd name="connsiteX0" fmla="*/ 1067 w 152014"/>
              <a:gd name="connsiteY0" fmla="*/ 1044 h 80713"/>
              <a:gd name="connsiteX1" fmla="*/ 61392 w 152014"/>
              <a:gd name="connsiteY1" fmla="*/ 16919 h 80713"/>
              <a:gd name="connsiteX2" fmla="*/ 150292 w 152014"/>
              <a:gd name="connsiteY2" fmla="*/ 80419 h 80713"/>
              <a:gd name="connsiteX3" fmla="*/ 112192 w 152014"/>
              <a:gd name="connsiteY3" fmla="*/ 39144 h 80713"/>
              <a:gd name="connsiteX4" fmla="*/ 1067 w 152014"/>
              <a:gd name="connsiteY4" fmla="*/ 1044 h 80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014" h="80713">
                <a:moveTo>
                  <a:pt x="1067" y="1044"/>
                </a:moveTo>
                <a:cubicBezTo>
                  <a:pt x="-7400" y="-2660"/>
                  <a:pt x="36521" y="3690"/>
                  <a:pt x="61392" y="16919"/>
                </a:cubicBezTo>
                <a:cubicBezTo>
                  <a:pt x="86263" y="30148"/>
                  <a:pt x="141825" y="76715"/>
                  <a:pt x="150292" y="80419"/>
                </a:cubicBezTo>
                <a:cubicBezTo>
                  <a:pt x="158759" y="84123"/>
                  <a:pt x="134417" y="51844"/>
                  <a:pt x="112192" y="39144"/>
                </a:cubicBezTo>
                <a:cubicBezTo>
                  <a:pt x="89967" y="26444"/>
                  <a:pt x="9534" y="4748"/>
                  <a:pt x="1067" y="10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0" name="フリーフォーム 1449">
            <a:extLst>
              <a:ext uri="{FF2B5EF4-FFF2-40B4-BE49-F238E27FC236}">
                <a16:creationId xmlns:a16="http://schemas.microsoft.com/office/drawing/2014/main" id="{77E378E1-28A2-D52E-FC84-F9A44BD34D77}"/>
              </a:ext>
            </a:extLst>
          </p:cNvPr>
          <p:cNvSpPr/>
          <p:nvPr/>
        </p:nvSpPr>
        <p:spPr>
          <a:xfrm>
            <a:off x="5370419" y="8204070"/>
            <a:ext cx="354110" cy="120337"/>
          </a:xfrm>
          <a:custGeom>
            <a:avLst/>
            <a:gdLst>
              <a:gd name="connsiteX0" fmla="*/ 11206 w 354110"/>
              <a:gd name="connsiteY0" fmla="*/ 114430 h 120337"/>
              <a:gd name="connsiteX1" fmla="*/ 277906 w 354110"/>
              <a:gd name="connsiteY1" fmla="*/ 38230 h 120337"/>
              <a:gd name="connsiteX2" fmla="*/ 354106 w 354110"/>
              <a:gd name="connsiteY2" fmla="*/ 44580 h 120337"/>
              <a:gd name="connsiteX3" fmla="*/ 281081 w 354110"/>
              <a:gd name="connsiteY3" fmla="*/ 28705 h 120337"/>
              <a:gd name="connsiteX4" fmla="*/ 189006 w 354110"/>
              <a:gd name="connsiteY4" fmla="*/ 130 h 120337"/>
              <a:gd name="connsiteX5" fmla="*/ 220756 w 354110"/>
              <a:gd name="connsiteY5" fmla="*/ 19180 h 120337"/>
              <a:gd name="connsiteX6" fmla="*/ 217581 w 354110"/>
              <a:gd name="connsiteY6" fmla="*/ 44580 h 120337"/>
              <a:gd name="connsiteX7" fmla="*/ 65181 w 354110"/>
              <a:gd name="connsiteY7" fmla="*/ 108080 h 120337"/>
              <a:gd name="connsiteX8" fmla="*/ 11206 w 354110"/>
              <a:gd name="connsiteY8" fmla="*/ 114430 h 12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4110" h="120337">
                <a:moveTo>
                  <a:pt x="11206" y="114430"/>
                </a:moveTo>
                <a:cubicBezTo>
                  <a:pt x="46660" y="102788"/>
                  <a:pt x="220756" y="49872"/>
                  <a:pt x="277906" y="38230"/>
                </a:cubicBezTo>
                <a:cubicBezTo>
                  <a:pt x="335056" y="26588"/>
                  <a:pt x="353577" y="46167"/>
                  <a:pt x="354106" y="44580"/>
                </a:cubicBezTo>
                <a:cubicBezTo>
                  <a:pt x="354635" y="42993"/>
                  <a:pt x="308598" y="36113"/>
                  <a:pt x="281081" y="28705"/>
                </a:cubicBezTo>
                <a:cubicBezTo>
                  <a:pt x="253564" y="21297"/>
                  <a:pt x="199060" y="1717"/>
                  <a:pt x="189006" y="130"/>
                </a:cubicBezTo>
                <a:cubicBezTo>
                  <a:pt x="178952" y="-1457"/>
                  <a:pt x="215994" y="11772"/>
                  <a:pt x="220756" y="19180"/>
                </a:cubicBezTo>
                <a:cubicBezTo>
                  <a:pt x="225519" y="26588"/>
                  <a:pt x="243510" y="29763"/>
                  <a:pt x="217581" y="44580"/>
                </a:cubicBezTo>
                <a:cubicBezTo>
                  <a:pt x="191652" y="59397"/>
                  <a:pt x="97460" y="97497"/>
                  <a:pt x="65181" y="108080"/>
                </a:cubicBezTo>
                <a:cubicBezTo>
                  <a:pt x="32902" y="118663"/>
                  <a:pt x="-24248" y="126072"/>
                  <a:pt x="11206" y="1144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1" name="フリーフォーム 1450">
            <a:extLst>
              <a:ext uri="{FF2B5EF4-FFF2-40B4-BE49-F238E27FC236}">
                <a16:creationId xmlns:a16="http://schemas.microsoft.com/office/drawing/2014/main" id="{58AA2ED3-6895-AA17-351E-89B8E42727FC}"/>
              </a:ext>
            </a:extLst>
          </p:cNvPr>
          <p:cNvSpPr/>
          <p:nvPr/>
        </p:nvSpPr>
        <p:spPr>
          <a:xfrm>
            <a:off x="5242527" y="8496291"/>
            <a:ext cx="374553" cy="572675"/>
          </a:xfrm>
          <a:custGeom>
            <a:avLst/>
            <a:gdLst>
              <a:gd name="connsiteX0" fmla="*/ 2573 w 374553"/>
              <a:gd name="connsiteY0" fmla="*/ 571509 h 572675"/>
              <a:gd name="connsiteX1" fmla="*/ 367698 w 374553"/>
              <a:gd name="connsiteY1" fmla="*/ 12709 h 572675"/>
              <a:gd name="connsiteX2" fmla="*/ 243873 w 374553"/>
              <a:gd name="connsiteY2" fmla="*/ 171459 h 572675"/>
              <a:gd name="connsiteX3" fmla="*/ 278798 w 374553"/>
              <a:gd name="connsiteY3" fmla="*/ 63509 h 572675"/>
              <a:gd name="connsiteX4" fmla="*/ 167673 w 374553"/>
              <a:gd name="connsiteY4" fmla="*/ 225434 h 572675"/>
              <a:gd name="connsiteX5" fmla="*/ 202598 w 374553"/>
              <a:gd name="connsiteY5" fmla="*/ 161934 h 572675"/>
              <a:gd name="connsiteX6" fmla="*/ 2573 w 374553"/>
              <a:gd name="connsiteY6" fmla="*/ 571509 h 572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4553" h="572675">
                <a:moveTo>
                  <a:pt x="2573" y="571509"/>
                </a:moveTo>
                <a:cubicBezTo>
                  <a:pt x="30090" y="546638"/>
                  <a:pt x="327481" y="79384"/>
                  <a:pt x="367698" y="12709"/>
                </a:cubicBezTo>
                <a:cubicBezTo>
                  <a:pt x="407915" y="-53966"/>
                  <a:pt x="258690" y="162992"/>
                  <a:pt x="243873" y="171459"/>
                </a:cubicBezTo>
                <a:cubicBezTo>
                  <a:pt x="229056" y="179926"/>
                  <a:pt x="291498" y="54513"/>
                  <a:pt x="278798" y="63509"/>
                </a:cubicBezTo>
                <a:cubicBezTo>
                  <a:pt x="266098" y="72505"/>
                  <a:pt x="180373" y="209030"/>
                  <a:pt x="167673" y="225434"/>
                </a:cubicBezTo>
                <a:cubicBezTo>
                  <a:pt x="154973" y="241838"/>
                  <a:pt x="228527" y="107959"/>
                  <a:pt x="202598" y="161934"/>
                </a:cubicBezTo>
                <a:cubicBezTo>
                  <a:pt x="176669" y="215909"/>
                  <a:pt x="-24944" y="596380"/>
                  <a:pt x="2573" y="5715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2" name="フリーフォーム 1451">
            <a:extLst>
              <a:ext uri="{FF2B5EF4-FFF2-40B4-BE49-F238E27FC236}">
                <a16:creationId xmlns:a16="http://schemas.microsoft.com/office/drawing/2014/main" id="{A9E66742-1543-2E81-E373-A34E56527C1C}"/>
              </a:ext>
            </a:extLst>
          </p:cNvPr>
          <p:cNvSpPr/>
          <p:nvPr/>
        </p:nvSpPr>
        <p:spPr>
          <a:xfrm>
            <a:off x="5638628" y="8769833"/>
            <a:ext cx="219628" cy="419149"/>
          </a:xfrm>
          <a:custGeom>
            <a:avLst/>
            <a:gdLst>
              <a:gd name="connsiteX0" fmla="*/ 146222 w 219628"/>
              <a:gd name="connsiteY0" fmla="*/ 72542 h 419149"/>
              <a:gd name="connsiteX1" fmla="*/ 120822 w 219628"/>
              <a:gd name="connsiteY1" fmla="*/ 323367 h 419149"/>
              <a:gd name="connsiteX2" fmla="*/ 155747 w 219628"/>
              <a:gd name="connsiteY2" fmla="*/ 164617 h 419149"/>
              <a:gd name="connsiteX3" fmla="*/ 172 w 219628"/>
              <a:gd name="connsiteY3" fmla="*/ 418617 h 419149"/>
              <a:gd name="connsiteX4" fmla="*/ 127172 w 219628"/>
              <a:gd name="connsiteY4" fmla="*/ 224942 h 419149"/>
              <a:gd name="connsiteX5" fmla="*/ 219247 w 219628"/>
              <a:gd name="connsiteY5" fmla="*/ 5867 h 419149"/>
              <a:gd name="connsiteX6" fmla="*/ 146222 w 219628"/>
              <a:gd name="connsiteY6" fmla="*/ 72542 h 419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628" h="419149">
                <a:moveTo>
                  <a:pt x="146222" y="72542"/>
                </a:moveTo>
                <a:cubicBezTo>
                  <a:pt x="129818" y="125459"/>
                  <a:pt x="119234" y="308021"/>
                  <a:pt x="120822" y="323367"/>
                </a:cubicBezTo>
                <a:cubicBezTo>
                  <a:pt x="122409" y="338713"/>
                  <a:pt x="175855" y="148742"/>
                  <a:pt x="155747" y="164617"/>
                </a:cubicBezTo>
                <a:cubicBezTo>
                  <a:pt x="135639" y="180492"/>
                  <a:pt x="4934" y="408563"/>
                  <a:pt x="172" y="418617"/>
                </a:cubicBezTo>
                <a:cubicBezTo>
                  <a:pt x="-4591" y="428671"/>
                  <a:pt x="90660" y="293734"/>
                  <a:pt x="127172" y="224942"/>
                </a:cubicBezTo>
                <a:cubicBezTo>
                  <a:pt x="163684" y="156150"/>
                  <a:pt x="213426" y="25975"/>
                  <a:pt x="219247" y="5867"/>
                </a:cubicBezTo>
                <a:cubicBezTo>
                  <a:pt x="225068" y="-14241"/>
                  <a:pt x="162626" y="19625"/>
                  <a:pt x="146222" y="725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3" name="フリーフォーム 1452">
            <a:extLst>
              <a:ext uri="{FF2B5EF4-FFF2-40B4-BE49-F238E27FC236}">
                <a16:creationId xmlns:a16="http://schemas.microsoft.com/office/drawing/2014/main" id="{A3F0BC37-73D9-D585-8CD2-7315081D874B}"/>
              </a:ext>
            </a:extLst>
          </p:cNvPr>
          <p:cNvSpPr/>
          <p:nvPr/>
        </p:nvSpPr>
        <p:spPr>
          <a:xfrm>
            <a:off x="5664199" y="8687306"/>
            <a:ext cx="358117" cy="533057"/>
          </a:xfrm>
          <a:custGeom>
            <a:avLst/>
            <a:gdLst>
              <a:gd name="connsiteX0" fmla="*/ 247651 w 358117"/>
              <a:gd name="connsiteY0" fmla="*/ 2669 h 533057"/>
              <a:gd name="connsiteX1" fmla="*/ 219076 w 358117"/>
              <a:gd name="connsiteY1" fmla="*/ 209044 h 533057"/>
              <a:gd name="connsiteX2" fmla="*/ 238126 w 358117"/>
              <a:gd name="connsiteY2" fmla="*/ 145544 h 533057"/>
              <a:gd name="connsiteX3" fmla="*/ 88901 w 358117"/>
              <a:gd name="connsiteY3" fmla="*/ 396369 h 533057"/>
              <a:gd name="connsiteX4" fmla="*/ 171451 w 358117"/>
              <a:gd name="connsiteY4" fmla="*/ 304294 h 533057"/>
              <a:gd name="connsiteX5" fmla="*/ 1 w 358117"/>
              <a:gd name="connsiteY5" fmla="*/ 532894 h 533057"/>
              <a:gd name="connsiteX6" fmla="*/ 174626 w 358117"/>
              <a:gd name="connsiteY6" fmla="*/ 263019 h 533057"/>
              <a:gd name="connsiteX7" fmla="*/ 244476 w 358117"/>
              <a:gd name="connsiteY7" fmla="*/ 145544 h 533057"/>
              <a:gd name="connsiteX8" fmla="*/ 307976 w 358117"/>
              <a:gd name="connsiteY8" fmla="*/ 94744 h 533057"/>
              <a:gd name="connsiteX9" fmla="*/ 355601 w 358117"/>
              <a:gd name="connsiteY9" fmla="*/ 75694 h 533057"/>
              <a:gd name="connsiteX10" fmla="*/ 228601 w 358117"/>
              <a:gd name="connsiteY10" fmla="*/ 136019 h 533057"/>
              <a:gd name="connsiteX11" fmla="*/ 244476 w 358117"/>
              <a:gd name="connsiteY11" fmla="*/ 94744 h 533057"/>
              <a:gd name="connsiteX12" fmla="*/ 247651 w 358117"/>
              <a:gd name="connsiteY12" fmla="*/ 2669 h 533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8117" h="533057">
                <a:moveTo>
                  <a:pt x="247651" y="2669"/>
                </a:moveTo>
                <a:cubicBezTo>
                  <a:pt x="243418" y="21719"/>
                  <a:pt x="220664" y="185231"/>
                  <a:pt x="219076" y="209044"/>
                </a:cubicBezTo>
                <a:cubicBezTo>
                  <a:pt x="217488" y="232857"/>
                  <a:pt x="259822" y="114323"/>
                  <a:pt x="238126" y="145544"/>
                </a:cubicBezTo>
                <a:cubicBezTo>
                  <a:pt x="216430" y="176765"/>
                  <a:pt x="100013" y="369911"/>
                  <a:pt x="88901" y="396369"/>
                </a:cubicBezTo>
                <a:cubicBezTo>
                  <a:pt x="77788" y="422827"/>
                  <a:pt x="186268" y="281540"/>
                  <a:pt x="171451" y="304294"/>
                </a:cubicBezTo>
                <a:cubicBezTo>
                  <a:pt x="156634" y="327048"/>
                  <a:pt x="-528" y="539773"/>
                  <a:pt x="1" y="532894"/>
                </a:cubicBezTo>
                <a:cubicBezTo>
                  <a:pt x="530" y="526015"/>
                  <a:pt x="133880" y="327577"/>
                  <a:pt x="174626" y="263019"/>
                </a:cubicBezTo>
                <a:cubicBezTo>
                  <a:pt x="215372" y="198461"/>
                  <a:pt x="222251" y="173590"/>
                  <a:pt x="244476" y="145544"/>
                </a:cubicBezTo>
                <a:cubicBezTo>
                  <a:pt x="266701" y="117498"/>
                  <a:pt x="289455" y="106386"/>
                  <a:pt x="307976" y="94744"/>
                </a:cubicBezTo>
                <a:cubicBezTo>
                  <a:pt x="326497" y="83102"/>
                  <a:pt x="368830" y="68815"/>
                  <a:pt x="355601" y="75694"/>
                </a:cubicBezTo>
                <a:cubicBezTo>
                  <a:pt x="342372" y="82573"/>
                  <a:pt x="247122" y="132844"/>
                  <a:pt x="228601" y="136019"/>
                </a:cubicBezTo>
                <a:cubicBezTo>
                  <a:pt x="210080" y="139194"/>
                  <a:pt x="237597" y="117498"/>
                  <a:pt x="244476" y="94744"/>
                </a:cubicBezTo>
                <a:cubicBezTo>
                  <a:pt x="251355" y="71990"/>
                  <a:pt x="251884" y="-16381"/>
                  <a:pt x="247651" y="26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4" name="フリーフォーム 1453">
            <a:extLst>
              <a:ext uri="{FF2B5EF4-FFF2-40B4-BE49-F238E27FC236}">
                <a16:creationId xmlns:a16="http://schemas.microsoft.com/office/drawing/2014/main" id="{2E3DC9E5-8CA9-7D82-B3BA-C4CEB32ACF52}"/>
              </a:ext>
            </a:extLst>
          </p:cNvPr>
          <p:cNvSpPr/>
          <p:nvPr/>
        </p:nvSpPr>
        <p:spPr>
          <a:xfrm>
            <a:off x="5490824" y="8268333"/>
            <a:ext cx="490390" cy="271177"/>
          </a:xfrm>
          <a:custGeom>
            <a:avLst/>
            <a:gdLst>
              <a:gd name="connsiteX0" fmla="*/ 8276 w 490390"/>
              <a:gd name="connsiteY0" fmla="*/ 262892 h 271177"/>
              <a:gd name="connsiteX1" fmla="*/ 360701 w 490390"/>
              <a:gd name="connsiteY1" fmla="*/ 97792 h 271177"/>
              <a:gd name="connsiteX2" fmla="*/ 249576 w 490390"/>
              <a:gd name="connsiteY2" fmla="*/ 161292 h 271177"/>
              <a:gd name="connsiteX3" fmla="*/ 484526 w 490390"/>
              <a:gd name="connsiteY3" fmla="*/ 2542 h 271177"/>
              <a:gd name="connsiteX4" fmla="*/ 405151 w 490390"/>
              <a:gd name="connsiteY4" fmla="*/ 72392 h 271177"/>
              <a:gd name="connsiteX5" fmla="*/ 249576 w 490390"/>
              <a:gd name="connsiteY5" fmla="*/ 189867 h 271177"/>
              <a:gd name="connsiteX6" fmla="*/ 122576 w 490390"/>
              <a:gd name="connsiteY6" fmla="*/ 240667 h 271177"/>
              <a:gd name="connsiteX7" fmla="*/ 8276 w 490390"/>
              <a:gd name="connsiteY7" fmla="*/ 262892 h 271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0390" h="271177">
                <a:moveTo>
                  <a:pt x="8276" y="262892"/>
                </a:moveTo>
                <a:cubicBezTo>
                  <a:pt x="47964" y="239079"/>
                  <a:pt x="320484" y="114725"/>
                  <a:pt x="360701" y="97792"/>
                </a:cubicBezTo>
                <a:cubicBezTo>
                  <a:pt x="400918" y="80859"/>
                  <a:pt x="228939" y="177167"/>
                  <a:pt x="249576" y="161292"/>
                </a:cubicBezTo>
                <a:cubicBezTo>
                  <a:pt x="270214" y="145417"/>
                  <a:pt x="458597" y="17359"/>
                  <a:pt x="484526" y="2542"/>
                </a:cubicBezTo>
                <a:cubicBezTo>
                  <a:pt x="510455" y="-12275"/>
                  <a:pt x="444309" y="41171"/>
                  <a:pt x="405151" y="72392"/>
                </a:cubicBezTo>
                <a:cubicBezTo>
                  <a:pt x="365993" y="103613"/>
                  <a:pt x="296672" y="161821"/>
                  <a:pt x="249576" y="189867"/>
                </a:cubicBezTo>
                <a:cubicBezTo>
                  <a:pt x="202480" y="217913"/>
                  <a:pt x="162793" y="228496"/>
                  <a:pt x="122576" y="240667"/>
                </a:cubicBezTo>
                <a:cubicBezTo>
                  <a:pt x="82359" y="252838"/>
                  <a:pt x="-31412" y="286705"/>
                  <a:pt x="8276" y="2628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5" name="フリーフォーム 1454">
            <a:extLst>
              <a:ext uri="{FF2B5EF4-FFF2-40B4-BE49-F238E27FC236}">
                <a16:creationId xmlns:a16="http://schemas.microsoft.com/office/drawing/2014/main" id="{EA4D7478-EAAE-746F-4959-C18DD78157A5}"/>
              </a:ext>
            </a:extLst>
          </p:cNvPr>
          <p:cNvSpPr/>
          <p:nvPr/>
        </p:nvSpPr>
        <p:spPr>
          <a:xfrm>
            <a:off x="5898856" y="8431310"/>
            <a:ext cx="418233" cy="431715"/>
          </a:xfrm>
          <a:custGeom>
            <a:avLst/>
            <a:gdLst>
              <a:gd name="connsiteX0" fmla="*/ 294 w 418233"/>
              <a:gd name="connsiteY0" fmla="*/ 430115 h 431715"/>
              <a:gd name="connsiteX1" fmla="*/ 213019 w 418233"/>
              <a:gd name="connsiteY1" fmla="*/ 153890 h 431715"/>
              <a:gd name="connsiteX2" fmla="*/ 114594 w 418233"/>
              <a:gd name="connsiteY2" fmla="*/ 252315 h 431715"/>
              <a:gd name="connsiteX3" fmla="*/ 409869 w 418233"/>
              <a:gd name="connsiteY3" fmla="*/ 11015 h 431715"/>
              <a:gd name="connsiteX4" fmla="*/ 327319 w 418233"/>
              <a:gd name="connsiteY4" fmla="*/ 55465 h 431715"/>
              <a:gd name="connsiteX5" fmla="*/ 222544 w 418233"/>
              <a:gd name="connsiteY5" fmla="*/ 185640 h 431715"/>
              <a:gd name="connsiteX6" fmla="*/ 168569 w 418233"/>
              <a:gd name="connsiteY6" fmla="*/ 265015 h 431715"/>
              <a:gd name="connsiteX7" fmla="*/ 294 w 418233"/>
              <a:gd name="connsiteY7" fmla="*/ 430115 h 431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8233" h="431715">
                <a:moveTo>
                  <a:pt x="294" y="430115"/>
                </a:moveTo>
                <a:cubicBezTo>
                  <a:pt x="7702" y="411594"/>
                  <a:pt x="193969" y="183523"/>
                  <a:pt x="213019" y="153890"/>
                </a:cubicBezTo>
                <a:cubicBezTo>
                  <a:pt x="232069" y="124257"/>
                  <a:pt x="81786" y="276128"/>
                  <a:pt x="114594" y="252315"/>
                </a:cubicBezTo>
                <a:cubicBezTo>
                  <a:pt x="147402" y="228502"/>
                  <a:pt x="374415" y="43823"/>
                  <a:pt x="409869" y="11015"/>
                </a:cubicBezTo>
                <a:cubicBezTo>
                  <a:pt x="445323" y="-21793"/>
                  <a:pt x="358540" y="26361"/>
                  <a:pt x="327319" y="55465"/>
                </a:cubicBezTo>
                <a:cubicBezTo>
                  <a:pt x="296098" y="84569"/>
                  <a:pt x="249002" y="150715"/>
                  <a:pt x="222544" y="185640"/>
                </a:cubicBezTo>
                <a:cubicBezTo>
                  <a:pt x="196086" y="220565"/>
                  <a:pt x="209844" y="229032"/>
                  <a:pt x="168569" y="265015"/>
                </a:cubicBezTo>
                <a:cubicBezTo>
                  <a:pt x="127294" y="300998"/>
                  <a:pt x="-7114" y="448636"/>
                  <a:pt x="294" y="430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6" name="フリーフォーム 1455">
            <a:extLst>
              <a:ext uri="{FF2B5EF4-FFF2-40B4-BE49-F238E27FC236}">
                <a16:creationId xmlns:a16="http://schemas.microsoft.com/office/drawing/2014/main" id="{DB73336B-FE1B-636E-C2AE-CEDA90CF69A1}"/>
              </a:ext>
            </a:extLst>
          </p:cNvPr>
          <p:cNvSpPr/>
          <p:nvPr/>
        </p:nvSpPr>
        <p:spPr>
          <a:xfrm>
            <a:off x="6070587" y="8257541"/>
            <a:ext cx="322569" cy="376951"/>
          </a:xfrm>
          <a:custGeom>
            <a:avLst/>
            <a:gdLst>
              <a:gd name="connsiteX0" fmla="*/ 320688 w 322569"/>
              <a:gd name="connsiteY0" fmla="*/ 634 h 376951"/>
              <a:gd name="connsiteX1" fmla="*/ 292113 w 322569"/>
              <a:gd name="connsiteY1" fmla="*/ 99059 h 376951"/>
              <a:gd name="connsiteX2" fmla="*/ 200038 w 322569"/>
              <a:gd name="connsiteY2" fmla="*/ 207009 h 376951"/>
              <a:gd name="connsiteX3" fmla="*/ 254013 w 322569"/>
              <a:gd name="connsiteY3" fmla="*/ 140334 h 376951"/>
              <a:gd name="connsiteX4" fmla="*/ 28588 w 322569"/>
              <a:gd name="connsiteY4" fmla="*/ 353059 h 376951"/>
              <a:gd name="connsiteX5" fmla="*/ 22238 w 322569"/>
              <a:gd name="connsiteY5" fmla="*/ 353059 h 376951"/>
              <a:gd name="connsiteX6" fmla="*/ 203213 w 322569"/>
              <a:gd name="connsiteY6" fmla="*/ 184784 h 376951"/>
              <a:gd name="connsiteX7" fmla="*/ 273063 w 322569"/>
              <a:gd name="connsiteY7" fmla="*/ 146684 h 376951"/>
              <a:gd name="connsiteX8" fmla="*/ 314338 w 322569"/>
              <a:gd name="connsiteY8" fmla="*/ 60959 h 376951"/>
              <a:gd name="connsiteX9" fmla="*/ 320688 w 322569"/>
              <a:gd name="connsiteY9" fmla="*/ 634 h 376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2569" h="376951">
                <a:moveTo>
                  <a:pt x="320688" y="634"/>
                </a:moveTo>
                <a:cubicBezTo>
                  <a:pt x="316984" y="6984"/>
                  <a:pt x="312221" y="64663"/>
                  <a:pt x="292113" y="99059"/>
                </a:cubicBezTo>
                <a:cubicBezTo>
                  <a:pt x="272005" y="133455"/>
                  <a:pt x="206388" y="200130"/>
                  <a:pt x="200038" y="207009"/>
                </a:cubicBezTo>
                <a:cubicBezTo>
                  <a:pt x="193688" y="213888"/>
                  <a:pt x="282588" y="115992"/>
                  <a:pt x="254013" y="140334"/>
                </a:cubicBezTo>
                <a:cubicBezTo>
                  <a:pt x="225438" y="164676"/>
                  <a:pt x="67217" y="317605"/>
                  <a:pt x="28588" y="353059"/>
                </a:cubicBezTo>
                <a:cubicBezTo>
                  <a:pt x="-10041" y="388513"/>
                  <a:pt x="-6866" y="381105"/>
                  <a:pt x="22238" y="353059"/>
                </a:cubicBezTo>
                <a:cubicBezTo>
                  <a:pt x="51342" y="325013"/>
                  <a:pt x="161409" y="219180"/>
                  <a:pt x="203213" y="184784"/>
                </a:cubicBezTo>
                <a:cubicBezTo>
                  <a:pt x="245017" y="150388"/>
                  <a:pt x="254542" y="167321"/>
                  <a:pt x="273063" y="146684"/>
                </a:cubicBezTo>
                <a:cubicBezTo>
                  <a:pt x="291584" y="126047"/>
                  <a:pt x="305871" y="84771"/>
                  <a:pt x="314338" y="60959"/>
                </a:cubicBezTo>
                <a:cubicBezTo>
                  <a:pt x="322805" y="37147"/>
                  <a:pt x="324392" y="-5716"/>
                  <a:pt x="320688" y="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7" name="フリーフォーム 1456">
            <a:extLst>
              <a:ext uri="{FF2B5EF4-FFF2-40B4-BE49-F238E27FC236}">
                <a16:creationId xmlns:a16="http://schemas.microsoft.com/office/drawing/2014/main" id="{DB96C9EF-71A2-62D9-B8E5-BDF28247EF57}"/>
              </a:ext>
            </a:extLst>
          </p:cNvPr>
          <p:cNvSpPr/>
          <p:nvPr/>
        </p:nvSpPr>
        <p:spPr>
          <a:xfrm>
            <a:off x="5721258" y="8487360"/>
            <a:ext cx="189500" cy="228027"/>
          </a:xfrm>
          <a:custGeom>
            <a:avLst/>
            <a:gdLst>
              <a:gd name="connsiteX0" fmla="*/ 92 w 189500"/>
              <a:gd name="connsiteY0" fmla="*/ 15290 h 228027"/>
              <a:gd name="connsiteX1" fmla="*/ 95342 w 189500"/>
              <a:gd name="connsiteY1" fmla="*/ 53390 h 228027"/>
              <a:gd name="connsiteX2" fmla="*/ 123917 w 189500"/>
              <a:gd name="connsiteY2" fmla="*/ 164515 h 228027"/>
              <a:gd name="connsiteX3" fmla="*/ 142967 w 189500"/>
              <a:gd name="connsiteY3" fmla="*/ 120065 h 228027"/>
              <a:gd name="connsiteX4" fmla="*/ 187417 w 189500"/>
              <a:gd name="connsiteY4" fmla="*/ 228015 h 228027"/>
              <a:gd name="connsiteX5" fmla="*/ 171542 w 189500"/>
              <a:gd name="connsiteY5" fmla="*/ 126415 h 228027"/>
              <a:gd name="connsiteX6" fmla="*/ 79467 w 189500"/>
              <a:gd name="connsiteY6" fmla="*/ 8940 h 228027"/>
              <a:gd name="connsiteX7" fmla="*/ 92 w 189500"/>
              <a:gd name="connsiteY7" fmla="*/ 15290 h 228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500" h="228027">
                <a:moveTo>
                  <a:pt x="92" y="15290"/>
                </a:moveTo>
                <a:cubicBezTo>
                  <a:pt x="2738" y="22698"/>
                  <a:pt x="74705" y="28519"/>
                  <a:pt x="95342" y="53390"/>
                </a:cubicBezTo>
                <a:cubicBezTo>
                  <a:pt x="115979" y="78261"/>
                  <a:pt x="115980" y="153403"/>
                  <a:pt x="123917" y="164515"/>
                </a:cubicBezTo>
                <a:cubicBezTo>
                  <a:pt x="131855" y="175628"/>
                  <a:pt x="132384" y="109482"/>
                  <a:pt x="142967" y="120065"/>
                </a:cubicBezTo>
                <a:cubicBezTo>
                  <a:pt x="153550" y="130648"/>
                  <a:pt x="182655" y="226957"/>
                  <a:pt x="187417" y="228015"/>
                </a:cubicBezTo>
                <a:cubicBezTo>
                  <a:pt x="192179" y="229073"/>
                  <a:pt x="189534" y="162927"/>
                  <a:pt x="171542" y="126415"/>
                </a:cubicBezTo>
                <a:cubicBezTo>
                  <a:pt x="153550" y="89903"/>
                  <a:pt x="106455" y="29048"/>
                  <a:pt x="79467" y="8940"/>
                </a:cubicBezTo>
                <a:cubicBezTo>
                  <a:pt x="52480" y="-11168"/>
                  <a:pt x="-2554" y="7882"/>
                  <a:pt x="92" y="152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8" name="フリーフォーム 1457">
            <a:extLst>
              <a:ext uri="{FF2B5EF4-FFF2-40B4-BE49-F238E27FC236}">
                <a16:creationId xmlns:a16="http://schemas.microsoft.com/office/drawing/2014/main" id="{99B9D70C-FCA1-A4D6-796E-B02A002BD759}"/>
              </a:ext>
            </a:extLst>
          </p:cNvPr>
          <p:cNvSpPr/>
          <p:nvPr/>
        </p:nvSpPr>
        <p:spPr>
          <a:xfrm>
            <a:off x="5865642" y="8159708"/>
            <a:ext cx="332061" cy="232929"/>
          </a:xfrm>
          <a:custGeom>
            <a:avLst/>
            <a:gdLst>
              <a:gd name="connsiteX0" fmla="*/ 331958 w 332061"/>
              <a:gd name="connsiteY0" fmla="*/ 42 h 232929"/>
              <a:gd name="connsiteX1" fmla="*/ 154158 w 332061"/>
              <a:gd name="connsiteY1" fmla="*/ 73067 h 232929"/>
              <a:gd name="connsiteX2" fmla="*/ 1758 w 332061"/>
              <a:gd name="connsiteY2" fmla="*/ 231817 h 232929"/>
              <a:gd name="connsiteX3" fmla="*/ 74783 w 332061"/>
              <a:gd name="connsiteY3" fmla="*/ 139742 h 232929"/>
              <a:gd name="connsiteX4" fmla="*/ 128758 w 332061"/>
              <a:gd name="connsiteY4" fmla="*/ 63542 h 232929"/>
              <a:gd name="connsiteX5" fmla="*/ 331958 w 332061"/>
              <a:gd name="connsiteY5" fmla="*/ 42 h 23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2061" h="232929">
                <a:moveTo>
                  <a:pt x="331958" y="42"/>
                </a:moveTo>
                <a:cubicBezTo>
                  <a:pt x="336191" y="1629"/>
                  <a:pt x="209191" y="34438"/>
                  <a:pt x="154158" y="73067"/>
                </a:cubicBezTo>
                <a:cubicBezTo>
                  <a:pt x="99125" y="111696"/>
                  <a:pt x="14987" y="220705"/>
                  <a:pt x="1758" y="231817"/>
                </a:cubicBezTo>
                <a:cubicBezTo>
                  <a:pt x="-11471" y="242929"/>
                  <a:pt x="53616" y="167788"/>
                  <a:pt x="74783" y="139742"/>
                </a:cubicBezTo>
                <a:cubicBezTo>
                  <a:pt x="95950" y="111696"/>
                  <a:pt x="79546" y="85238"/>
                  <a:pt x="128758" y="63542"/>
                </a:cubicBezTo>
                <a:cubicBezTo>
                  <a:pt x="177970" y="41846"/>
                  <a:pt x="327725" y="-1545"/>
                  <a:pt x="331958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9" name="フリーフォーム 1458">
            <a:extLst>
              <a:ext uri="{FF2B5EF4-FFF2-40B4-BE49-F238E27FC236}">
                <a16:creationId xmlns:a16="http://schemas.microsoft.com/office/drawing/2014/main" id="{76AE7563-BC2D-7381-9732-0A5AECB49626}"/>
              </a:ext>
            </a:extLst>
          </p:cNvPr>
          <p:cNvSpPr/>
          <p:nvPr/>
        </p:nvSpPr>
        <p:spPr>
          <a:xfrm>
            <a:off x="5670346" y="8562960"/>
            <a:ext cx="178556" cy="136542"/>
          </a:xfrm>
          <a:custGeom>
            <a:avLst/>
            <a:gdLst>
              <a:gd name="connsiteX0" fmla="*/ 204 w 178556"/>
              <a:gd name="connsiteY0" fmla="*/ 15 h 136542"/>
              <a:gd name="connsiteX1" fmla="*/ 104979 w 178556"/>
              <a:gd name="connsiteY1" fmla="*/ 34940 h 136542"/>
              <a:gd name="connsiteX2" fmla="*/ 178004 w 178556"/>
              <a:gd name="connsiteY2" fmla="*/ 136540 h 136542"/>
              <a:gd name="connsiteX3" fmla="*/ 133554 w 178556"/>
              <a:gd name="connsiteY3" fmla="*/ 38115 h 136542"/>
              <a:gd name="connsiteX4" fmla="*/ 204 w 178556"/>
              <a:gd name="connsiteY4" fmla="*/ 15 h 136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556" h="136542">
                <a:moveTo>
                  <a:pt x="204" y="15"/>
                </a:moveTo>
                <a:cubicBezTo>
                  <a:pt x="-4559" y="-514"/>
                  <a:pt x="75346" y="12186"/>
                  <a:pt x="104979" y="34940"/>
                </a:cubicBezTo>
                <a:cubicBezTo>
                  <a:pt x="134612" y="57694"/>
                  <a:pt x="173242" y="136011"/>
                  <a:pt x="178004" y="136540"/>
                </a:cubicBezTo>
                <a:cubicBezTo>
                  <a:pt x="182767" y="137069"/>
                  <a:pt x="155779" y="58752"/>
                  <a:pt x="133554" y="38115"/>
                </a:cubicBezTo>
                <a:cubicBezTo>
                  <a:pt x="111329" y="17478"/>
                  <a:pt x="4967" y="544"/>
                  <a:pt x="204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0" name="フリーフォーム 1459">
            <a:extLst>
              <a:ext uri="{FF2B5EF4-FFF2-40B4-BE49-F238E27FC236}">
                <a16:creationId xmlns:a16="http://schemas.microsoft.com/office/drawing/2014/main" id="{D27EF295-4EC6-8D25-4DB3-2617AC8F52CC}"/>
              </a:ext>
            </a:extLst>
          </p:cNvPr>
          <p:cNvSpPr/>
          <p:nvPr/>
        </p:nvSpPr>
        <p:spPr>
          <a:xfrm>
            <a:off x="5635340" y="8591014"/>
            <a:ext cx="153430" cy="225978"/>
          </a:xfrm>
          <a:custGeom>
            <a:avLst/>
            <a:gdLst>
              <a:gd name="connsiteX0" fmla="*/ 285 w 153430"/>
              <a:gd name="connsiteY0" fmla="*/ 536 h 225978"/>
              <a:gd name="connsiteX1" fmla="*/ 101885 w 153430"/>
              <a:gd name="connsiteY1" fmla="*/ 102136 h 225978"/>
              <a:gd name="connsiteX2" fmla="*/ 146335 w 153430"/>
              <a:gd name="connsiteY2" fmla="*/ 83086 h 225978"/>
              <a:gd name="connsiteX3" fmla="*/ 149510 w 153430"/>
              <a:gd name="connsiteY3" fmla="*/ 225961 h 225978"/>
              <a:gd name="connsiteX4" fmla="*/ 143160 w 153430"/>
              <a:gd name="connsiteY4" fmla="*/ 92611 h 225978"/>
              <a:gd name="connsiteX5" fmla="*/ 149510 w 153430"/>
              <a:gd name="connsiteY5" fmla="*/ 44986 h 225978"/>
              <a:gd name="connsiteX6" fmla="*/ 73310 w 153430"/>
              <a:gd name="connsiteY6" fmla="*/ 60861 h 225978"/>
              <a:gd name="connsiteX7" fmla="*/ 285 w 153430"/>
              <a:gd name="connsiteY7" fmla="*/ 536 h 225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430" h="225978">
                <a:moveTo>
                  <a:pt x="285" y="536"/>
                </a:moveTo>
                <a:cubicBezTo>
                  <a:pt x="5047" y="7415"/>
                  <a:pt x="77543" y="88378"/>
                  <a:pt x="101885" y="102136"/>
                </a:cubicBezTo>
                <a:cubicBezTo>
                  <a:pt x="126227" y="115894"/>
                  <a:pt x="138398" y="62449"/>
                  <a:pt x="146335" y="83086"/>
                </a:cubicBezTo>
                <a:cubicBezTo>
                  <a:pt x="154273" y="103724"/>
                  <a:pt x="150039" y="224374"/>
                  <a:pt x="149510" y="225961"/>
                </a:cubicBezTo>
                <a:cubicBezTo>
                  <a:pt x="148981" y="227548"/>
                  <a:pt x="143160" y="122773"/>
                  <a:pt x="143160" y="92611"/>
                </a:cubicBezTo>
                <a:cubicBezTo>
                  <a:pt x="143160" y="62449"/>
                  <a:pt x="161152" y="50278"/>
                  <a:pt x="149510" y="44986"/>
                </a:cubicBezTo>
                <a:cubicBezTo>
                  <a:pt x="137868" y="39694"/>
                  <a:pt x="95006" y="66682"/>
                  <a:pt x="73310" y="60861"/>
                </a:cubicBezTo>
                <a:cubicBezTo>
                  <a:pt x="51614" y="55040"/>
                  <a:pt x="-4477" y="-6343"/>
                  <a:pt x="285" y="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1" name="フリーフォーム 1460">
            <a:extLst>
              <a:ext uri="{FF2B5EF4-FFF2-40B4-BE49-F238E27FC236}">
                <a16:creationId xmlns:a16="http://schemas.microsoft.com/office/drawing/2014/main" id="{2AE8B59C-2795-D336-1ED9-880437A751B0}"/>
              </a:ext>
            </a:extLst>
          </p:cNvPr>
          <p:cNvSpPr/>
          <p:nvPr/>
        </p:nvSpPr>
        <p:spPr>
          <a:xfrm>
            <a:off x="5588247" y="8582194"/>
            <a:ext cx="171116" cy="536617"/>
          </a:xfrm>
          <a:custGeom>
            <a:avLst/>
            <a:gdLst>
              <a:gd name="connsiteX0" fmla="*/ 9278 w 171116"/>
              <a:gd name="connsiteY0" fmla="*/ 66506 h 536617"/>
              <a:gd name="connsiteX1" fmla="*/ 101353 w 171116"/>
              <a:gd name="connsiteY1" fmla="*/ 250656 h 536617"/>
              <a:gd name="connsiteX2" fmla="*/ 75953 w 171116"/>
              <a:gd name="connsiteY2" fmla="*/ 339556 h 536617"/>
              <a:gd name="connsiteX3" fmla="*/ 126753 w 171116"/>
              <a:gd name="connsiteY3" fmla="*/ 285581 h 536617"/>
              <a:gd name="connsiteX4" fmla="*/ 2928 w 171116"/>
              <a:gd name="connsiteY4" fmla="*/ 536406 h 536617"/>
              <a:gd name="connsiteX5" fmla="*/ 75953 w 171116"/>
              <a:gd name="connsiteY5" fmla="*/ 326856 h 536617"/>
              <a:gd name="connsiteX6" fmla="*/ 152153 w 171116"/>
              <a:gd name="connsiteY6" fmla="*/ 212556 h 536617"/>
              <a:gd name="connsiteX7" fmla="*/ 142628 w 171116"/>
              <a:gd name="connsiteY7" fmla="*/ 174456 h 536617"/>
              <a:gd name="connsiteX8" fmla="*/ 168028 w 171116"/>
              <a:gd name="connsiteY8" fmla="*/ 276056 h 536617"/>
              <a:gd name="connsiteX9" fmla="*/ 60078 w 171116"/>
              <a:gd name="connsiteY9" fmla="*/ 193506 h 536617"/>
              <a:gd name="connsiteX10" fmla="*/ 9278 w 171116"/>
              <a:gd name="connsiteY10" fmla="*/ 6181 h 536617"/>
              <a:gd name="connsiteX11" fmla="*/ 9278 w 171116"/>
              <a:gd name="connsiteY11" fmla="*/ 66506 h 536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1116" h="536617">
                <a:moveTo>
                  <a:pt x="9278" y="66506"/>
                </a:moveTo>
                <a:cubicBezTo>
                  <a:pt x="24624" y="107252"/>
                  <a:pt x="90240" y="205148"/>
                  <a:pt x="101353" y="250656"/>
                </a:cubicBezTo>
                <a:cubicBezTo>
                  <a:pt x="112466" y="296164"/>
                  <a:pt x="71720" y="333735"/>
                  <a:pt x="75953" y="339556"/>
                </a:cubicBezTo>
                <a:cubicBezTo>
                  <a:pt x="80186" y="345377"/>
                  <a:pt x="138924" y="252773"/>
                  <a:pt x="126753" y="285581"/>
                </a:cubicBezTo>
                <a:cubicBezTo>
                  <a:pt x="114582" y="318389"/>
                  <a:pt x="11395" y="529527"/>
                  <a:pt x="2928" y="536406"/>
                </a:cubicBezTo>
                <a:cubicBezTo>
                  <a:pt x="-5539" y="543285"/>
                  <a:pt x="51082" y="380831"/>
                  <a:pt x="75953" y="326856"/>
                </a:cubicBezTo>
                <a:cubicBezTo>
                  <a:pt x="100824" y="272881"/>
                  <a:pt x="141041" y="237956"/>
                  <a:pt x="152153" y="212556"/>
                </a:cubicBezTo>
                <a:cubicBezTo>
                  <a:pt x="163265" y="187156"/>
                  <a:pt x="142628" y="174456"/>
                  <a:pt x="142628" y="174456"/>
                </a:cubicBezTo>
                <a:cubicBezTo>
                  <a:pt x="145274" y="185039"/>
                  <a:pt x="181786" y="272881"/>
                  <a:pt x="168028" y="276056"/>
                </a:cubicBezTo>
                <a:cubicBezTo>
                  <a:pt x="154270" y="279231"/>
                  <a:pt x="86536" y="238485"/>
                  <a:pt x="60078" y="193506"/>
                </a:cubicBezTo>
                <a:cubicBezTo>
                  <a:pt x="33620" y="148527"/>
                  <a:pt x="18274" y="28406"/>
                  <a:pt x="9278" y="6181"/>
                </a:cubicBezTo>
                <a:cubicBezTo>
                  <a:pt x="282" y="-16044"/>
                  <a:pt x="-6068" y="25760"/>
                  <a:pt x="9278" y="66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2" name="フリーフォーム 1461">
            <a:extLst>
              <a:ext uri="{FF2B5EF4-FFF2-40B4-BE49-F238E27FC236}">
                <a16:creationId xmlns:a16="http://schemas.microsoft.com/office/drawing/2014/main" id="{4B38DD5A-29B7-2217-53DA-10FFE4AA8DB8}"/>
              </a:ext>
            </a:extLst>
          </p:cNvPr>
          <p:cNvSpPr/>
          <p:nvPr/>
        </p:nvSpPr>
        <p:spPr>
          <a:xfrm>
            <a:off x="5386868" y="8670814"/>
            <a:ext cx="182109" cy="362845"/>
          </a:xfrm>
          <a:custGeom>
            <a:avLst/>
            <a:gdLst>
              <a:gd name="connsiteX0" fmla="*/ 182082 w 182109"/>
              <a:gd name="connsiteY0" fmla="*/ 111 h 362845"/>
              <a:gd name="connsiteX1" fmla="*/ 36032 w 182109"/>
              <a:gd name="connsiteY1" fmla="*/ 247761 h 362845"/>
              <a:gd name="connsiteX2" fmla="*/ 86832 w 182109"/>
              <a:gd name="connsiteY2" fmla="*/ 289036 h 362845"/>
              <a:gd name="connsiteX3" fmla="*/ 1107 w 182109"/>
              <a:gd name="connsiteY3" fmla="*/ 362061 h 362845"/>
              <a:gd name="connsiteX4" fmla="*/ 159857 w 182109"/>
              <a:gd name="connsiteY4" fmla="*/ 238236 h 362845"/>
              <a:gd name="connsiteX5" fmla="*/ 20157 w 182109"/>
              <a:gd name="connsiteY5" fmla="*/ 298561 h 362845"/>
              <a:gd name="connsiteX6" fmla="*/ 67782 w 182109"/>
              <a:gd name="connsiteY6" fmla="*/ 203311 h 362845"/>
              <a:gd name="connsiteX7" fmla="*/ 48732 w 182109"/>
              <a:gd name="connsiteY7" fmla="*/ 216011 h 362845"/>
              <a:gd name="connsiteX8" fmla="*/ 182082 w 182109"/>
              <a:gd name="connsiteY8" fmla="*/ 111 h 36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109" h="362845">
                <a:moveTo>
                  <a:pt x="182082" y="111"/>
                </a:moveTo>
                <a:cubicBezTo>
                  <a:pt x="179965" y="5403"/>
                  <a:pt x="51907" y="199607"/>
                  <a:pt x="36032" y="247761"/>
                </a:cubicBezTo>
                <a:cubicBezTo>
                  <a:pt x="20157" y="295915"/>
                  <a:pt x="92653" y="269986"/>
                  <a:pt x="86832" y="289036"/>
                </a:cubicBezTo>
                <a:cubicBezTo>
                  <a:pt x="81011" y="308086"/>
                  <a:pt x="-11064" y="370528"/>
                  <a:pt x="1107" y="362061"/>
                </a:cubicBezTo>
                <a:cubicBezTo>
                  <a:pt x="13278" y="353594"/>
                  <a:pt x="156682" y="248819"/>
                  <a:pt x="159857" y="238236"/>
                </a:cubicBezTo>
                <a:cubicBezTo>
                  <a:pt x="163032" y="227653"/>
                  <a:pt x="35503" y="304382"/>
                  <a:pt x="20157" y="298561"/>
                </a:cubicBezTo>
                <a:cubicBezTo>
                  <a:pt x="4811" y="292740"/>
                  <a:pt x="63020" y="217069"/>
                  <a:pt x="67782" y="203311"/>
                </a:cubicBezTo>
                <a:cubicBezTo>
                  <a:pt x="72544" y="189553"/>
                  <a:pt x="32328" y="251994"/>
                  <a:pt x="48732" y="216011"/>
                </a:cubicBezTo>
                <a:cubicBezTo>
                  <a:pt x="65136" y="180028"/>
                  <a:pt x="184199" y="-5181"/>
                  <a:pt x="182082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3" name="フリーフォーム 1462">
            <a:extLst>
              <a:ext uri="{FF2B5EF4-FFF2-40B4-BE49-F238E27FC236}">
                <a16:creationId xmlns:a16="http://schemas.microsoft.com/office/drawing/2014/main" id="{EA3A652D-07C4-7E34-66E2-7D3ED32E52CE}"/>
              </a:ext>
            </a:extLst>
          </p:cNvPr>
          <p:cNvSpPr/>
          <p:nvPr/>
        </p:nvSpPr>
        <p:spPr>
          <a:xfrm>
            <a:off x="5899119" y="8261290"/>
            <a:ext cx="457265" cy="596967"/>
          </a:xfrm>
          <a:custGeom>
            <a:avLst/>
            <a:gdLst>
              <a:gd name="connsiteX0" fmla="*/ 403256 w 457265"/>
              <a:gd name="connsiteY0" fmla="*/ 60 h 596967"/>
              <a:gd name="connsiteX1" fmla="*/ 444531 w 457265"/>
              <a:gd name="connsiteY1" fmla="*/ 104835 h 596967"/>
              <a:gd name="connsiteX2" fmla="*/ 352456 w 457265"/>
              <a:gd name="connsiteY2" fmla="*/ 155635 h 596967"/>
              <a:gd name="connsiteX3" fmla="*/ 374681 w 457265"/>
              <a:gd name="connsiteY3" fmla="*/ 139760 h 596967"/>
              <a:gd name="connsiteX4" fmla="*/ 273081 w 457265"/>
              <a:gd name="connsiteY4" fmla="*/ 215960 h 596967"/>
              <a:gd name="connsiteX5" fmla="*/ 155606 w 457265"/>
              <a:gd name="connsiteY5" fmla="*/ 342960 h 596967"/>
              <a:gd name="connsiteX6" fmla="*/ 158781 w 457265"/>
              <a:gd name="connsiteY6" fmla="*/ 295335 h 596967"/>
              <a:gd name="connsiteX7" fmla="*/ 79406 w 457265"/>
              <a:gd name="connsiteY7" fmla="*/ 412810 h 596967"/>
              <a:gd name="connsiteX8" fmla="*/ 31 w 457265"/>
              <a:gd name="connsiteY8" fmla="*/ 596960 h 596967"/>
              <a:gd name="connsiteX9" fmla="*/ 73056 w 457265"/>
              <a:gd name="connsiteY9" fmla="*/ 419160 h 596967"/>
              <a:gd name="connsiteX10" fmla="*/ 288956 w 457265"/>
              <a:gd name="connsiteY10" fmla="*/ 171510 h 596967"/>
              <a:gd name="connsiteX11" fmla="*/ 387381 w 457265"/>
              <a:gd name="connsiteY11" fmla="*/ 146110 h 596967"/>
              <a:gd name="connsiteX12" fmla="*/ 403256 w 457265"/>
              <a:gd name="connsiteY12" fmla="*/ 139760 h 596967"/>
              <a:gd name="connsiteX13" fmla="*/ 396906 w 457265"/>
              <a:gd name="connsiteY13" fmla="*/ 66735 h 596967"/>
              <a:gd name="connsiteX14" fmla="*/ 457231 w 457265"/>
              <a:gd name="connsiteY14" fmla="*/ 88960 h 596967"/>
              <a:gd name="connsiteX15" fmla="*/ 403256 w 457265"/>
              <a:gd name="connsiteY15" fmla="*/ 60 h 596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57265" h="596967">
                <a:moveTo>
                  <a:pt x="403256" y="60"/>
                </a:moveTo>
                <a:cubicBezTo>
                  <a:pt x="401139" y="2706"/>
                  <a:pt x="452998" y="78906"/>
                  <a:pt x="444531" y="104835"/>
                </a:cubicBezTo>
                <a:cubicBezTo>
                  <a:pt x="436064" y="130764"/>
                  <a:pt x="364098" y="149814"/>
                  <a:pt x="352456" y="155635"/>
                </a:cubicBezTo>
                <a:cubicBezTo>
                  <a:pt x="340814" y="161456"/>
                  <a:pt x="374681" y="139760"/>
                  <a:pt x="374681" y="139760"/>
                </a:cubicBezTo>
                <a:cubicBezTo>
                  <a:pt x="361452" y="149814"/>
                  <a:pt x="309593" y="182093"/>
                  <a:pt x="273081" y="215960"/>
                </a:cubicBezTo>
                <a:cubicBezTo>
                  <a:pt x="236569" y="249827"/>
                  <a:pt x="174656" y="329731"/>
                  <a:pt x="155606" y="342960"/>
                </a:cubicBezTo>
                <a:cubicBezTo>
                  <a:pt x="136556" y="356189"/>
                  <a:pt x="171481" y="283693"/>
                  <a:pt x="158781" y="295335"/>
                </a:cubicBezTo>
                <a:cubicBezTo>
                  <a:pt x="146081" y="306977"/>
                  <a:pt x="105864" y="362539"/>
                  <a:pt x="79406" y="412810"/>
                </a:cubicBezTo>
                <a:cubicBezTo>
                  <a:pt x="52948" y="463081"/>
                  <a:pt x="1089" y="595902"/>
                  <a:pt x="31" y="596960"/>
                </a:cubicBezTo>
                <a:cubicBezTo>
                  <a:pt x="-1027" y="598018"/>
                  <a:pt x="24902" y="490068"/>
                  <a:pt x="73056" y="419160"/>
                </a:cubicBezTo>
                <a:cubicBezTo>
                  <a:pt x="121210" y="348252"/>
                  <a:pt x="236569" y="217018"/>
                  <a:pt x="288956" y="171510"/>
                </a:cubicBezTo>
                <a:cubicBezTo>
                  <a:pt x="341343" y="126002"/>
                  <a:pt x="368331" y="151402"/>
                  <a:pt x="387381" y="146110"/>
                </a:cubicBezTo>
                <a:cubicBezTo>
                  <a:pt x="406431" y="140818"/>
                  <a:pt x="401669" y="152989"/>
                  <a:pt x="403256" y="139760"/>
                </a:cubicBezTo>
                <a:cubicBezTo>
                  <a:pt x="404843" y="126531"/>
                  <a:pt x="387910" y="75202"/>
                  <a:pt x="396906" y="66735"/>
                </a:cubicBezTo>
                <a:cubicBezTo>
                  <a:pt x="405902" y="58268"/>
                  <a:pt x="455644" y="95839"/>
                  <a:pt x="457231" y="88960"/>
                </a:cubicBezTo>
                <a:cubicBezTo>
                  <a:pt x="458818" y="82081"/>
                  <a:pt x="405373" y="-2586"/>
                  <a:pt x="403256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4" name="フリーフォーム 1463">
            <a:extLst>
              <a:ext uri="{FF2B5EF4-FFF2-40B4-BE49-F238E27FC236}">
                <a16:creationId xmlns:a16="http://schemas.microsoft.com/office/drawing/2014/main" id="{2C245E1C-71EE-E349-3C03-330F0482CCB6}"/>
              </a:ext>
            </a:extLst>
          </p:cNvPr>
          <p:cNvSpPr/>
          <p:nvPr/>
        </p:nvSpPr>
        <p:spPr>
          <a:xfrm>
            <a:off x="5864225" y="8442325"/>
            <a:ext cx="203490" cy="247966"/>
          </a:xfrm>
          <a:custGeom>
            <a:avLst/>
            <a:gdLst>
              <a:gd name="connsiteX0" fmla="*/ 0 w 203490"/>
              <a:gd name="connsiteY0" fmla="*/ 0 h 247966"/>
              <a:gd name="connsiteX1" fmla="*/ 136525 w 203490"/>
              <a:gd name="connsiteY1" fmla="*/ 31750 h 247966"/>
              <a:gd name="connsiteX2" fmla="*/ 104775 w 203490"/>
              <a:gd name="connsiteY2" fmla="*/ 127000 h 247966"/>
              <a:gd name="connsiteX3" fmla="*/ 133350 w 203490"/>
              <a:gd name="connsiteY3" fmla="*/ 127000 h 247966"/>
              <a:gd name="connsiteX4" fmla="*/ 19050 w 203490"/>
              <a:gd name="connsiteY4" fmla="*/ 247650 h 247966"/>
              <a:gd name="connsiteX5" fmla="*/ 152400 w 203490"/>
              <a:gd name="connsiteY5" fmla="*/ 85725 h 247966"/>
              <a:gd name="connsiteX6" fmla="*/ 203200 w 203490"/>
              <a:gd name="connsiteY6" fmla="*/ 66675 h 247966"/>
              <a:gd name="connsiteX7" fmla="*/ 133350 w 203490"/>
              <a:gd name="connsiteY7" fmla="*/ 38100 h 247966"/>
              <a:gd name="connsiteX8" fmla="*/ 0 w 203490"/>
              <a:gd name="connsiteY8" fmla="*/ 0 h 247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490" h="247966">
                <a:moveTo>
                  <a:pt x="0" y="0"/>
                </a:moveTo>
                <a:cubicBezTo>
                  <a:pt x="59531" y="5291"/>
                  <a:pt x="119063" y="10583"/>
                  <a:pt x="136525" y="31750"/>
                </a:cubicBezTo>
                <a:cubicBezTo>
                  <a:pt x="153987" y="52917"/>
                  <a:pt x="105304" y="111125"/>
                  <a:pt x="104775" y="127000"/>
                </a:cubicBezTo>
                <a:cubicBezTo>
                  <a:pt x="104246" y="142875"/>
                  <a:pt x="147637" y="106892"/>
                  <a:pt x="133350" y="127000"/>
                </a:cubicBezTo>
                <a:cubicBezTo>
                  <a:pt x="119063" y="147108"/>
                  <a:pt x="15875" y="254529"/>
                  <a:pt x="19050" y="247650"/>
                </a:cubicBezTo>
                <a:cubicBezTo>
                  <a:pt x="22225" y="240771"/>
                  <a:pt x="121708" y="115887"/>
                  <a:pt x="152400" y="85725"/>
                </a:cubicBezTo>
                <a:cubicBezTo>
                  <a:pt x="183092" y="55563"/>
                  <a:pt x="206375" y="74613"/>
                  <a:pt x="203200" y="66675"/>
                </a:cubicBezTo>
                <a:cubicBezTo>
                  <a:pt x="200025" y="58737"/>
                  <a:pt x="133350" y="38100"/>
                  <a:pt x="133350" y="381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5" name="フリーフォーム 1464">
            <a:extLst>
              <a:ext uri="{FF2B5EF4-FFF2-40B4-BE49-F238E27FC236}">
                <a16:creationId xmlns:a16="http://schemas.microsoft.com/office/drawing/2014/main" id="{61A2E5A0-AAC8-B486-A590-851A21BEC3F5}"/>
              </a:ext>
            </a:extLst>
          </p:cNvPr>
          <p:cNvSpPr/>
          <p:nvPr/>
        </p:nvSpPr>
        <p:spPr>
          <a:xfrm>
            <a:off x="5921375" y="8242222"/>
            <a:ext cx="327279" cy="254586"/>
          </a:xfrm>
          <a:custGeom>
            <a:avLst/>
            <a:gdLst>
              <a:gd name="connsiteX0" fmla="*/ 0 w 327279"/>
              <a:gd name="connsiteY0" fmla="*/ 104853 h 254586"/>
              <a:gd name="connsiteX1" fmla="*/ 161925 w 327279"/>
              <a:gd name="connsiteY1" fmla="*/ 101678 h 254586"/>
              <a:gd name="connsiteX2" fmla="*/ 219075 w 327279"/>
              <a:gd name="connsiteY2" fmla="*/ 136603 h 254586"/>
              <a:gd name="connsiteX3" fmla="*/ 133350 w 327279"/>
              <a:gd name="connsiteY3" fmla="*/ 250903 h 254586"/>
              <a:gd name="connsiteX4" fmla="*/ 171450 w 327279"/>
              <a:gd name="connsiteY4" fmla="*/ 228678 h 254586"/>
              <a:gd name="connsiteX5" fmla="*/ 130175 w 327279"/>
              <a:gd name="connsiteY5" fmla="*/ 250903 h 254586"/>
              <a:gd name="connsiteX6" fmla="*/ 301625 w 327279"/>
              <a:gd name="connsiteY6" fmla="*/ 142953 h 254586"/>
              <a:gd name="connsiteX7" fmla="*/ 304800 w 327279"/>
              <a:gd name="connsiteY7" fmla="*/ 114378 h 254586"/>
              <a:gd name="connsiteX8" fmla="*/ 228600 w 327279"/>
              <a:gd name="connsiteY8" fmla="*/ 78 h 254586"/>
              <a:gd name="connsiteX9" fmla="*/ 323850 w 327279"/>
              <a:gd name="connsiteY9" fmla="*/ 133428 h 254586"/>
              <a:gd name="connsiteX10" fmla="*/ 288925 w 327279"/>
              <a:gd name="connsiteY10" fmla="*/ 146128 h 254586"/>
              <a:gd name="connsiteX11" fmla="*/ 127000 w 327279"/>
              <a:gd name="connsiteY11" fmla="*/ 50878 h 254586"/>
              <a:gd name="connsiteX12" fmla="*/ 152400 w 327279"/>
              <a:gd name="connsiteY12" fmla="*/ 82628 h 254586"/>
              <a:gd name="connsiteX13" fmla="*/ 152400 w 327279"/>
              <a:gd name="connsiteY13" fmla="*/ 92153 h 254586"/>
              <a:gd name="connsiteX14" fmla="*/ 136525 w 327279"/>
              <a:gd name="connsiteY14" fmla="*/ 95328 h 254586"/>
              <a:gd name="connsiteX15" fmla="*/ 0 w 327279"/>
              <a:gd name="connsiteY15" fmla="*/ 104853 h 254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279" h="254586">
                <a:moveTo>
                  <a:pt x="0" y="104853"/>
                </a:moveTo>
                <a:cubicBezTo>
                  <a:pt x="62706" y="100619"/>
                  <a:pt x="125412" y="96386"/>
                  <a:pt x="161925" y="101678"/>
                </a:cubicBezTo>
                <a:cubicBezTo>
                  <a:pt x="198438" y="106970"/>
                  <a:pt x="223837" y="111732"/>
                  <a:pt x="219075" y="136603"/>
                </a:cubicBezTo>
                <a:cubicBezTo>
                  <a:pt x="214313" y="161474"/>
                  <a:pt x="141287" y="235557"/>
                  <a:pt x="133350" y="250903"/>
                </a:cubicBezTo>
                <a:cubicBezTo>
                  <a:pt x="125413" y="266249"/>
                  <a:pt x="171979" y="228678"/>
                  <a:pt x="171450" y="228678"/>
                </a:cubicBezTo>
                <a:cubicBezTo>
                  <a:pt x="170921" y="228678"/>
                  <a:pt x="108479" y="265191"/>
                  <a:pt x="130175" y="250903"/>
                </a:cubicBezTo>
                <a:cubicBezTo>
                  <a:pt x="151871" y="236616"/>
                  <a:pt x="301625" y="142953"/>
                  <a:pt x="301625" y="142953"/>
                </a:cubicBezTo>
                <a:cubicBezTo>
                  <a:pt x="330729" y="120199"/>
                  <a:pt x="316971" y="138191"/>
                  <a:pt x="304800" y="114378"/>
                </a:cubicBezTo>
                <a:cubicBezTo>
                  <a:pt x="292629" y="90565"/>
                  <a:pt x="225425" y="-3097"/>
                  <a:pt x="228600" y="78"/>
                </a:cubicBezTo>
                <a:cubicBezTo>
                  <a:pt x="231775" y="3253"/>
                  <a:pt x="313796" y="109086"/>
                  <a:pt x="323850" y="133428"/>
                </a:cubicBezTo>
                <a:cubicBezTo>
                  <a:pt x="333904" y="157770"/>
                  <a:pt x="321733" y="159886"/>
                  <a:pt x="288925" y="146128"/>
                </a:cubicBezTo>
                <a:cubicBezTo>
                  <a:pt x="256117" y="132370"/>
                  <a:pt x="149754" y="61461"/>
                  <a:pt x="127000" y="50878"/>
                </a:cubicBezTo>
                <a:cubicBezTo>
                  <a:pt x="104246" y="40295"/>
                  <a:pt x="148167" y="75749"/>
                  <a:pt x="152400" y="82628"/>
                </a:cubicBezTo>
                <a:cubicBezTo>
                  <a:pt x="156633" y="89507"/>
                  <a:pt x="152400" y="92153"/>
                  <a:pt x="152400" y="92153"/>
                </a:cubicBezTo>
                <a:cubicBezTo>
                  <a:pt x="149754" y="94270"/>
                  <a:pt x="136525" y="95328"/>
                  <a:pt x="136525" y="95328"/>
                </a:cubicBezTo>
                <a:lnTo>
                  <a:pt x="0" y="10485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6" name="フリーフォーム 1465">
            <a:extLst>
              <a:ext uri="{FF2B5EF4-FFF2-40B4-BE49-F238E27FC236}">
                <a16:creationId xmlns:a16="http://schemas.microsoft.com/office/drawing/2014/main" id="{EDDDBB95-FE44-342B-79E8-A0BCE1D26CB1}"/>
              </a:ext>
            </a:extLst>
          </p:cNvPr>
          <p:cNvSpPr/>
          <p:nvPr/>
        </p:nvSpPr>
        <p:spPr>
          <a:xfrm>
            <a:off x="6126517" y="8185133"/>
            <a:ext cx="267896" cy="193696"/>
          </a:xfrm>
          <a:custGeom>
            <a:avLst/>
            <a:gdLst>
              <a:gd name="connsiteX0" fmla="*/ 4408 w 267896"/>
              <a:gd name="connsiteY0" fmla="*/ 15892 h 193696"/>
              <a:gd name="connsiteX1" fmla="*/ 61558 w 267896"/>
              <a:gd name="connsiteY1" fmla="*/ 41292 h 193696"/>
              <a:gd name="connsiteX2" fmla="*/ 179033 w 267896"/>
              <a:gd name="connsiteY2" fmla="*/ 79392 h 193696"/>
              <a:gd name="connsiteX3" fmla="*/ 159983 w 267896"/>
              <a:gd name="connsiteY3" fmla="*/ 63517 h 193696"/>
              <a:gd name="connsiteX4" fmla="*/ 226658 w 267896"/>
              <a:gd name="connsiteY4" fmla="*/ 123842 h 193696"/>
              <a:gd name="connsiteX5" fmla="*/ 217133 w 267896"/>
              <a:gd name="connsiteY5" fmla="*/ 193692 h 193696"/>
              <a:gd name="connsiteX6" fmla="*/ 226658 w 267896"/>
              <a:gd name="connsiteY6" fmla="*/ 120667 h 193696"/>
              <a:gd name="connsiteX7" fmla="*/ 264758 w 267896"/>
              <a:gd name="connsiteY7" fmla="*/ 66692 h 193696"/>
              <a:gd name="connsiteX8" fmla="*/ 134583 w 267896"/>
              <a:gd name="connsiteY8" fmla="*/ 17 h 193696"/>
              <a:gd name="connsiteX9" fmla="*/ 233008 w 267896"/>
              <a:gd name="connsiteY9" fmla="*/ 73042 h 193696"/>
              <a:gd name="connsiteX10" fmla="*/ 175858 w 267896"/>
              <a:gd name="connsiteY10" fmla="*/ 69867 h 193696"/>
              <a:gd name="connsiteX11" fmla="*/ 4408 w 267896"/>
              <a:gd name="connsiteY11" fmla="*/ 15892 h 193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7896" h="193696">
                <a:moveTo>
                  <a:pt x="4408" y="15892"/>
                </a:moveTo>
                <a:cubicBezTo>
                  <a:pt x="-14642" y="11130"/>
                  <a:pt x="32454" y="30709"/>
                  <a:pt x="61558" y="41292"/>
                </a:cubicBezTo>
                <a:cubicBezTo>
                  <a:pt x="90662" y="51875"/>
                  <a:pt x="179033" y="79392"/>
                  <a:pt x="179033" y="79392"/>
                </a:cubicBezTo>
                <a:cubicBezTo>
                  <a:pt x="195437" y="83096"/>
                  <a:pt x="152046" y="56109"/>
                  <a:pt x="159983" y="63517"/>
                </a:cubicBezTo>
                <a:cubicBezTo>
                  <a:pt x="167921" y="70925"/>
                  <a:pt x="217133" y="102146"/>
                  <a:pt x="226658" y="123842"/>
                </a:cubicBezTo>
                <a:cubicBezTo>
                  <a:pt x="236183" y="145538"/>
                  <a:pt x="217133" y="194221"/>
                  <a:pt x="217133" y="193692"/>
                </a:cubicBezTo>
                <a:cubicBezTo>
                  <a:pt x="217133" y="193163"/>
                  <a:pt x="218721" y="141834"/>
                  <a:pt x="226658" y="120667"/>
                </a:cubicBezTo>
                <a:cubicBezTo>
                  <a:pt x="234596" y="99500"/>
                  <a:pt x="280104" y="86800"/>
                  <a:pt x="264758" y="66692"/>
                </a:cubicBezTo>
                <a:cubicBezTo>
                  <a:pt x="249412" y="46584"/>
                  <a:pt x="139874" y="-1041"/>
                  <a:pt x="134583" y="17"/>
                </a:cubicBezTo>
                <a:cubicBezTo>
                  <a:pt x="129292" y="1075"/>
                  <a:pt x="226129" y="61400"/>
                  <a:pt x="233008" y="73042"/>
                </a:cubicBezTo>
                <a:cubicBezTo>
                  <a:pt x="239887" y="84684"/>
                  <a:pt x="211312" y="77804"/>
                  <a:pt x="175858" y="69867"/>
                </a:cubicBezTo>
                <a:cubicBezTo>
                  <a:pt x="140404" y="61930"/>
                  <a:pt x="23458" y="20654"/>
                  <a:pt x="4408" y="158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7" name="フリーフォーム 1466">
            <a:extLst>
              <a:ext uri="{FF2B5EF4-FFF2-40B4-BE49-F238E27FC236}">
                <a16:creationId xmlns:a16="http://schemas.microsoft.com/office/drawing/2014/main" id="{6D9D2E0B-355A-16A9-4F3D-3DFEFFBFC81E}"/>
              </a:ext>
            </a:extLst>
          </p:cNvPr>
          <p:cNvSpPr/>
          <p:nvPr/>
        </p:nvSpPr>
        <p:spPr>
          <a:xfrm>
            <a:off x="6114873" y="8071209"/>
            <a:ext cx="295554" cy="215430"/>
          </a:xfrm>
          <a:custGeom>
            <a:avLst/>
            <a:gdLst>
              <a:gd name="connsiteX0" fmla="*/ 177 w 295554"/>
              <a:gd name="connsiteY0" fmla="*/ 85366 h 215430"/>
              <a:gd name="connsiteX1" fmla="*/ 143052 w 295554"/>
              <a:gd name="connsiteY1" fmla="*/ 28216 h 215430"/>
              <a:gd name="connsiteX2" fmla="*/ 203377 w 295554"/>
              <a:gd name="connsiteY2" fmla="*/ 28216 h 215430"/>
              <a:gd name="connsiteX3" fmla="*/ 235127 w 295554"/>
              <a:gd name="connsiteY3" fmla="*/ 40916 h 215430"/>
              <a:gd name="connsiteX4" fmla="*/ 282752 w 295554"/>
              <a:gd name="connsiteY4" fmla="*/ 79016 h 215430"/>
              <a:gd name="connsiteX5" fmla="*/ 263702 w 295554"/>
              <a:gd name="connsiteY5" fmla="*/ 25041 h 215430"/>
              <a:gd name="connsiteX6" fmla="*/ 289102 w 295554"/>
              <a:gd name="connsiteY6" fmla="*/ 107591 h 215430"/>
              <a:gd name="connsiteX7" fmla="*/ 279577 w 295554"/>
              <a:gd name="connsiteY7" fmla="*/ 183791 h 215430"/>
              <a:gd name="connsiteX8" fmla="*/ 263702 w 295554"/>
              <a:gd name="connsiteY8" fmla="*/ 209191 h 215430"/>
              <a:gd name="connsiteX9" fmla="*/ 295452 w 295554"/>
              <a:gd name="connsiteY9" fmla="*/ 72666 h 215430"/>
              <a:gd name="connsiteX10" fmla="*/ 251002 w 295554"/>
              <a:gd name="connsiteY10" fmla="*/ 9166 h 215430"/>
              <a:gd name="connsiteX11" fmla="*/ 174802 w 295554"/>
              <a:gd name="connsiteY11" fmla="*/ 9166 h 215430"/>
              <a:gd name="connsiteX12" fmla="*/ 177 w 295554"/>
              <a:gd name="connsiteY12" fmla="*/ 85366 h 215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5554" h="215430">
                <a:moveTo>
                  <a:pt x="177" y="85366"/>
                </a:moveTo>
                <a:cubicBezTo>
                  <a:pt x="-5115" y="88541"/>
                  <a:pt x="109185" y="37741"/>
                  <a:pt x="143052" y="28216"/>
                </a:cubicBezTo>
                <a:cubicBezTo>
                  <a:pt x="176919" y="18691"/>
                  <a:pt x="188031" y="26099"/>
                  <a:pt x="203377" y="28216"/>
                </a:cubicBezTo>
                <a:cubicBezTo>
                  <a:pt x="218723" y="30333"/>
                  <a:pt x="221898" y="32449"/>
                  <a:pt x="235127" y="40916"/>
                </a:cubicBezTo>
                <a:cubicBezTo>
                  <a:pt x="248356" y="49383"/>
                  <a:pt x="277990" y="81662"/>
                  <a:pt x="282752" y="79016"/>
                </a:cubicBezTo>
                <a:cubicBezTo>
                  <a:pt x="287514" y="76370"/>
                  <a:pt x="262644" y="20279"/>
                  <a:pt x="263702" y="25041"/>
                </a:cubicBezTo>
                <a:cubicBezTo>
                  <a:pt x="264760" y="29803"/>
                  <a:pt x="286456" y="81133"/>
                  <a:pt x="289102" y="107591"/>
                </a:cubicBezTo>
                <a:cubicBezTo>
                  <a:pt x="291748" y="134049"/>
                  <a:pt x="283810" y="166858"/>
                  <a:pt x="279577" y="183791"/>
                </a:cubicBezTo>
                <a:cubicBezTo>
                  <a:pt x="275344" y="200724"/>
                  <a:pt x="261056" y="227712"/>
                  <a:pt x="263702" y="209191"/>
                </a:cubicBezTo>
                <a:cubicBezTo>
                  <a:pt x="266348" y="190670"/>
                  <a:pt x="297569" y="106003"/>
                  <a:pt x="295452" y="72666"/>
                </a:cubicBezTo>
                <a:cubicBezTo>
                  <a:pt x="293335" y="39329"/>
                  <a:pt x="271110" y="19749"/>
                  <a:pt x="251002" y="9166"/>
                </a:cubicBezTo>
                <a:cubicBezTo>
                  <a:pt x="230894" y="-1417"/>
                  <a:pt x="211844" y="-4592"/>
                  <a:pt x="174802" y="9166"/>
                </a:cubicBezTo>
                <a:cubicBezTo>
                  <a:pt x="137760" y="22924"/>
                  <a:pt x="5469" y="82191"/>
                  <a:pt x="177" y="85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8" name="フリーフォーム 1467">
            <a:extLst>
              <a:ext uri="{FF2B5EF4-FFF2-40B4-BE49-F238E27FC236}">
                <a16:creationId xmlns:a16="http://schemas.microsoft.com/office/drawing/2014/main" id="{C72B4AB6-5658-5561-1410-449EA9146F6D}"/>
              </a:ext>
            </a:extLst>
          </p:cNvPr>
          <p:cNvSpPr/>
          <p:nvPr/>
        </p:nvSpPr>
        <p:spPr>
          <a:xfrm>
            <a:off x="6149732" y="8100203"/>
            <a:ext cx="235510" cy="56453"/>
          </a:xfrm>
          <a:custGeom>
            <a:avLst/>
            <a:gdLst>
              <a:gd name="connsiteX0" fmla="*/ 243 w 235510"/>
              <a:gd name="connsiteY0" fmla="*/ 56372 h 56453"/>
              <a:gd name="connsiteX1" fmla="*/ 155818 w 235510"/>
              <a:gd name="connsiteY1" fmla="*/ 15097 h 56453"/>
              <a:gd name="connsiteX2" fmla="*/ 235193 w 235510"/>
              <a:gd name="connsiteY2" fmla="*/ 34147 h 56453"/>
              <a:gd name="connsiteX3" fmla="*/ 181218 w 235510"/>
              <a:gd name="connsiteY3" fmla="*/ 11922 h 56453"/>
              <a:gd name="connsiteX4" fmla="*/ 120893 w 235510"/>
              <a:gd name="connsiteY4" fmla="*/ 2397 h 56453"/>
              <a:gd name="connsiteX5" fmla="*/ 243 w 235510"/>
              <a:gd name="connsiteY5" fmla="*/ 56372 h 56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510" h="56453">
                <a:moveTo>
                  <a:pt x="243" y="56372"/>
                </a:moveTo>
                <a:cubicBezTo>
                  <a:pt x="6064" y="58489"/>
                  <a:pt x="116660" y="18801"/>
                  <a:pt x="155818" y="15097"/>
                </a:cubicBezTo>
                <a:cubicBezTo>
                  <a:pt x="194976" y="11393"/>
                  <a:pt x="230960" y="34676"/>
                  <a:pt x="235193" y="34147"/>
                </a:cubicBezTo>
                <a:cubicBezTo>
                  <a:pt x="239426" y="33618"/>
                  <a:pt x="200268" y="17214"/>
                  <a:pt x="181218" y="11922"/>
                </a:cubicBezTo>
                <a:cubicBezTo>
                  <a:pt x="162168" y="6630"/>
                  <a:pt x="147351" y="-5011"/>
                  <a:pt x="120893" y="2397"/>
                </a:cubicBezTo>
                <a:cubicBezTo>
                  <a:pt x="94435" y="9805"/>
                  <a:pt x="-5578" y="54255"/>
                  <a:pt x="243" y="56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9" name="フリーフォーム 1468">
            <a:extLst>
              <a:ext uri="{FF2B5EF4-FFF2-40B4-BE49-F238E27FC236}">
                <a16:creationId xmlns:a16="http://schemas.microsoft.com/office/drawing/2014/main" id="{90FF53AF-B9DB-877C-937B-E935DD45412B}"/>
              </a:ext>
            </a:extLst>
          </p:cNvPr>
          <p:cNvSpPr/>
          <p:nvPr/>
        </p:nvSpPr>
        <p:spPr>
          <a:xfrm>
            <a:off x="5425630" y="8768779"/>
            <a:ext cx="250173" cy="413335"/>
          </a:xfrm>
          <a:custGeom>
            <a:avLst/>
            <a:gdLst>
              <a:gd name="connsiteX0" fmla="*/ 156020 w 250173"/>
              <a:gd name="connsiteY0" fmla="*/ 571 h 413335"/>
              <a:gd name="connsiteX1" fmla="*/ 162370 w 250173"/>
              <a:gd name="connsiteY1" fmla="*/ 203771 h 413335"/>
              <a:gd name="connsiteX2" fmla="*/ 445 w 250173"/>
              <a:gd name="connsiteY2" fmla="*/ 311721 h 413335"/>
              <a:gd name="connsiteX3" fmla="*/ 114745 w 250173"/>
              <a:gd name="connsiteY3" fmla="*/ 267271 h 413335"/>
              <a:gd name="connsiteX4" fmla="*/ 130620 w 250173"/>
              <a:gd name="connsiteY4" fmla="*/ 413321 h 413335"/>
              <a:gd name="connsiteX5" fmla="*/ 130620 w 250173"/>
              <a:gd name="connsiteY5" fmla="*/ 257746 h 413335"/>
              <a:gd name="connsiteX6" fmla="*/ 248095 w 250173"/>
              <a:gd name="connsiteY6" fmla="*/ 41846 h 413335"/>
              <a:gd name="connsiteX7" fmla="*/ 200470 w 250173"/>
              <a:gd name="connsiteY7" fmla="*/ 140271 h 413335"/>
              <a:gd name="connsiteX8" fmla="*/ 156020 w 250173"/>
              <a:gd name="connsiteY8" fmla="*/ 571 h 413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173" h="413335">
                <a:moveTo>
                  <a:pt x="156020" y="571"/>
                </a:moveTo>
                <a:cubicBezTo>
                  <a:pt x="149670" y="11154"/>
                  <a:pt x="188299" y="151913"/>
                  <a:pt x="162370" y="203771"/>
                </a:cubicBezTo>
                <a:cubicBezTo>
                  <a:pt x="136441" y="255629"/>
                  <a:pt x="8382" y="301138"/>
                  <a:pt x="445" y="311721"/>
                </a:cubicBezTo>
                <a:cubicBezTo>
                  <a:pt x="-7492" y="322304"/>
                  <a:pt x="93049" y="250338"/>
                  <a:pt x="114745" y="267271"/>
                </a:cubicBezTo>
                <a:cubicBezTo>
                  <a:pt x="136441" y="284204"/>
                  <a:pt x="127974" y="414909"/>
                  <a:pt x="130620" y="413321"/>
                </a:cubicBezTo>
                <a:cubicBezTo>
                  <a:pt x="133266" y="411734"/>
                  <a:pt x="111041" y="319658"/>
                  <a:pt x="130620" y="257746"/>
                </a:cubicBezTo>
                <a:cubicBezTo>
                  <a:pt x="150199" y="195834"/>
                  <a:pt x="236453" y="61425"/>
                  <a:pt x="248095" y="41846"/>
                </a:cubicBezTo>
                <a:cubicBezTo>
                  <a:pt x="259737" y="22267"/>
                  <a:pt x="219520" y="150854"/>
                  <a:pt x="200470" y="140271"/>
                </a:cubicBezTo>
                <a:cubicBezTo>
                  <a:pt x="181420" y="129688"/>
                  <a:pt x="162370" y="-10012"/>
                  <a:pt x="156020" y="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0" name="フリーフォーム 1469">
            <a:extLst>
              <a:ext uri="{FF2B5EF4-FFF2-40B4-BE49-F238E27FC236}">
                <a16:creationId xmlns:a16="http://schemas.microsoft.com/office/drawing/2014/main" id="{0650896D-A8ED-A447-8379-96124538F9A4}"/>
              </a:ext>
            </a:extLst>
          </p:cNvPr>
          <p:cNvSpPr/>
          <p:nvPr/>
        </p:nvSpPr>
        <p:spPr>
          <a:xfrm>
            <a:off x="5838758" y="9037491"/>
            <a:ext cx="279403" cy="237344"/>
          </a:xfrm>
          <a:custGeom>
            <a:avLst/>
            <a:gdLst>
              <a:gd name="connsiteX0" fmla="*/ 67 w 279403"/>
              <a:gd name="connsiteY0" fmla="*/ 236684 h 237344"/>
              <a:gd name="connsiteX1" fmla="*/ 127067 w 279403"/>
              <a:gd name="connsiteY1" fmla="*/ 84284 h 237344"/>
              <a:gd name="connsiteX2" fmla="*/ 276292 w 279403"/>
              <a:gd name="connsiteY2" fmla="*/ 1734 h 237344"/>
              <a:gd name="connsiteX3" fmla="*/ 219142 w 279403"/>
              <a:gd name="connsiteY3" fmla="*/ 36659 h 237344"/>
              <a:gd name="connsiteX4" fmla="*/ 111192 w 279403"/>
              <a:gd name="connsiteY4" fmla="*/ 135084 h 237344"/>
              <a:gd name="connsiteX5" fmla="*/ 67 w 279403"/>
              <a:gd name="connsiteY5" fmla="*/ 236684 h 237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403" h="237344">
                <a:moveTo>
                  <a:pt x="67" y="236684"/>
                </a:moveTo>
                <a:cubicBezTo>
                  <a:pt x="2713" y="228217"/>
                  <a:pt x="81030" y="123442"/>
                  <a:pt x="127067" y="84284"/>
                </a:cubicBezTo>
                <a:cubicBezTo>
                  <a:pt x="173105" y="45126"/>
                  <a:pt x="260946" y="9671"/>
                  <a:pt x="276292" y="1734"/>
                </a:cubicBezTo>
                <a:cubicBezTo>
                  <a:pt x="291638" y="-6203"/>
                  <a:pt x="246659" y="14434"/>
                  <a:pt x="219142" y="36659"/>
                </a:cubicBezTo>
                <a:cubicBezTo>
                  <a:pt x="191625" y="58884"/>
                  <a:pt x="148763" y="100159"/>
                  <a:pt x="111192" y="135084"/>
                </a:cubicBezTo>
                <a:cubicBezTo>
                  <a:pt x="73621" y="170009"/>
                  <a:pt x="-2579" y="245151"/>
                  <a:pt x="67" y="236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1" name="フリーフォーム 1470">
            <a:extLst>
              <a:ext uri="{FF2B5EF4-FFF2-40B4-BE49-F238E27FC236}">
                <a16:creationId xmlns:a16="http://schemas.microsoft.com/office/drawing/2014/main" id="{ACD45BB3-E63A-7948-1608-92D7DBF27C2E}"/>
              </a:ext>
            </a:extLst>
          </p:cNvPr>
          <p:cNvSpPr/>
          <p:nvPr/>
        </p:nvSpPr>
        <p:spPr>
          <a:xfrm>
            <a:off x="5968950" y="9149290"/>
            <a:ext cx="236645" cy="255842"/>
          </a:xfrm>
          <a:custGeom>
            <a:avLst/>
            <a:gdLst>
              <a:gd name="connsiteX0" fmla="*/ 50 w 236645"/>
              <a:gd name="connsiteY0" fmla="*/ 89960 h 255842"/>
              <a:gd name="connsiteX1" fmla="*/ 92125 w 236645"/>
              <a:gd name="connsiteY1" fmla="*/ 7410 h 255842"/>
              <a:gd name="connsiteX2" fmla="*/ 174675 w 236645"/>
              <a:gd name="connsiteY2" fmla="*/ 77260 h 255842"/>
              <a:gd name="connsiteX3" fmla="*/ 152450 w 236645"/>
              <a:gd name="connsiteY3" fmla="*/ 26460 h 255842"/>
              <a:gd name="connsiteX4" fmla="*/ 235000 w 236645"/>
              <a:gd name="connsiteY4" fmla="*/ 137585 h 255842"/>
              <a:gd name="connsiteX5" fmla="*/ 209600 w 236645"/>
              <a:gd name="connsiteY5" fmla="*/ 255060 h 255842"/>
              <a:gd name="connsiteX6" fmla="*/ 235000 w 236645"/>
              <a:gd name="connsiteY6" fmla="*/ 77260 h 255842"/>
              <a:gd name="connsiteX7" fmla="*/ 152450 w 236645"/>
              <a:gd name="connsiteY7" fmla="*/ 13760 h 255842"/>
              <a:gd name="connsiteX8" fmla="*/ 104825 w 236645"/>
              <a:gd name="connsiteY8" fmla="*/ 4235 h 255842"/>
              <a:gd name="connsiteX9" fmla="*/ 50 w 236645"/>
              <a:gd name="connsiteY9" fmla="*/ 89960 h 25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6645" h="255842">
                <a:moveTo>
                  <a:pt x="50" y="89960"/>
                </a:moveTo>
                <a:cubicBezTo>
                  <a:pt x="-2067" y="90489"/>
                  <a:pt x="63021" y="9527"/>
                  <a:pt x="92125" y="7410"/>
                </a:cubicBezTo>
                <a:cubicBezTo>
                  <a:pt x="121229" y="5293"/>
                  <a:pt x="164621" y="74085"/>
                  <a:pt x="174675" y="77260"/>
                </a:cubicBezTo>
                <a:cubicBezTo>
                  <a:pt x="184729" y="80435"/>
                  <a:pt x="142396" y="16406"/>
                  <a:pt x="152450" y="26460"/>
                </a:cubicBezTo>
                <a:cubicBezTo>
                  <a:pt x="162504" y="36514"/>
                  <a:pt x="225475" y="99485"/>
                  <a:pt x="235000" y="137585"/>
                </a:cubicBezTo>
                <a:cubicBezTo>
                  <a:pt x="244525" y="175685"/>
                  <a:pt x="209600" y="265114"/>
                  <a:pt x="209600" y="255060"/>
                </a:cubicBezTo>
                <a:cubicBezTo>
                  <a:pt x="209600" y="245006"/>
                  <a:pt x="244525" y="117477"/>
                  <a:pt x="235000" y="77260"/>
                </a:cubicBezTo>
                <a:cubicBezTo>
                  <a:pt x="225475" y="37043"/>
                  <a:pt x="174146" y="25931"/>
                  <a:pt x="152450" y="13760"/>
                </a:cubicBezTo>
                <a:cubicBezTo>
                  <a:pt x="130754" y="1589"/>
                  <a:pt x="126521" y="-4761"/>
                  <a:pt x="104825" y="4235"/>
                </a:cubicBezTo>
                <a:cubicBezTo>
                  <a:pt x="83129" y="13231"/>
                  <a:pt x="2167" y="89431"/>
                  <a:pt x="50" y="899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2" name="フリーフォーム 1471">
            <a:extLst>
              <a:ext uri="{FF2B5EF4-FFF2-40B4-BE49-F238E27FC236}">
                <a16:creationId xmlns:a16="http://schemas.microsoft.com/office/drawing/2014/main" id="{15CAF947-9EFB-55A2-40F2-DF422CCFEE6B}"/>
              </a:ext>
            </a:extLst>
          </p:cNvPr>
          <p:cNvSpPr/>
          <p:nvPr/>
        </p:nvSpPr>
        <p:spPr>
          <a:xfrm>
            <a:off x="6232516" y="9133144"/>
            <a:ext cx="230058" cy="312846"/>
          </a:xfrm>
          <a:custGeom>
            <a:avLst/>
            <a:gdLst>
              <a:gd name="connsiteX0" fmla="*/ 53984 w 230058"/>
              <a:gd name="connsiteY0" fmla="*/ 52131 h 312846"/>
              <a:gd name="connsiteX1" fmla="*/ 92084 w 230058"/>
              <a:gd name="connsiteY1" fmla="*/ 188656 h 312846"/>
              <a:gd name="connsiteX2" fmla="*/ 9 w 230058"/>
              <a:gd name="connsiteY2" fmla="*/ 309306 h 312846"/>
              <a:gd name="connsiteX3" fmla="*/ 98434 w 230058"/>
              <a:gd name="connsiteY3" fmla="*/ 156906 h 312846"/>
              <a:gd name="connsiteX4" fmla="*/ 225434 w 230058"/>
              <a:gd name="connsiteY4" fmla="*/ 1331 h 312846"/>
              <a:gd name="connsiteX5" fmla="*/ 193684 w 230058"/>
              <a:gd name="connsiteY5" fmla="*/ 87056 h 312846"/>
              <a:gd name="connsiteX6" fmla="*/ 111134 w 230058"/>
              <a:gd name="connsiteY6" fmla="*/ 179131 h 312846"/>
              <a:gd name="connsiteX7" fmla="*/ 6359 w 230058"/>
              <a:gd name="connsiteY7" fmla="*/ 312481 h 312846"/>
              <a:gd name="connsiteX8" fmla="*/ 53984 w 230058"/>
              <a:gd name="connsiteY8" fmla="*/ 214056 h 312846"/>
              <a:gd name="connsiteX9" fmla="*/ 53984 w 230058"/>
              <a:gd name="connsiteY9" fmla="*/ 52131 h 312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0058" h="312846">
                <a:moveTo>
                  <a:pt x="53984" y="52131"/>
                </a:moveTo>
                <a:cubicBezTo>
                  <a:pt x="60334" y="47898"/>
                  <a:pt x="101080" y="145794"/>
                  <a:pt x="92084" y="188656"/>
                </a:cubicBezTo>
                <a:cubicBezTo>
                  <a:pt x="83088" y="231519"/>
                  <a:pt x="-1049" y="314597"/>
                  <a:pt x="9" y="309306"/>
                </a:cubicBezTo>
                <a:cubicBezTo>
                  <a:pt x="1067" y="304015"/>
                  <a:pt x="60863" y="208235"/>
                  <a:pt x="98434" y="156906"/>
                </a:cubicBezTo>
                <a:cubicBezTo>
                  <a:pt x="136005" y="105577"/>
                  <a:pt x="209559" y="12973"/>
                  <a:pt x="225434" y="1331"/>
                </a:cubicBezTo>
                <a:cubicBezTo>
                  <a:pt x="241309" y="-10311"/>
                  <a:pt x="212734" y="57423"/>
                  <a:pt x="193684" y="87056"/>
                </a:cubicBezTo>
                <a:cubicBezTo>
                  <a:pt x="174634" y="116689"/>
                  <a:pt x="142355" y="141560"/>
                  <a:pt x="111134" y="179131"/>
                </a:cubicBezTo>
                <a:cubicBezTo>
                  <a:pt x="79913" y="216702"/>
                  <a:pt x="15884" y="306660"/>
                  <a:pt x="6359" y="312481"/>
                </a:cubicBezTo>
                <a:cubicBezTo>
                  <a:pt x="-3166" y="318302"/>
                  <a:pt x="47105" y="253214"/>
                  <a:pt x="53984" y="214056"/>
                </a:cubicBezTo>
                <a:cubicBezTo>
                  <a:pt x="60863" y="174898"/>
                  <a:pt x="47634" y="56364"/>
                  <a:pt x="53984" y="52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3" name="フリーフォーム 1472">
            <a:extLst>
              <a:ext uri="{FF2B5EF4-FFF2-40B4-BE49-F238E27FC236}">
                <a16:creationId xmlns:a16="http://schemas.microsoft.com/office/drawing/2014/main" id="{378CC30D-E06A-FE8A-84EB-87A8A735CE2C}"/>
              </a:ext>
            </a:extLst>
          </p:cNvPr>
          <p:cNvSpPr/>
          <p:nvPr/>
        </p:nvSpPr>
        <p:spPr>
          <a:xfrm>
            <a:off x="6000590" y="8921411"/>
            <a:ext cx="238471" cy="270654"/>
          </a:xfrm>
          <a:custGeom>
            <a:avLst/>
            <a:gdLst>
              <a:gd name="connsiteX0" fmla="*/ 60485 w 238471"/>
              <a:gd name="connsiteY0" fmla="*/ 206714 h 270654"/>
              <a:gd name="connsiteX1" fmla="*/ 146210 w 238471"/>
              <a:gd name="connsiteY1" fmla="*/ 152739 h 270654"/>
              <a:gd name="connsiteX2" fmla="*/ 184310 w 238471"/>
              <a:gd name="connsiteY2" fmla="*/ 111464 h 270654"/>
              <a:gd name="connsiteX3" fmla="*/ 165260 w 238471"/>
              <a:gd name="connsiteY3" fmla="*/ 149564 h 270654"/>
              <a:gd name="connsiteX4" fmla="*/ 238285 w 238471"/>
              <a:gd name="connsiteY4" fmla="*/ 270214 h 270654"/>
              <a:gd name="connsiteX5" fmla="*/ 184310 w 238471"/>
              <a:gd name="connsiteY5" fmla="*/ 187664 h 270654"/>
              <a:gd name="connsiteX6" fmla="*/ 123985 w 238471"/>
              <a:gd name="connsiteY6" fmla="*/ 120989 h 270654"/>
              <a:gd name="connsiteX7" fmla="*/ 130335 w 238471"/>
              <a:gd name="connsiteY7" fmla="*/ 95589 h 270654"/>
              <a:gd name="connsiteX8" fmla="*/ 212885 w 238471"/>
              <a:gd name="connsiteY8" fmla="*/ 339 h 270654"/>
              <a:gd name="connsiteX9" fmla="*/ 146210 w 238471"/>
              <a:gd name="connsiteY9" fmla="*/ 67014 h 270654"/>
              <a:gd name="connsiteX10" fmla="*/ 160 w 238471"/>
              <a:gd name="connsiteY10" fmla="*/ 149564 h 270654"/>
              <a:gd name="connsiteX11" fmla="*/ 117635 w 238471"/>
              <a:gd name="connsiteY11" fmla="*/ 124164 h 270654"/>
              <a:gd name="connsiteX12" fmla="*/ 117635 w 238471"/>
              <a:gd name="connsiteY12" fmla="*/ 162264 h 270654"/>
              <a:gd name="connsiteX13" fmla="*/ 60485 w 238471"/>
              <a:gd name="connsiteY13" fmla="*/ 206714 h 270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8471" h="270654">
                <a:moveTo>
                  <a:pt x="60485" y="206714"/>
                </a:moveTo>
                <a:cubicBezTo>
                  <a:pt x="65247" y="205127"/>
                  <a:pt x="125573" y="168614"/>
                  <a:pt x="146210" y="152739"/>
                </a:cubicBezTo>
                <a:cubicBezTo>
                  <a:pt x="166848" y="136864"/>
                  <a:pt x="181135" y="111993"/>
                  <a:pt x="184310" y="111464"/>
                </a:cubicBezTo>
                <a:cubicBezTo>
                  <a:pt x="187485" y="110935"/>
                  <a:pt x="156264" y="123106"/>
                  <a:pt x="165260" y="149564"/>
                </a:cubicBezTo>
                <a:cubicBezTo>
                  <a:pt x="174256" y="176022"/>
                  <a:pt x="235110" y="263864"/>
                  <a:pt x="238285" y="270214"/>
                </a:cubicBezTo>
                <a:cubicBezTo>
                  <a:pt x="241460" y="276564"/>
                  <a:pt x="203360" y="212535"/>
                  <a:pt x="184310" y="187664"/>
                </a:cubicBezTo>
                <a:cubicBezTo>
                  <a:pt x="165260" y="162793"/>
                  <a:pt x="132981" y="136335"/>
                  <a:pt x="123985" y="120989"/>
                </a:cubicBezTo>
                <a:cubicBezTo>
                  <a:pt x="114989" y="105643"/>
                  <a:pt x="115518" y="115697"/>
                  <a:pt x="130335" y="95589"/>
                </a:cubicBezTo>
                <a:cubicBezTo>
                  <a:pt x="145152" y="75481"/>
                  <a:pt x="210239" y="5101"/>
                  <a:pt x="212885" y="339"/>
                </a:cubicBezTo>
                <a:cubicBezTo>
                  <a:pt x="215531" y="-4423"/>
                  <a:pt x="181664" y="42143"/>
                  <a:pt x="146210" y="67014"/>
                </a:cubicBezTo>
                <a:cubicBezTo>
                  <a:pt x="110756" y="91885"/>
                  <a:pt x="4923" y="140039"/>
                  <a:pt x="160" y="149564"/>
                </a:cubicBezTo>
                <a:cubicBezTo>
                  <a:pt x="-4603" y="159089"/>
                  <a:pt x="98056" y="122047"/>
                  <a:pt x="117635" y="124164"/>
                </a:cubicBezTo>
                <a:cubicBezTo>
                  <a:pt x="137214" y="126281"/>
                  <a:pt x="121868" y="149035"/>
                  <a:pt x="117635" y="162264"/>
                </a:cubicBezTo>
                <a:cubicBezTo>
                  <a:pt x="113402" y="175493"/>
                  <a:pt x="55723" y="208301"/>
                  <a:pt x="60485" y="2067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4" name="フリーフォーム 1473">
            <a:extLst>
              <a:ext uri="{FF2B5EF4-FFF2-40B4-BE49-F238E27FC236}">
                <a16:creationId xmlns:a16="http://schemas.microsoft.com/office/drawing/2014/main" id="{4312B5D0-8172-8880-AFA0-14B58E8B43A6}"/>
              </a:ext>
            </a:extLst>
          </p:cNvPr>
          <p:cNvSpPr/>
          <p:nvPr/>
        </p:nvSpPr>
        <p:spPr>
          <a:xfrm>
            <a:off x="6390087" y="8915359"/>
            <a:ext cx="177466" cy="336760"/>
          </a:xfrm>
          <a:custGeom>
            <a:avLst/>
            <a:gdLst>
              <a:gd name="connsiteX0" fmla="*/ 159938 w 177466"/>
              <a:gd name="connsiteY0" fmla="*/ 41 h 336760"/>
              <a:gd name="connsiteX1" fmla="*/ 137713 w 177466"/>
              <a:gd name="connsiteY1" fmla="*/ 120691 h 336760"/>
              <a:gd name="connsiteX2" fmla="*/ 74213 w 177466"/>
              <a:gd name="connsiteY2" fmla="*/ 200066 h 336760"/>
              <a:gd name="connsiteX3" fmla="*/ 112313 w 177466"/>
              <a:gd name="connsiteY3" fmla="*/ 146091 h 336760"/>
              <a:gd name="connsiteX4" fmla="*/ 55163 w 177466"/>
              <a:gd name="connsiteY4" fmla="*/ 212766 h 336760"/>
              <a:gd name="connsiteX5" fmla="*/ 1188 w 177466"/>
              <a:gd name="connsiteY5" fmla="*/ 336591 h 336760"/>
              <a:gd name="connsiteX6" fmla="*/ 109138 w 177466"/>
              <a:gd name="connsiteY6" fmla="*/ 184191 h 336760"/>
              <a:gd name="connsiteX7" fmla="*/ 175813 w 177466"/>
              <a:gd name="connsiteY7" fmla="*/ 107991 h 336760"/>
              <a:gd name="connsiteX8" fmla="*/ 159938 w 177466"/>
              <a:gd name="connsiteY8" fmla="*/ 41 h 336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7466" h="336760">
                <a:moveTo>
                  <a:pt x="159938" y="41"/>
                </a:moveTo>
                <a:cubicBezTo>
                  <a:pt x="153588" y="2158"/>
                  <a:pt x="152000" y="87354"/>
                  <a:pt x="137713" y="120691"/>
                </a:cubicBezTo>
                <a:cubicBezTo>
                  <a:pt x="123426" y="154028"/>
                  <a:pt x="78446" y="195833"/>
                  <a:pt x="74213" y="200066"/>
                </a:cubicBezTo>
                <a:cubicBezTo>
                  <a:pt x="69980" y="204299"/>
                  <a:pt x="115488" y="143974"/>
                  <a:pt x="112313" y="146091"/>
                </a:cubicBezTo>
                <a:cubicBezTo>
                  <a:pt x="109138" y="148208"/>
                  <a:pt x="73684" y="181016"/>
                  <a:pt x="55163" y="212766"/>
                </a:cubicBezTo>
                <a:cubicBezTo>
                  <a:pt x="36642" y="244516"/>
                  <a:pt x="-7808" y="341353"/>
                  <a:pt x="1188" y="336591"/>
                </a:cubicBezTo>
                <a:cubicBezTo>
                  <a:pt x="10184" y="331829"/>
                  <a:pt x="80034" y="222291"/>
                  <a:pt x="109138" y="184191"/>
                </a:cubicBezTo>
                <a:cubicBezTo>
                  <a:pt x="138242" y="146091"/>
                  <a:pt x="168934" y="138153"/>
                  <a:pt x="175813" y="107991"/>
                </a:cubicBezTo>
                <a:cubicBezTo>
                  <a:pt x="182692" y="77829"/>
                  <a:pt x="166288" y="-2076"/>
                  <a:pt x="159938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5" name="フリーフォーム 1474">
            <a:extLst>
              <a:ext uri="{FF2B5EF4-FFF2-40B4-BE49-F238E27FC236}">
                <a16:creationId xmlns:a16="http://schemas.microsoft.com/office/drawing/2014/main" id="{D3E6E074-2D8E-8B26-3901-92C146AE178C}"/>
              </a:ext>
            </a:extLst>
          </p:cNvPr>
          <p:cNvSpPr/>
          <p:nvPr/>
        </p:nvSpPr>
        <p:spPr>
          <a:xfrm>
            <a:off x="6114688" y="8813011"/>
            <a:ext cx="264727" cy="283412"/>
          </a:xfrm>
          <a:custGeom>
            <a:avLst/>
            <a:gdLst>
              <a:gd name="connsiteX0" fmla="*/ 263887 w 264727"/>
              <a:gd name="connsiteY0" fmla="*/ 789 h 283412"/>
              <a:gd name="connsiteX1" fmla="*/ 105137 w 264727"/>
              <a:gd name="connsiteY1" fmla="*/ 80164 h 283412"/>
              <a:gd name="connsiteX2" fmla="*/ 174987 w 264727"/>
              <a:gd name="connsiteY2" fmla="*/ 86514 h 283412"/>
              <a:gd name="connsiteX3" fmla="*/ 82912 w 264727"/>
              <a:gd name="connsiteY3" fmla="*/ 146839 h 283412"/>
              <a:gd name="connsiteX4" fmla="*/ 3537 w 264727"/>
              <a:gd name="connsiteY4" fmla="*/ 283364 h 283412"/>
              <a:gd name="connsiteX5" fmla="*/ 203562 w 264727"/>
              <a:gd name="connsiteY5" fmla="*/ 130964 h 283412"/>
              <a:gd name="connsiteX6" fmla="*/ 241662 w 264727"/>
              <a:gd name="connsiteY6" fmla="*/ 108739 h 283412"/>
              <a:gd name="connsiteX7" fmla="*/ 86087 w 264727"/>
              <a:gd name="connsiteY7" fmla="*/ 197639 h 283412"/>
              <a:gd name="connsiteX8" fmla="*/ 44812 w 264727"/>
              <a:gd name="connsiteY8" fmla="*/ 226214 h 283412"/>
              <a:gd name="connsiteX9" fmla="*/ 105137 w 264727"/>
              <a:gd name="connsiteY9" fmla="*/ 130964 h 283412"/>
              <a:gd name="connsiteX10" fmla="*/ 60687 w 264727"/>
              <a:gd name="connsiteY10" fmla="*/ 124614 h 283412"/>
              <a:gd name="connsiteX11" fmla="*/ 181337 w 264727"/>
              <a:gd name="connsiteY11" fmla="*/ 35714 h 283412"/>
              <a:gd name="connsiteX12" fmla="*/ 168637 w 264727"/>
              <a:gd name="connsiteY12" fmla="*/ 38889 h 283412"/>
              <a:gd name="connsiteX13" fmla="*/ 263887 w 264727"/>
              <a:gd name="connsiteY13" fmla="*/ 789 h 283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4727" h="283412">
                <a:moveTo>
                  <a:pt x="263887" y="789"/>
                </a:moveTo>
                <a:cubicBezTo>
                  <a:pt x="253304" y="7668"/>
                  <a:pt x="119954" y="65877"/>
                  <a:pt x="105137" y="80164"/>
                </a:cubicBezTo>
                <a:cubicBezTo>
                  <a:pt x="90320" y="94451"/>
                  <a:pt x="178691" y="75402"/>
                  <a:pt x="174987" y="86514"/>
                </a:cubicBezTo>
                <a:cubicBezTo>
                  <a:pt x="171283" y="97626"/>
                  <a:pt x="111487" y="114031"/>
                  <a:pt x="82912" y="146839"/>
                </a:cubicBezTo>
                <a:cubicBezTo>
                  <a:pt x="54337" y="179647"/>
                  <a:pt x="-16571" y="286010"/>
                  <a:pt x="3537" y="283364"/>
                </a:cubicBezTo>
                <a:cubicBezTo>
                  <a:pt x="23645" y="280718"/>
                  <a:pt x="163875" y="160068"/>
                  <a:pt x="203562" y="130964"/>
                </a:cubicBezTo>
                <a:cubicBezTo>
                  <a:pt x="243249" y="101860"/>
                  <a:pt x="241662" y="108739"/>
                  <a:pt x="241662" y="108739"/>
                </a:cubicBezTo>
                <a:lnTo>
                  <a:pt x="86087" y="197639"/>
                </a:lnTo>
                <a:cubicBezTo>
                  <a:pt x="53279" y="217218"/>
                  <a:pt x="41637" y="237327"/>
                  <a:pt x="44812" y="226214"/>
                </a:cubicBezTo>
                <a:cubicBezTo>
                  <a:pt x="47987" y="215101"/>
                  <a:pt x="102491" y="147897"/>
                  <a:pt x="105137" y="130964"/>
                </a:cubicBezTo>
                <a:cubicBezTo>
                  <a:pt x="107783" y="114031"/>
                  <a:pt x="47987" y="140489"/>
                  <a:pt x="60687" y="124614"/>
                </a:cubicBezTo>
                <a:cubicBezTo>
                  <a:pt x="73387" y="108739"/>
                  <a:pt x="163345" y="50002"/>
                  <a:pt x="181337" y="35714"/>
                </a:cubicBezTo>
                <a:cubicBezTo>
                  <a:pt x="199329" y="21426"/>
                  <a:pt x="155408" y="43651"/>
                  <a:pt x="168637" y="38889"/>
                </a:cubicBezTo>
                <a:cubicBezTo>
                  <a:pt x="181866" y="34127"/>
                  <a:pt x="274470" y="-6090"/>
                  <a:pt x="263887" y="7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6" name="フリーフォーム 1475">
            <a:extLst>
              <a:ext uri="{FF2B5EF4-FFF2-40B4-BE49-F238E27FC236}">
                <a16:creationId xmlns:a16="http://schemas.microsoft.com/office/drawing/2014/main" id="{47203515-614E-5787-FC8B-45E345DB312F}"/>
              </a:ext>
            </a:extLst>
          </p:cNvPr>
          <p:cNvSpPr/>
          <p:nvPr/>
        </p:nvSpPr>
        <p:spPr>
          <a:xfrm>
            <a:off x="6299172" y="8930715"/>
            <a:ext cx="231943" cy="372202"/>
          </a:xfrm>
          <a:custGeom>
            <a:avLst/>
            <a:gdLst>
              <a:gd name="connsiteX0" fmla="*/ 44478 w 231943"/>
              <a:gd name="connsiteY0" fmla="*/ 48185 h 372202"/>
              <a:gd name="connsiteX1" fmla="*/ 101628 w 231943"/>
              <a:gd name="connsiteY1" fmla="*/ 124385 h 372202"/>
              <a:gd name="connsiteX2" fmla="*/ 82578 w 231943"/>
              <a:gd name="connsiteY2" fmla="*/ 181535 h 372202"/>
              <a:gd name="connsiteX3" fmla="*/ 139728 w 231943"/>
              <a:gd name="connsiteY3" fmla="*/ 127560 h 372202"/>
              <a:gd name="connsiteX4" fmla="*/ 76228 w 231943"/>
              <a:gd name="connsiteY4" fmla="*/ 248210 h 372202"/>
              <a:gd name="connsiteX5" fmla="*/ 127028 w 231943"/>
              <a:gd name="connsiteY5" fmla="*/ 181535 h 372202"/>
              <a:gd name="connsiteX6" fmla="*/ 28 w 231943"/>
              <a:gd name="connsiteY6" fmla="*/ 372035 h 372202"/>
              <a:gd name="connsiteX7" fmla="*/ 139728 w 231943"/>
              <a:gd name="connsiteY7" fmla="*/ 143435 h 372202"/>
              <a:gd name="connsiteX8" fmla="*/ 212753 w 231943"/>
              <a:gd name="connsiteY8" fmla="*/ 67235 h 372202"/>
              <a:gd name="connsiteX9" fmla="*/ 231803 w 231943"/>
              <a:gd name="connsiteY9" fmla="*/ 560 h 372202"/>
              <a:gd name="connsiteX10" fmla="*/ 206403 w 231943"/>
              <a:gd name="connsiteY10" fmla="*/ 105335 h 372202"/>
              <a:gd name="connsiteX11" fmla="*/ 149253 w 231943"/>
              <a:gd name="connsiteY11" fmla="*/ 95810 h 372202"/>
              <a:gd name="connsiteX12" fmla="*/ 44478 w 231943"/>
              <a:gd name="connsiteY12" fmla="*/ 48185 h 372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1943" h="372202">
                <a:moveTo>
                  <a:pt x="44478" y="48185"/>
                </a:moveTo>
                <a:cubicBezTo>
                  <a:pt x="36540" y="52948"/>
                  <a:pt x="95278" y="102160"/>
                  <a:pt x="101628" y="124385"/>
                </a:cubicBezTo>
                <a:cubicBezTo>
                  <a:pt x="107978" y="146610"/>
                  <a:pt x="76228" y="181006"/>
                  <a:pt x="82578" y="181535"/>
                </a:cubicBezTo>
                <a:cubicBezTo>
                  <a:pt x="88928" y="182064"/>
                  <a:pt x="140786" y="116448"/>
                  <a:pt x="139728" y="127560"/>
                </a:cubicBezTo>
                <a:cubicBezTo>
                  <a:pt x="138670" y="138672"/>
                  <a:pt x="78345" y="239214"/>
                  <a:pt x="76228" y="248210"/>
                </a:cubicBezTo>
                <a:cubicBezTo>
                  <a:pt x="74111" y="257206"/>
                  <a:pt x="139728" y="160898"/>
                  <a:pt x="127028" y="181535"/>
                </a:cubicBezTo>
                <a:cubicBezTo>
                  <a:pt x="114328" y="202172"/>
                  <a:pt x="-2089" y="378385"/>
                  <a:pt x="28" y="372035"/>
                </a:cubicBezTo>
                <a:cubicBezTo>
                  <a:pt x="2145" y="365685"/>
                  <a:pt x="104274" y="194235"/>
                  <a:pt x="139728" y="143435"/>
                </a:cubicBezTo>
                <a:cubicBezTo>
                  <a:pt x="175182" y="92635"/>
                  <a:pt x="197407" y="91047"/>
                  <a:pt x="212753" y="67235"/>
                </a:cubicBezTo>
                <a:cubicBezTo>
                  <a:pt x="228099" y="43423"/>
                  <a:pt x="232861" y="-5790"/>
                  <a:pt x="231803" y="560"/>
                </a:cubicBezTo>
                <a:cubicBezTo>
                  <a:pt x="230745" y="6910"/>
                  <a:pt x="220161" y="89460"/>
                  <a:pt x="206403" y="105335"/>
                </a:cubicBezTo>
                <a:cubicBezTo>
                  <a:pt x="192645" y="121210"/>
                  <a:pt x="169890" y="110627"/>
                  <a:pt x="149253" y="95810"/>
                </a:cubicBezTo>
                <a:cubicBezTo>
                  <a:pt x="128616" y="80993"/>
                  <a:pt x="52416" y="43422"/>
                  <a:pt x="44478" y="48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7" name="フリーフォーム 1476">
            <a:extLst>
              <a:ext uri="{FF2B5EF4-FFF2-40B4-BE49-F238E27FC236}">
                <a16:creationId xmlns:a16="http://schemas.microsoft.com/office/drawing/2014/main" id="{35C7D636-CB69-6281-2A34-E71AA1616717}"/>
              </a:ext>
            </a:extLst>
          </p:cNvPr>
          <p:cNvSpPr/>
          <p:nvPr/>
        </p:nvSpPr>
        <p:spPr>
          <a:xfrm>
            <a:off x="6365559" y="8848711"/>
            <a:ext cx="147254" cy="77751"/>
          </a:xfrm>
          <a:custGeom>
            <a:avLst/>
            <a:gdLst>
              <a:gd name="connsiteX0" fmla="*/ 316 w 147254"/>
              <a:gd name="connsiteY0" fmla="*/ 14 h 77751"/>
              <a:gd name="connsiteX1" fmla="*/ 108266 w 147254"/>
              <a:gd name="connsiteY1" fmla="*/ 66689 h 77751"/>
              <a:gd name="connsiteX2" fmla="*/ 146366 w 147254"/>
              <a:gd name="connsiteY2" fmla="*/ 73039 h 77751"/>
              <a:gd name="connsiteX3" fmla="*/ 76516 w 147254"/>
              <a:gd name="connsiteY3" fmla="*/ 73039 h 77751"/>
              <a:gd name="connsiteX4" fmla="*/ 316 w 147254"/>
              <a:gd name="connsiteY4" fmla="*/ 14 h 77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254" h="77751">
                <a:moveTo>
                  <a:pt x="316" y="14"/>
                </a:moveTo>
                <a:cubicBezTo>
                  <a:pt x="5607" y="-1044"/>
                  <a:pt x="83924" y="54518"/>
                  <a:pt x="108266" y="66689"/>
                </a:cubicBezTo>
                <a:cubicBezTo>
                  <a:pt x="132608" y="78860"/>
                  <a:pt x="151657" y="71981"/>
                  <a:pt x="146366" y="73039"/>
                </a:cubicBezTo>
                <a:cubicBezTo>
                  <a:pt x="141075" y="74097"/>
                  <a:pt x="95566" y="83093"/>
                  <a:pt x="76516" y="73039"/>
                </a:cubicBezTo>
                <a:cubicBezTo>
                  <a:pt x="57466" y="62985"/>
                  <a:pt x="-4975" y="1072"/>
                  <a:pt x="316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8" name="フリーフォーム 1477">
            <a:extLst>
              <a:ext uri="{FF2B5EF4-FFF2-40B4-BE49-F238E27FC236}">
                <a16:creationId xmlns:a16="http://schemas.microsoft.com/office/drawing/2014/main" id="{DE2BB17F-051E-70FE-5E70-8874F612EAF0}"/>
              </a:ext>
            </a:extLst>
          </p:cNvPr>
          <p:cNvSpPr/>
          <p:nvPr/>
        </p:nvSpPr>
        <p:spPr>
          <a:xfrm>
            <a:off x="6195125" y="8723147"/>
            <a:ext cx="317199" cy="183177"/>
          </a:xfrm>
          <a:custGeom>
            <a:avLst/>
            <a:gdLst>
              <a:gd name="connsiteX0" fmla="*/ 316800 w 317199"/>
              <a:gd name="connsiteY0" fmla="*/ 11278 h 183177"/>
              <a:gd name="connsiteX1" fmla="*/ 215200 w 317199"/>
              <a:gd name="connsiteY1" fmla="*/ 55728 h 183177"/>
              <a:gd name="connsiteX2" fmla="*/ 240600 w 317199"/>
              <a:gd name="connsiteY2" fmla="*/ 103353 h 183177"/>
              <a:gd name="connsiteX3" fmla="*/ 202500 w 317199"/>
              <a:gd name="connsiteY3" fmla="*/ 71603 h 183177"/>
              <a:gd name="connsiteX4" fmla="*/ 119950 w 317199"/>
              <a:gd name="connsiteY4" fmla="*/ 116053 h 183177"/>
              <a:gd name="connsiteX5" fmla="*/ 2475 w 317199"/>
              <a:gd name="connsiteY5" fmla="*/ 182728 h 183177"/>
              <a:gd name="connsiteX6" fmla="*/ 56450 w 317199"/>
              <a:gd name="connsiteY6" fmla="*/ 138278 h 183177"/>
              <a:gd name="connsiteX7" fmla="*/ 243775 w 317199"/>
              <a:gd name="connsiteY7" fmla="*/ 11278 h 183177"/>
              <a:gd name="connsiteX8" fmla="*/ 316800 w 317199"/>
              <a:gd name="connsiteY8" fmla="*/ 11278 h 18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7199" h="183177">
                <a:moveTo>
                  <a:pt x="316800" y="11278"/>
                </a:moveTo>
                <a:cubicBezTo>
                  <a:pt x="312037" y="18686"/>
                  <a:pt x="227900" y="40382"/>
                  <a:pt x="215200" y="55728"/>
                </a:cubicBezTo>
                <a:cubicBezTo>
                  <a:pt x="202500" y="71074"/>
                  <a:pt x="242717" y="100707"/>
                  <a:pt x="240600" y="103353"/>
                </a:cubicBezTo>
                <a:cubicBezTo>
                  <a:pt x="238483" y="105999"/>
                  <a:pt x="222608" y="69486"/>
                  <a:pt x="202500" y="71603"/>
                </a:cubicBezTo>
                <a:cubicBezTo>
                  <a:pt x="182392" y="73720"/>
                  <a:pt x="153287" y="97532"/>
                  <a:pt x="119950" y="116053"/>
                </a:cubicBezTo>
                <a:cubicBezTo>
                  <a:pt x="86612" y="134574"/>
                  <a:pt x="13058" y="179024"/>
                  <a:pt x="2475" y="182728"/>
                </a:cubicBezTo>
                <a:cubicBezTo>
                  <a:pt x="-8108" y="186432"/>
                  <a:pt x="16233" y="166853"/>
                  <a:pt x="56450" y="138278"/>
                </a:cubicBezTo>
                <a:cubicBezTo>
                  <a:pt x="96667" y="109703"/>
                  <a:pt x="204617" y="32445"/>
                  <a:pt x="243775" y="11278"/>
                </a:cubicBezTo>
                <a:cubicBezTo>
                  <a:pt x="282933" y="-9889"/>
                  <a:pt x="321563" y="3870"/>
                  <a:pt x="316800" y="11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9" name="フリーフォーム 1478">
            <a:extLst>
              <a:ext uri="{FF2B5EF4-FFF2-40B4-BE49-F238E27FC236}">
                <a16:creationId xmlns:a16="http://schemas.microsoft.com/office/drawing/2014/main" id="{27EBEBE7-BBD8-0A43-CA69-5D9BFFAC8AC7}"/>
              </a:ext>
            </a:extLst>
          </p:cNvPr>
          <p:cNvSpPr/>
          <p:nvPr/>
        </p:nvSpPr>
        <p:spPr>
          <a:xfrm>
            <a:off x="6498937" y="8686792"/>
            <a:ext cx="105291" cy="273101"/>
          </a:xfrm>
          <a:custGeom>
            <a:avLst/>
            <a:gdLst>
              <a:gd name="connsiteX0" fmla="*/ 288 w 105291"/>
              <a:gd name="connsiteY0" fmla="*/ 8 h 273101"/>
              <a:gd name="connsiteX1" fmla="*/ 66963 w 105291"/>
              <a:gd name="connsiteY1" fmla="*/ 127008 h 273101"/>
              <a:gd name="connsiteX2" fmla="*/ 95538 w 105291"/>
              <a:gd name="connsiteY2" fmla="*/ 174633 h 273101"/>
              <a:gd name="connsiteX3" fmla="*/ 54263 w 105291"/>
              <a:gd name="connsiteY3" fmla="*/ 273058 h 273101"/>
              <a:gd name="connsiteX4" fmla="*/ 95538 w 105291"/>
              <a:gd name="connsiteY4" fmla="*/ 161933 h 273101"/>
              <a:gd name="connsiteX5" fmla="*/ 95538 w 105291"/>
              <a:gd name="connsiteY5" fmla="*/ 133358 h 273101"/>
              <a:gd name="connsiteX6" fmla="*/ 288 w 105291"/>
              <a:gd name="connsiteY6" fmla="*/ 8 h 273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291" h="273101">
                <a:moveTo>
                  <a:pt x="288" y="8"/>
                </a:moveTo>
                <a:cubicBezTo>
                  <a:pt x="-4474" y="-1050"/>
                  <a:pt x="51088" y="97904"/>
                  <a:pt x="66963" y="127008"/>
                </a:cubicBezTo>
                <a:cubicBezTo>
                  <a:pt x="82838" y="156112"/>
                  <a:pt x="97655" y="150291"/>
                  <a:pt x="95538" y="174633"/>
                </a:cubicBezTo>
                <a:cubicBezTo>
                  <a:pt x="93421" y="198975"/>
                  <a:pt x="54263" y="275175"/>
                  <a:pt x="54263" y="273058"/>
                </a:cubicBezTo>
                <a:cubicBezTo>
                  <a:pt x="54263" y="270941"/>
                  <a:pt x="88659" y="185216"/>
                  <a:pt x="95538" y="161933"/>
                </a:cubicBezTo>
                <a:cubicBezTo>
                  <a:pt x="102417" y="138650"/>
                  <a:pt x="113530" y="156641"/>
                  <a:pt x="95538" y="133358"/>
                </a:cubicBezTo>
                <a:cubicBezTo>
                  <a:pt x="77546" y="110075"/>
                  <a:pt x="5050" y="1066"/>
                  <a:pt x="288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0" name="フリーフォーム 1479">
            <a:extLst>
              <a:ext uri="{FF2B5EF4-FFF2-40B4-BE49-F238E27FC236}">
                <a16:creationId xmlns:a16="http://schemas.microsoft.com/office/drawing/2014/main" id="{DB54D749-B31C-0074-99E1-854DE2A33684}"/>
              </a:ext>
            </a:extLst>
          </p:cNvPr>
          <p:cNvSpPr/>
          <p:nvPr/>
        </p:nvSpPr>
        <p:spPr>
          <a:xfrm>
            <a:off x="6437148" y="8745563"/>
            <a:ext cx="162177" cy="103826"/>
          </a:xfrm>
          <a:custGeom>
            <a:avLst/>
            <a:gdLst>
              <a:gd name="connsiteX0" fmla="*/ 1752 w 162177"/>
              <a:gd name="connsiteY0" fmla="*/ 1562 h 103826"/>
              <a:gd name="connsiteX1" fmla="*/ 65252 w 162177"/>
              <a:gd name="connsiteY1" fmla="*/ 23787 h 103826"/>
              <a:gd name="connsiteX2" fmla="*/ 157327 w 162177"/>
              <a:gd name="connsiteY2" fmla="*/ 103162 h 103826"/>
              <a:gd name="connsiteX3" fmla="*/ 135102 w 162177"/>
              <a:gd name="connsiteY3" fmla="*/ 58712 h 103826"/>
              <a:gd name="connsiteX4" fmla="*/ 1752 w 162177"/>
              <a:gd name="connsiteY4" fmla="*/ 1562 h 103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177" h="103826">
                <a:moveTo>
                  <a:pt x="1752" y="1562"/>
                </a:moveTo>
                <a:cubicBezTo>
                  <a:pt x="-9890" y="-4259"/>
                  <a:pt x="39323" y="6854"/>
                  <a:pt x="65252" y="23787"/>
                </a:cubicBezTo>
                <a:cubicBezTo>
                  <a:pt x="91181" y="40720"/>
                  <a:pt x="145685" y="97341"/>
                  <a:pt x="157327" y="103162"/>
                </a:cubicBezTo>
                <a:cubicBezTo>
                  <a:pt x="168969" y="108983"/>
                  <a:pt x="158914" y="75116"/>
                  <a:pt x="135102" y="58712"/>
                </a:cubicBezTo>
                <a:cubicBezTo>
                  <a:pt x="111290" y="42308"/>
                  <a:pt x="13394" y="7383"/>
                  <a:pt x="1752" y="1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1" name="フリーフォーム 1480">
            <a:extLst>
              <a:ext uri="{FF2B5EF4-FFF2-40B4-BE49-F238E27FC236}">
                <a16:creationId xmlns:a16="http://schemas.microsoft.com/office/drawing/2014/main" id="{367E3982-CD74-E3ED-8E10-7F7912A653C7}"/>
              </a:ext>
            </a:extLst>
          </p:cNvPr>
          <p:cNvSpPr/>
          <p:nvPr/>
        </p:nvSpPr>
        <p:spPr>
          <a:xfrm>
            <a:off x="6397434" y="8680418"/>
            <a:ext cx="181168" cy="254035"/>
          </a:xfrm>
          <a:custGeom>
            <a:avLst/>
            <a:gdLst>
              <a:gd name="connsiteX0" fmla="*/ 101791 w 181168"/>
              <a:gd name="connsiteY0" fmla="*/ 32 h 254035"/>
              <a:gd name="connsiteX1" fmla="*/ 3366 w 181168"/>
              <a:gd name="connsiteY1" fmla="*/ 139732 h 254035"/>
              <a:gd name="connsiteX2" fmla="*/ 41466 w 181168"/>
              <a:gd name="connsiteY2" fmla="*/ 149257 h 254035"/>
              <a:gd name="connsiteX3" fmla="*/ 25591 w 181168"/>
              <a:gd name="connsiteY3" fmla="*/ 136557 h 254035"/>
              <a:gd name="connsiteX4" fmla="*/ 124016 w 181168"/>
              <a:gd name="connsiteY4" fmla="*/ 234982 h 254035"/>
              <a:gd name="connsiteX5" fmla="*/ 95441 w 181168"/>
              <a:gd name="connsiteY5" fmla="*/ 193707 h 254035"/>
              <a:gd name="connsiteX6" fmla="*/ 181166 w 181168"/>
              <a:gd name="connsiteY6" fmla="*/ 254032 h 254035"/>
              <a:gd name="connsiteX7" fmla="*/ 98616 w 181168"/>
              <a:gd name="connsiteY7" fmla="*/ 196882 h 254035"/>
              <a:gd name="connsiteX8" fmla="*/ 191 w 181168"/>
              <a:gd name="connsiteY8" fmla="*/ 127032 h 254035"/>
              <a:gd name="connsiteX9" fmla="*/ 101791 w 181168"/>
              <a:gd name="connsiteY9" fmla="*/ 32 h 254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1168" h="254035">
                <a:moveTo>
                  <a:pt x="101791" y="32"/>
                </a:moveTo>
                <a:cubicBezTo>
                  <a:pt x="102320" y="2149"/>
                  <a:pt x="13420" y="114861"/>
                  <a:pt x="3366" y="139732"/>
                </a:cubicBezTo>
                <a:cubicBezTo>
                  <a:pt x="-6688" y="164603"/>
                  <a:pt x="37762" y="149786"/>
                  <a:pt x="41466" y="149257"/>
                </a:cubicBezTo>
                <a:cubicBezTo>
                  <a:pt x="45170" y="148728"/>
                  <a:pt x="11833" y="122269"/>
                  <a:pt x="25591" y="136557"/>
                </a:cubicBezTo>
                <a:cubicBezTo>
                  <a:pt x="39349" y="150845"/>
                  <a:pt x="112374" y="225457"/>
                  <a:pt x="124016" y="234982"/>
                </a:cubicBezTo>
                <a:cubicBezTo>
                  <a:pt x="135658" y="244507"/>
                  <a:pt x="85916" y="190532"/>
                  <a:pt x="95441" y="193707"/>
                </a:cubicBezTo>
                <a:cubicBezTo>
                  <a:pt x="104966" y="196882"/>
                  <a:pt x="180637" y="253503"/>
                  <a:pt x="181166" y="254032"/>
                </a:cubicBezTo>
                <a:cubicBezTo>
                  <a:pt x="181695" y="254561"/>
                  <a:pt x="98616" y="196882"/>
                  <a:pt x="98616" y="196882"/>
                </a:cubicBezTo>
                <a:cubicBezTo>
                  <a:pt x="68454" y="175715"/>
                  <a:pt x="5483" y="154020"/>
                  <a:pt x="191" y="127032"/>
                </a:cubicBezTo>
                <a:cubicBezTo>
                  <a:pt x="-5101" y="100045"/>
                  <a:pt x="101262" y="-2085"/>
                  <a:pt x="101791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2" name="フリーフォーム 1481">
            <a:extLst>
              <a:ext uri="{FF2B5EF4-FFF2-40B4-BE49-F238E27FC236}">
                <a16:creationId xmlns:a16="http://schemas.microsoft.com/office/drawing/2014/main" id="{EEC0FB5F-AB28-BEC8-7C11-EF813F88F8E3}"/>
              </a:ext>
            </a:extLst>
          </p:cNvPr>
          <p:cNvSpPr/>
          <p:nvPr/>
        </p:nvSpPr>
        <p:spPr>
          <a:xfrm>
            <a:off x="6521427" y="8771889"/>
            <a:ext cx="78981" cy="229384"/>
          </a:xfrm>
          <a:custGeom>
            <a:avLst/>
            <a:gdLst>
              <a:gd name="connsiteX0" fmla="*/ 76223 w 78981"/>
              <a:gd name="connsiteY0" fmla="*/ 636 h 229384"/>
              <a:gd name="connsiteX1" fmla="*/ 22248 w 78981"/>
              <a:gd name="connsiteY1" fmla="*/ 118111 h 229384"/>
              <a:gd name="connsiteX2" fmla="*/ 23 w 78981"/>
              <a:gd name="connsiteY2" fmla="*/ 229236 h 229384"/>
              <a:gd name="connsiteX3" fmla="*/ 19073 w 78981"/>
              <a:gd name="connsiteY3" fmla="*/ 140336 h 229384"/>
              <a:gd name="connsiteX4" fmla="*/ 66698 w 78981"/>
              <a:gd name="connsiteY4" fmla="*/ 73661 h 229384"/>
              <a:gd name="connsiteX5" fmla="*/ 76223 w 78981"/>
              <a:gd name="connsiteY5" fmla="*/ 636 h 229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981" h="229384">
                <a:moveTo>
                  <a:pt x="76223" y="636"/>
                </a:moveTo>
                <a:cubicBezTo>
                  <a:pt x="68815" y="8044"/>
                  <a:pt x="34948" y="80011"/>
                  <a:pt x="22248" y="118111"/>
                </a:cubicBezTo>
                <a:cubicBezTo>
                  <a:pt x="9548" y="156211"/>
                  <a:pt x="552" y="225532"/>
                  <a:pt x="23" y="229236"/>
                </a:cubicBezTo>
                <a:cubicBezTo>
                  <a:pt x="-506" y="232940"/>
                  <a:pt x="7960" y="166265"/>
                  <a:pt x="19073" y="140336"/>
                </a:cubicBezTo>
                <a:cubicBezTo>
                  <a:pt x="30185" y="114407"/>
                  <a:pt x="58760" y="94828"/>
                  <a:pt x="66698" y="73661"/>
                </a:cubicBezTo>
                <a:cubicBezTo>
                  <a:pt x="74635" y="52494"/>
                  <a:pt x="83631" y="-6772"/>
                  <a:pt x="76223" y="6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3" name="フリーフォーム 1482">
            <a:extLst>
              <a:ext uri="{FF2B5EF4-FFF2-40B4-BE49-F238E27FC236}">
                <a16:creationId xmlns:a16="http://schemas.microsoft.com/office/drawing/2014/main" id="{CC7B9C67-30C1-AEC4-2E8B-68BF1CFA2E69}"/>
              </a:ext>
            </a:extLst>
          </p:cNvPr>
          <p:cNvSpPr/>
          <p:nvPr/>
        </p:nvSpPr>
        <p:spPr>
          <a:xfrm>
            <a:off x="6330766" y="8899494"/>
            <a:ext cx="152852" cy="82244"/>
          </a:xfrm>
          <a:custGeom>
            <a:avLst/>
            <a:gdLst>
              <a:gd name="connsiteX0" fmla="*/ 184 w 152852"/>
              <a:gd name="connsiteY0" fmla="*/ 31 h 82244"/>
              <a:gd name="connsiteX1" fmla="*/ 95434 w 152852"/>
              <a:gd name="connsiteY1" fmla="*/ 76231 h 82244"/>
              <a:gd name="connsiteX2" fmla="*/ 152584 w 152852"/>
              <a:gd name="connsiteY2" fmla="*/ 76231 h 82244"/>
              <a:gd name="connsiteX3" fmla="*/ 73209 w 152852"/>
              <a:gd name="connsiteY3" fmla="*/ 66706 h 82244"/>
              <a:gd name="connsiteX4" fmla="*/ 184 w 152852"/>
              <a:gd name="connsiteY4" fmla="*/ 31 h 82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852" h="82244">
                <a:moveTo>
                  <a:pt x="184" y="31"/>
                </a:moveTo>
                <a:cubicBezTo>
                  <a:pt x="3888" y="1618"/>
                  <a:pt x="70034" y="63531"/>
                  <a:pt x="95434" y="76231"/>
                </a:cubicBezTo>
                <a:cubicBezTo>
                  <a:pt x="120834" y="88931"/>
                  <a:pt x="156288" y="77818"/>
                  <a:pt x="152584" y="76231"/>
                </a:cubicBezTo>
                <a:cubicBezTo>
                  <a:pt x="148880" y="74644"/>
                  <a:pt x="97021" y="76760"/>
                  <a:pt x="73209" y="66706"/>
                </a:cubicBezTo>
                <a:cubicBezTo>
                  <a:pt x="49397" y="56652"/>
                  <a:pt x="-3520" y="-1556"/>
                  <a:pt x="184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4" name="フリーフォーム 1483">
            <a:extLst>
              <a:ext uri="{FF2B5EF4-FFF2-40B4-BE49-F238E27FC236}">
                <a16:creationId xmlns:a16="http://schemas.microsoft.com/office/drawing/2014/main" id="{BE7736E1-D7B9-03F2-2586-6B8B9B87ED80}"/>
              </a:ext>
            </a:extLst>
          </p:cNvPr>
          <p:cNvSpPr/>
          <p:nvPr/>
        </p:nvSpPr>
        <p:spPr>
          <a:xfrm>
            <a:off x="6265452" y="9020161"/>
            <a:ext cx="125848" cy="254021"/>
          </a:xfrm>
          <a:custGeom>
            <a:avLst/>
            <a:gdLst>
              <a:gd name="connsiteX0" fmla="*/ 1998 w 125848"/>
              <a:gd name="connsiteY0" fmla="*/ 6364 h 254021"/>
              <a:gd name="connsiteX1" fmla="*/ 68673 w 125848"/>
              <a:gd name="connsiteY1" fmla="*/ 63514 h 254021"/>
              <a:gd name="connsiteX2" fmla="*/ 43273 w 125848"/>
              <a:gd name="connsiteY2" fmla="*/ 177814 h 254021"/>
              <a:gd name="connsiteX3" fmla="*/ 62323 w 125848"/>
              <a:gd name="connsiteY3" fmla="*/ 136539 h 254021"/>
              <a:gd name="connsiteX4" fmla="*/ 43273 w 125848"/>
              <a:gd name="connsiteY4" fmla="*/ 254014 h 254021"/>
              <a:gd name="connsiteX5" fmla="*/ 84548 w 125848"/>
              <a:gd name="connsiteY5" fmla="*/ 130189 h 254021"/>
              <a:gd name="connsiteX6" fmla="*/ 125823 w 125848"/>
              <a:gd name="connsiteY6" fmla="*/ 76214 h 254021"/>
              <a:gd name="connsiteX7" fmla="*/ 90898 w 125848"/>
              <a:gd name="connsiteY7" fmla="*/ 14 h 254021"/>
              <a:gd name="connsiteX8" fmla="*/ 106773 w 125848"/>
              <a:gd name="connsiteY8" fmla="*/ 82564 h 254021"/>
              <a:gd name="connsiteX9" fmla="*/ 1998 w 125848"/>
              <a:gd name="connsiteY9" fmla="*/ 177814 h 254021"/>
              <a:gd name="connsiteX10" fmla="*/ 36923 w 125848"/>
              <a:gd name="connsiteY10" fmla="*/ 73039 h 254021"/>
              <a:gd name="connsiteX11" fmla="*/ 1998 w 125848"/>
              <a:gd name="connsiteY11" fmla="*/ 6364 h 25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5848" h="254021">
                <a:moveTo>
                  <a:pt x="1998" y="6364"/>
                </a:moveTo>
                <a:cubicBezTo>
                  <a:pt x="7290" y="4777"/>
                  <a:pt x="61794" y="34939"/>
                  <a:pt x="68673" y="63514"/>
                </a:cubicBezTo>
                <a:cubicBezTo>
                  <a:pt x="75552" y="92089"/>
                  <a:pt x="44331" y="165643"/>
                  <a:pt x="43273" y="177814"/>
                </a:cubicBezTo>
                <a:cubicBezTo>
                  <a:pt x="42215" y="189985"/>
                  <a:pt x="62323" y="123839"/>
                  <a:pt x="62323" y="136539"/>
                </a:cubicBezTo>
                <a:cubicBezTo>
                  <a:pt x="62323" y="149239"/>
                  <a:pt x="39569" y="255072"/>
                  <a:pt x="43273" y="254014"/>
                </a:cubicBezTo>
                <a:cubicBezTo>
                  <a:pt x="46977" y="252956"/>
                  <a:pt x="70790" y="159822"/>
                  <a:pt x="84548" y="130189"/>
                </a:cubicBezTo>
                <a:cubicBezTo>
                  <a:pt x="98306" y="100556"/>
                  <a:pt x="124765" y="97910"/>
                  <a:pt x="125823" y="76214"/>
                </a:cubicBezTo>
                <a:cubicBezTo>
                  <a:pt x="126881" y="54518"/>
                  <a:pt x="94073" y="-1044"/>
                  <a:pt x="90898" y="14"/>
                </a:cubicBezTo>
                <a:cubicBezTo>
                  <a:pt x="87723" y="1072"/>
                  <a:pt x="121590" y="52931"/>
                  <a:pt x="106773" y="82564"/>
                </a:cubicBezTo>
                <a:cubicBezTo>
                  <a:pt x="91956" y="112197"/>
                  <a:pt x="13640" y="179401"/>
                  <a:pt x="1998" y="177814"/>
                </a:cubicBezTo>
                <a:cubicBezTo>
                  <a:pt x="-9644" y="176227"/>
                  <a:pt x="33219" y="100556"/>
                  <a:pt x="36923" y="73039"/>
                </a:cubicBezTo>
                <a:cubicBezTo>
                  <a:pt x="40627" y="45522"/>
                  <a:pt x="-3294" y="7951"/>
                  <a:pt x="1998" y="63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5" name="フリーフォーム 1484">
            <a:extLst>
              <a:ext uri="{FF2B5EF4-FFF2-40B4-BE49-F238E27FC236}">
                <a16:creationId xmlns:a16="http://schemas.microsoft.com/office/drawing/2014/main" id="{4BD22EEF-2433-21A4-31D2-7E154FDC5DFC}"/>
              </a:ext>
            </a:extLst>
          </p:cNvPr>
          <p:cNvSpPr/>
          <p:nvPr/>
        </p:nvSpPr>
        <p:spPr>
          <a:xfrm>
            <a:off x="3445783" y="7556500"/>
            <a:ext cx="732393" cy="1096213"/>
          </a:xfrm>
          <a:custGeom>
            <a:avLst/>
            <a:gdLst>
              <a:gd name="connsiteX0" fmla="*/ 24492 w 732393"/>
              <a:gd name="connsiteY0" fmla="*/ 0 h 1096213"/>
              <a:gd name="connsiteX1" fmla="*/ 8617 w 732393"/>
              <a:gd name="connsiteY1" fmla="*/ 203200 h 1096213"/>
              <a:gd name="connsiteX2" fmla="*/ 180067 w 732393"/>
              <a:gd name="connsiteY2" fmla="*/ 365125 h 1096213"/>
              <a:gd name="connsiteX3" fmla="*/ 116567 w 732393"/>
              <a:gd name="connsiteY3" fmla="*/ 368300 h 1096213"/>
              <a:gd name="connsiteX4" fmla="*/ 510267 w 732393"/>
              <a:gd name="connsiteY4" fmla="*/ 603250 h 1096213"/>
              <a:gd name="connsiteX5" fmla="*/ 561067 w 732393"/>
              <a:gd name="connsiteY5" fmla="*/ 879475 h 1096213"/>
              <a:gd name="connsiteX6" fmla="*/ 595992 w 732393"/>
              <a:gd name="connsiteY6" fmla="*/ 784225 h 1096213"/>
              <a:gd name="connsiteX7" fmla="*/ 713467 w 732393"/>
              <a:gd name="connsiteY7" fmla="*/ 1057275 h 1096213"/>
              <a:gd name="connsiteX8" fmla="*/ 716642 w 732393"/>
              <a:gd name="connsiteY8" fmla="*/ 1066800 h 1096213"/>
              <a:gd name="connsiteX9" fmla="*/ 561067 w 732393"/>
              <a:gd name="connsiteY9" fmla="*/ 796925 h 1096213"/>
              <a:gd name="connsiteX10" fmla="*/ 481692 w 732393"/>
              <a:gd name="connsiteY10" fmla="*/ 577850 h 1096213"/>
              <a:gd name="connsiteX11" fmla="*/ 230867 w 732393"/>
              <a:gd name="connsiteY11" fmla="*/ 396875 h 1096213"/>
              <a:gd name="connsiteX12" fmla="*/ 46717 w 732393"/>
              <a:gd name="connsiteY12" fmla="*/ 117475 h 1096213"/>
              <a:gd name="connsiteX13" fmla="*/ 249917 w 732393"/>
              <a:gd name="connsiteY13" fmla="*/ 438150 h 1096213"/>
              <a:gd name="connsiteX14" fmla="*/ 103867 w 732393"/>
              <a:gd name="connsiteY14" fmla="*/ 307975 h 1096213"/>
              <a:gd name="connsiteX15" fmla="*/ 14967 w 732393"/>
              <a:gd name="connsiteY15" fmla="*/ 203200 h 1096213"/>
              <a:gd name="connsiteX16" fmla="*/ 24492 w 732393"/>
              <a:gd name="connsiteY16" fmla="*/ 0 h 109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32393" h="1096213">
                <a:moveTo>
                  <a:pt x="24492" y="0"/>
                </a:moveTo>
                <a:cubicBezTo>
                  <a:pt x="23434" y="0"/>
                  <a:pt x="-17312" y="142346"/>
                  <a:pt x="8617" y="203200"/>
                </a:cubicBezTo>
                <a:cubicBezTo>
                  <a:pt x="34546" y="264054"/>
                  <a:pt x="162075" y="337608"/>
                  <a:pt x="180067" y="365125"/>
                </a:cubicBezTo>
                <a:cubicBezTo>
                  <a:pt x="198059" y="392642"/>
                  <a:pt x="61534" y="328613"/>
                  <a:pt x="116567" y="368300"/>
                </a:cubicBezTo>
                <a:cubicBezTo>
                  <a:pt x="171600" y="407987"/>
                  <a:pt x="436184" y="518054"/>
                  <a:pt x="510267" y="603250"/>
                </a:cubicBezTo>
                <a:cubicBezTo>
                  <a:pt x="584350" y="688446"/>
                  <a:pt x="546780" y="849313"/>
                  <a:pt x="561067" y="879475"/>
                </a:cubicBezTo>
                <a:cubicBezTo>
                  <a:pt x="575354" y="909637"/>
                  <a:pt x="570592" y="754592"/>
                  <a:pt x="595992" y="784225"/>
                </a:cubicBezTo>
                <a:cubicBezTo>
                  <a:pt x="621392" y="813858"/>
                  <a:pt x="693359" y="1010179"/>
                  <a:pt x="713467" y="1057275"/>
                </a:cubicBezTo>
                <a:cubicBezTo>
                  <a:pt x="733575" y="1104371"/>
                  <a:pt x="742042" y="1110191"/>
                  <a:pt x="716642" y="1066800"/>
                </a:cubicBezTo>
                <a:cubicBezTo>
                  <a:pt x="691242" y="1023409"/>
                  <a:pt x="600225" y="878416"/>
                  <a:pt x="561067" y="796925"/>
                </a:cubicBezTo>
                <a:cubicBezTo>
                  <a:pt x="521909" y="715434"/>
                  <a:pt x="536725" y="644525"/>
                  <a:pt x="481692" y="577850"/>
                </a:cubicBezTo>
                <a:cubicBezTo>
                  <a:pt x="426659" y="511175"/>
                  <a:pt x="303363" y="473604"/>
                  <a:pt x="230867" y="396875"/>
                </a:cubicBezTo>
                <a:cubicBezTo>
                  <a:pt x="158371" y="320146"/>
                  <a:pt x="43542" y="110596"/>
                  <a:pt x="46717" y="117475"/>
                </a:cubicBezTo>
                <a:cubicBezTo>
                  <a:pt x="49892" y="124354"/>
                  <a:pt x="240392" y="406400"/>
                  <a:pt x="249917" y="438150"/>
                </a:cubicBezTo>
                <a:cubicBezTo>
                  <a:pt x="259442" y="469900"/>
                  <a:pt x="143025" y="347133"/>
                  <a:pt x="103867" y="307975"/>
                </a:cubicBezTo>
                <a:cubicBezTo>
                  <a:pt x="64709" y="268817"/>
                  <a:pt x="29784" y="249237"/>
                  <a:pt x="14967" y="203200"/>
                </a:cubicBezTo>
                <a:cubicBezTo>
                  <a:pt x="150" y="157163"/>
                  <a:pt x="25550" y="0"/>
                  <a:pt x="2449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6" name="フリーフォーム 1485">
            <a:extLst>
              <a:ext uri="{FF2B5EF4-FFF2-40B4-BE49-F238E27FC236}">
                <a16:creationId xmlns:a16="http://schemas.microsoft.com/office/drawing/2014/main" id="{78E9CAAB-662F-6460-BBA5-E435F020305A}"/>
              </a:ext>
            </a:extLst>
          </p:cNvPr>
          <p:cNvSpPr/>
          <p:nvPr/>
        </p:nvSpPr>
        <p:spPr>
          <a:xfrm>
            <a:off x="3300937" y="7596948"/>
            <a:ext cx="620848" cy="1116577"/>
          </a:xfrm>
          <a:custGeom>
            <a:avLst/>
            <a:gdLst>
              <a:gd name="connsiteX0" fmla="*/ 7413 w 620848"/>
              <a:gd name="connsiteY0" fmla="*/ 13527 h 1116577"/>
              <a:gd name="connsiteX1" fmla="*/ 318563 w 620848"/>
              <a:gd name="connsiteY1" fmla="*/ 816802 h 1116577"/>
              <a:gd name="connsiteX2" fmla="*/ 347138 w 620848"/>
              <a:gd name="connsiteY2" fmla="*/ 683452 h 1116577"/>
              <a:gd name="connsiteX3" fmla="*/ 620188 w 620848"/>
              <a:gd name="connsiteY3" fmla="*/ 1115252 h 1116577"/>
              <a:gd name="connsiteX4" fmla="*/ 420163 w 620848"/>
              <a:gd name="connsiteY4" fmla="*/ 813627 h 1116577"/>
              <a:gd name="connsiteX5" fmla="*/ 302688 w 620848"/>
              <a:gd name="connsiteY5" fmla="*/ 680277 h 1116577"/>
              <a:gd name="connsiteX6" fmla="*/ 10588 w 620848"/>
              <a:gd name="connsiteY6" fmla="*/ 188152 h 1116577"/>
              <a:gd name="connsiteX7" fmla="*/ 89963 w 620848"/>
              <a:gd name="connsiteY7" fmla="*/ 302452 h 1116577"/>
              <a:gd name="connsiteX8" fmla="*/ 7413 w 620848"/>
              <a:gd name="connsiteY8" fmla="*/ 13527 h 1116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0848" h="1116577">
                <a:moveTo>
                  <a:pt x="7413" y="13527"/>
                </a:moveTo>
                <a:cubicBezTo>
                  <a:pt x="45513" y="99252"/>
                  <a:pt x="261942" y="705148"/>
                  <a:pt x="318563" y="816802"/>
                </a:cubicBezTo>
                <a:cubicBezTo>
                  <a:pt x="375184" y="928456"/>
                  <a:pt x="296867" y="633710"/>
                  <a:pt x="347138" y="683452"/>
                </a:cubicBezTo>
                <a:cubicBezTo>
                  <a:pt x="397409" y="733194"/>
                  <a:pt x="608017" y="1093556"/>
                  <a:pt x="620188" y="1115252"/>
                </a:cubicBezTo>
                <a:cubicBezTo>
                  <a:pt x="632359" y="1136948"/>
                  <a:pt x="473080" y="886123"/>
                  <a:pt x="420163" y="813627"/>
                </a:cubicBezTo>
                <a:cubicBezTo>
                  <a:pt x="367246" y="741131"/>
                  <a:pt x="370950" y="784523"/>
                  <a:pt x="302688" y="680277"/>
                </a:cubicBezTo>
                <a:cubicBezTo>
                  <a:pt x="234426" y="576031"/>
                  <a:pt x="46042" y="251123"/>
                  <a:pt x="10588" y="188152"/>
                </a:cubicBezTo>
                <a:cubicBezTo>
                  <a:pt x="-24866" y="125181"/>
                  <a:pt x="89434" y="328381"/>
                  <a:pt x="89963" y="302452"/>
                </a:cubicBezTo>
                <a:cubicBezTo>
                  <a:pt x="90492" y="276523"/>
                  <a:pt x="-30687" y="-72198"/>
                  <a:pt x="7413" y="135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7" name="フリーフォーム 1486">
            <a:extLst>
              <a:ext uri="{FF2B5EF4-FFF2-40B4-BE49-F238E27FC236}">
                <a16:creationId xmlns:a16="http://schemas.microsoft.com/office/drawing/2014/main" id="{71FD6B47-BEE8-4D56-6AB4-AB14931A07D6}"/>
              </a:ext>
            </a:extLst>
          </p:cNvPr>
          <p:cNvSpPr/>
          <p:nvPr/>
        </p:nvSpPr>
        <p:spPr>
          <a:xfrm>
            <a:off x="2938313" y="7832858"/>
            <a:ext cx="309620" cy="1162871"/>
          </a:xfrm>
          <a:custGeom>
            <a:avLst/>
            <a:gdLst>
              <a:gd name="connsiteX0" fmla="*/ 154137 w 309620"/>
              <a:gd name="connsiteY0" fmla="*/ 6217 h 1162871"/>
              <a:gd name="connsiteX1" fmla="*/ 176362 w 309620"/>
              <a:gd name="connsiteY1" fmla="*/ 872992 h 1162871"/>
              <a:gd name="connsiteX2" fmla="*/ 154137 w 309620"/>
              <a:gd name="connsiteY2" fmla="*/ 761867 h 1162871"/>
              <a:gd name="connsiteX3" fmla="*/ 154137 w 309620"/>
              <a:gd name="connsiteY3" fmla="*/ 901567 h 1162871"/>
              <a:gd name="connsiteX4" fmla="*/ 8087 w 309620"/>
              <a:gd name="connsiteY4" fmla="*/ 1133342 h 1162871"/>
              <a:gd name="connsiteX5" fmla="*/ 49362 w 309620"/>
              <a:gd name="connsiteY5" fmla="*/ 1063492 h 1162871"/>
              <a:gd name="connsiteX6" fmla="*/ 303362 w 309620"/>
              <a:gd name="connsiteY6" fmla="*/ 1161917 h 1162871"/>
              <a:gd name="connsiteX7" fmla="*/ 230337 w 309620"/>
              <a:gd name="connsiteY7" fmla="*/ 1101592 h 1162871"/>
              <a:gd name="connsiteX8" fmla="*/ 211287 w 309620"/>
              <a:gd name="connsiteY8" fmla="*/ 917442 h 1162871"/>
              <a:gd name="connsiteX9" fmla="*/ 211287 w 309620"/>
              <a:gd name="connsiteY9" fmla="*/ 1060317 h 1162871"/>
              <a:gd name="connsiteX10" fmla="*/ 49362 w 309620"/>
              <a:gd name="connsiteY10" fmla="*/ 1057142 h 1162871"/>
              <a:gd name="connsiteX11" fmla="*/ 106512 w 309620"/>
              <a:gd name="connsiteY11" fmla="*/ 879342 h 1162871"/>
              <a:gd name="connsiteX12" fmla="*/ 84287 w 309620"/>
              <a:gd name="connsiteY12" fmla="*/ 222117 h 1162871"/>
              <a:gd name="connsiteX13" fmla="*/ 112862 w 309620"/>
              <a:gd name="connsiteY13" fmla="*/ 847592 h 1162871"/>
              <a:gd name="connsiteX14" fmla="*/ 144612 w 309620"/>
              <a:gd name="connsiteY14" fmla="*/ 501517 h 1162871"/>
              <a:gd name="connsiteX15" fmla="*/ 154137 w 309620"/>
              <a:gd name="connsiteY15" fmla="*/ 6217 h 1162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09620" h="1162871">
                <a:moveTo>
                  <a:pt x="154137" y="6217"/>
                </a:moveTo>
                <a:cubicBezTo>
                  <a:pt x="159429" y="68130"/>
                  <a:pt x="176362" y="747050"/>
                  <a:pt x="176362" y="872992"/>
                </a:cubicBezTo>
                <a:cubicBezTo>
                  <a:pt x="176362" y="998934"/>
                  <a:pt x="157841" y="757105"/>
                  <a:pt x="154137" y="761867"/>
                </a:cubicBezTo>
                <a:cubicBezTo>
                  <a:pt x="150433" y="766629"/>
                  <a:pt x="178479" y="839654"/>
                  <a:pt x="154137" y="901567"/>
                </a:cubicBezTo>
                <a:cubicBezTo>
                  <a:pt x="129795" y="963480"/>
                  <a:pt x="25550" y="1106354"/>
                  <a:pt x="8087" y="1133342"/>
                </a:cubicBezTo>
                <a:cubicBezTo>
                  <a:pt x="-9376" y="1160330"/>
                  <a:pt x="149" y="1058730"/>
                  <a:pt x="49362" y="1063492"/>
                </a:cubicBezTo>
                <a:cubicBezTo>
                  <a:pt x="98574" y="1068255"/>
                  <a:pt x="273200" y="1155567"/>
                  <a:pt x="303362" y="1161917"/>
                </a:cubicBezTo>
                <a:cubicBezTo>
                  <a:pt x="333524" y="1168267"/>
                  <a:pt x="245683" y="1142338"/>
                  <a:pt x="230337" y="1101592"/>
                </a:cubicBezTo>
                <a:cubicBezTo>
                  <a:pt x="214991" y="1060846"/>
                  <a:pt x="214462" y="924321"/>
                  <a:pt x="211287" y="917442"/>
                </a:cubicBezTo>
                <a:cubicBezTo>
                  <a:pt x="208112" y="910563"/>
                  <a:pt x="238275" y="1037034"/>
                  <a:pt x="211287" y="1060317"/>
                </a:cubicBezTo>
                <a:cubicBezTo>
                  <a:pt x="184300" y="1083600"/>
                  <a:pt x="66824" y="1087304"/>
                  <a:pt x="49362" y="1057142"/>
                </a:cubicBezTo>
                <a:cubicBezTo>
                  <a:pt x="31900" y="1026980"/>
                  <a:pt x="100691" y="1018513"/>
                  <a:pt x="106512" y="879342"/>
                </a:cubicBezTo>
                <a:cubicBezTo>
                  <a:pt x="112333" y="740171"/>
                  <a:pt x="83229" y="227408"/>
                  <a:pt x="84287" y="222117"/>
                </a:cubicBezTo>
                <a:cubicBezTo>
                  <a:pt x="85345" y="216826"/>
                  <a:pt x="102808" y="801025"/>
                  <a:pt x="112862" y="847592"/>
                </a:cubicBezTo>
                <a:cubicBezTo>
                  <a:pt x="122916" y="894159"/>
                  <a:pt x="136675" y="641217"/>
                  <a:pt x="144612" y="501517"/>
                </a:cubicBezTo>
                <a:cubicBezTo>
                  <a:pt x="152549" y="361817"/>
                  <a:pt x="148845" y="-55696"/>
                  <a:pt x="154137" y="6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8" name="フリーフォーム 1487">
            <a:extLst>
              <a:ext uri="{FF2B5EF4-FFF2-40B4-BE49-F238E27FC236}">
                <a16:creationId xmlns:a16="http://schemas.microsoft.com/office/drawing/2014/main" id="{9A1C182A-1798-F04F-6837-E9EB469341BE}"/>
              </a:ext>
            </a:extLst>
          </p:cNvPr>
          <p:cNvSpPr/>
          <p:nvPr/>
        </p:nvSpPr>
        <p:spPr>
          <a:xfrm>
            <a:off x="2269314" y="8468446"/>
            <a:ext cx="921577" cy="716141"/>
          </a:xfrm>
          <a:custGeom>
            <a:avLst/>
            <a:gdLst>
              <a:gd name="connsiteX0" fmla="*/ 232586 w 921577"/>
              <a:gd name="connsiteY0" fmla="*/ 2454 h 716141"/>
              <a:gd name="connsiteX1" fmla="*/ 108761 w 921577"/>
              <a:gd name="connsiteY1" fmla="*/ 177079 h 716141"/>
              <a:gd name="connsiteX2" fmla="*/ 292911 w 921577"/>
              <a:gd name="connsiteY2" fmla="*/ 253279 h 716141"/>
              <a:gd name="connsiteX3" fmla="*/ 292911 w 921577"/>
              <a:gd name="connsiteY3" fmla="*/ 278679 h 716141"/>
              <a:gd name="connsiteX4" fmla="*/ 619936 w 921577"/>
              <a:gd name="connsiteY4" fmla="*/ 443779 h 716141"/>
              <a:gd name="connsiteX5" fmla="*/ 540561 w 921577"/>
              <a:gd name="connsiteY5" fmla="*/ 402504 h 716141"/>
              <a:gd name="connsiteX6" fmla="*/ 918386 w 921577"/>
              <a:gd name="connsiteY6" fmla="*/ 713654 h 716141"/>
              <a:gd name="connsiteX7" fmla="*/ 708836 w 921577"/>
              <a:gd name="connsiteY7" fmla="*/ 542204 h 716141"/>
              <a:gd name="connsiteX8" fmla="*/ 477061 w 921577"/>
              <a:gd name="connsiteY8" fmla="*/ 424729 h 716141"/>
              <a:gd name="connsiteX9" fmla="*/ 811 w 921577"/>
              <a:gd name="connsiteY9" fmla="*/ 326304 h 716141"/>
              <a:gd name="connsiteX10" fmla="*/ 600886 w 921577"/>
              <a:gd name="connsiteY10" fmla="*/ 434254 h 716141"/>
              <a:gd name="connsiteX11" fmla="*/ 232586 w 921577"/>
              <a:gd name="connsiteY11" fmla="*/ 227879 h 716141"/>
              <a:gd name="connsiteX12" fmla="*/ 99236 w 921577"/>
              <a:gd name="connsiteY12" fmla="*/ 164379 h 716141"/>
              <a:gd name="connsiteX13" fmla="*/ 207186 w 921577"/>
              <a:gd name="connsiteY13" fmla="*/ 78654 h 716141"/>
              <a:gd name="connsiteX14" fmla="*/ 232586 w 921577"/>
              <a:gd name="connsiteY14" fmla="*/ 2454 h 716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21577" h="716141">
                <a:moveTo>
                  <a:pt x="232586" y="2454"/>
                </a:moveTo>
                <a:cubicBezTo>
                  <a:pt x="216182" y="18858"/>
                  <a:pt x="98707" y="135275"/>
                  <a:pt x="108761" y="177079"/>
                </a:cubicBezTo>
                <a:cubicBezTo>
                  <a:pt x="118815" y="218883"/>
                  <a:pt x="262219" y="236346"/>
                  <a:pt x="292911" y="253279"/>
                </a:cubicBezTo>
                <a:cubicBezTo>
                  <a:pt x="323603" y="270212"/>
                  <a:pt x="238407" y="246929"/>
                  <a:pt x="292911" y="278679"/>
                </a:cubicBezTo>
                <a:cubicBezTo>
                  <a:pt x="347415" y="310429"/>
                  <a:pt x="578661" y="423142"/>
                  <a:pt x="619936" y="443779"/>
                </a:cubicBezTo>
                <a:cubicBezTo>
                  <a:pt x="661211" y="464417"/>
                  <a:pt x="490819" y="357525"/>
                  <a:pt x="540561" y="402504"/>
                </a:cubicBezTo>
                <a:cubicBezTo>
                  <a:pt x="590303" y="447483"/>
                  <a:pt x="890340" y="690371"/>
                  <a:pt x="918386" y="713654"/>
                </a:cubicBezTo>
                <a:cubicBezTo>
                  <a:pt x="946432" y="736937"/>
                  <a:pt x="782390" y="590358"/>
                  <a:pt x="708836" y="542204"/>
                </a:cubicBezTo>
                <a:cubicBezTo>
                  <a:pt x="635282" y="494050"/>
                  <a:pt x="595065" y="460712"/>
                  <a:pt x="477061" y="424729"/>
                </a:cubicBezTo>
                <a:cubicBezTo>
                  <a:pt x="359057" y="388746"/>
                  <a:pt x="-19826" y="324717"/>
                  <a:pt x="811" y="326304"/>
                </a:cubicBezTo>
                <a:cubicBezTo>
                  <a:pt x="21448" y="327891"/>
                  <a:pt x="562257" y="450658"/>
                  <a:pt x="600886" y="434254"/>
                </a:cubicBezTo>
                <a:cubicBezTo>
                  <a:pt x="639515" y="417850"/>
                  <a:pt x="316194" y="272858"/>
                  <a:pt x="232586" y="227879"/>
                </a:cubicBezTo>
                <a:cubicBezTo>
                  <a:pt x="148978" y="182900"/>
                  <a:pt x="103469" y="189250"/>
                  <a:pt x="99236" y="164379"/>
                </a:cubicBezTo>
                <a:cubicBezTo>
                  <a:pt x="95003" y="139508"/>
                  <a:pt x="189194" y="100879"/>
                  <a:pt x="207186" y="78654"/>
                </a:cubicBezTo>
                <a:cubicBezTo>
                  <a:pt x="225178" y="56429"/>
                  <a:pt x="248990" y="-13950"/>
                  <a:pt x="232586" y="2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9" name="フリーフォーム 1488">
            <a:extLst>
              <a:ext uri="{FF2B5EF4-FFF2-40B4-BE49-F238E27FC236}">
                <a16:creationId xmlns:a16="http://schemas.microsoft.com/office/drawing/2014/main" id="{FD6970C0-FDDA-9228-EF54-BFE49AEA7F57}"/>
              </a:ext>
            </a:extLst>
          </p:cNvPr>
          <p:cNvSpPr/>
          <p:nvPr/>
        </p:nvSpPr>
        <p:spPr>
          <a:xfrm>
            <a:off x="4244780" y="7460181"/>
            <a:ext cx="741115" cy="459661"/>
          </a:xfrm>
          <a:custGeom>
            <a:avLst/>
            <a:gdLst>
              <a:gd name="connsiteX0" fmla="*/ 9720 w 741115"/>
              <a:gd name="connsiteY0" fmla="*/ 337619 h 459661"/>
              <a:gd name="connsiteX1" fmla="*/ 451045 w 741115"/>
              <a:gd name="connsiteY1" fmla="*/ 226494 h 459661"/>
              <a:gd name="connsiteX2" fmla="*/ 736795 w 741115"/>
              <a:gd name="connsiteY2" fmla="*/ 7419 h 459661"/>
              <a:gd name="connsiteX3" fmla="*/ 609795 w 741115"/>
              <a:gd name="connsiteY3" fmla="*/ 89969 h 459661"/>
              <a:gd name="connsiteX4" fmla="*/ 425645 w 741115"/>
              <a:gd name="connsiteY4" fmla="*/ 458269 h 459661"/>
              <a:gd name="connsiteX5" fmla="*/ 508195 w 741115"/>
              <a:gd name="connsiteY5" fmla="*/ 220144 h 459661"/>
              <a:gd name="connsiteX6" fmla="*/ 171645 w 741115"/>
              <a:gd name="connsiteY6" fmla="*/ 331269 h 459661"/>
              <a:gd name="connsiteX7" fmla="*/ 9720 w 741115"/>
              <a:gd name="connsiteY7" fmla="*/ 337619 h 459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1115" h="459661">
                <a:moveTo>
                  <a:pt x="9720" y="337619"/>
                </a:moveTo>
                <a:cubicBezTo>
                  <a:pt x="56287" y="320156"/>
                  <a:pt x="329866" y="281527"/>
                  <a:pt x="451045" y="226494"/>
                </a:cubicBezTo>
                <a:cubicBezTo>
                  <a:pt x="572224" y="171461"/>
                  <a:pt x="710337" y="30173"/>
                  <a:pt x="736795" y="7419"/>
                </a:cubicBezTo>
                <a:cubicBezTo>
                  <a:pt x="763253" y="-15335"/>
                  <a:pt x="661653" y="14827"/>
                  <a:pt x="609795" y="89969"/>
                </a:cubicBezTo>
                <a:cubicBezTo>
                  <a:pt x="557937" y="165111"/>
                  <a:pt x="442578" y="436573"/>
                  <a:pt x="425645" y="458269"/>
                </a:cubicBezTo>
                <a:cubicBezTo>
                  <a:pt x="408712" y="479965"/>
                  <a:pt x="550528" y="241311"/>
                  <a:pt x="508195" y="220144"/>
                </a:cubicBezTo>
                <a:cubicBezTo>
                  <a:pt x="465862" y="198977"/>
                  <a:pt x="248374" y="310102"/>
                  <a:pt x="171645" y="331269"/>
                </a:cubicBezTo>
                <a:cubicBezTo>
                  <a:pt x="94916" y="352436"/>
                  <a:pt x="-36847" y="355082"/>
                  <a:pt x="9720" y="3376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0" name="フリーフォーム 1489">
            <a:extLst>
              <a:ext uri="{FF2B5EF4-FFF2-40B4-BE49-F238E27FC236}">
                <a16:creationId xmlns:a16="http://schemas.microsoft.com/office/drawing/2014/main" id="{8975A8A1-7B39-8148-1DF7-553B7FDEA69F}"/>
              </a:ext>
            </a:extLst>
          </p:cNvPr>
          <p:cNvSpPr/>
          <p:nvPr/>
        </p:nvSpPr>
        <p:spPr>
          <a:xfrm>
            <a:off x="4120942" y="7819562"/>
            <a:ext cx="610955" cy="953831"/>
          </a:xfrm>
          <a:custGeom>
            <a:avLst/>
            <a:gdLst>
              <a:gd name="connsiteX0" fmla="*/ 168483 w 610955"/>
              <a:gd name="connsiteY0" fmla="*/ 51263 h 953831"/>
              <a:gd name="connsiteX1" fmla="*/ 225633 w 610955"/>
              <a:gd name="connsiteY1" fmla="*/ 92538 h 953831"/>
              <a:gd name="connsiteX2" fmla="*/ 397083 w 610955"/>
              <a:gd name="connsiteY2" fmla="*/ 146513 h 953831"/>
              <a:gd name="connsiteX3" fmla="*/ 609808 w 610955"/>
              <a:gd name="connsiteY3" fmla="*/ 73488 h 953831"/>
              <a:gd name="connsiteX4" fmla="*/ 473283 w 610955"/>
              <a:gd name="connsiteY4" fmla="*/ 140163 h 953831"/>
              <a:gd name="connsiteX5" fmla="*/ 289133 w 610955"/>
              <a:gd name="connsiteY5" fmla="*/ 464013 h 953831"/>
              <a:gd name="connsiteX6" fmla="*/ 311358 w 610955"/>
              <a:gd name="connsiteY6" fmla="*/ 273513 h 953831"/>
              <a:gd name="connsiteX7" fmla="*/ 208 w 610955"/>
              <a:gd name="connsiteY7" fmla="*/ 952963 h 953831"/>
              <a:gd name="connsiteX8" fmla="*/ 263733 w 610955"/>
              <a:gd name="connsiteY8" fmla="*/ 413213 h 953831"/>
              <a:gd name="connsiteX9" fmla="*/ 305008 w 610955"/>
              <a:gd name="connsiteY9" fmla="*/ 283038 h 953831"/>
              <a:gd name="connsiteX10" fmla="*/ 12908 w 610955"/>
              <a:gd name="connsiteY10" fmla="*/ 152863 h 953831"/>
              <a:gd name="connsiteX11" fmla="*/ 324058 w 610955"/>
              <a:gd name="connsiteY11" fmla="*/ 254463 h 953831"/>
              <a:gd name="connsiteX12" fmla="*/ 501858 w 610955"/>
              <a:gd name="connsiteY12" fmla="*/ 133813 h 953831"/>
              <a:gd name="connsiteX13" fmla="*/ 301833 w 610955"/>
              <a:gd name="connsiteY13" fmla="*/ 168738 h 953831"/>
              <a:gd name="connsiteX14" fmla="*/ 133558 w 610955"/>
              <a:gd name="connsiteY14" fmla="*/ 3638 h 953831"/>
              <a:gd name="connsiteX15" fmla="*/ 168483 w 610955"/>
              <a:gd name="connsiteY15" fmla="*/ 51263 h 953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10955" h="953831">
                <a:moveTo>
                  <a:pt x="168483" y="51263"/>
                </a:moveTo>
                <a:cubicBezTo>
                  <a:pt x="183829" y="66080"/>
                  <a:pt x="187533" y="76663"/>
                  <a:pt x="225633" y="92538"/>
                </a:cubicBezTo>
                <a:cubicBezTo>
                  <a:pt x="263733" y="108413"/>
                  <a:pt x="333054" y="149688"/>
                  <a:pt x="397083" y="146513"/>
                </a:cubicBezTo>
                <a:cubicBezTo>
                  <a:pt x="461112" y="143338"/>
                  <a:pt x="597108" y="74546"/>
                  <a:pt x="609808" y="73488"/>
                </a:cubicBezTo>
                <a:cubicBezTo>
                  <a:pt x="622508" y="72430"/>
                  <a:pt x="526729" y="75076"/>
                  <a:pt x="473283" y="140163"/>
                </a:cubicBezTo>
                <a:cubicBezTo>
                  <a:pt x="419837" y="205251"/>
                  <a:pt x="316120" y="441788"/>
                  <a:pt x="289133" y="464013"/>
                </a:cubicBezTo>
                <a:cubicBezTo>
                  <a:pt x="262146" y="486238"/>
                  <a:pt x="359512" y="192021"/>
                  <a:pt x="311358" y="273513"/>
                </a:cubicBezTo>
                <a:cubicBezTo>
                  <a:pt x="263204" y="355005"/>
                  <a:pt x="8145" y="929680"/>
                  <a:pt x="208" y="952963"/>
                </a:cubicBezTo>
                <a:cubicBezTo>
                  <a:pt x="-7730" y="976246"/>
                  <a:pt x="212933" y="524867"/>
                  <a:pt x="263733" y="413213"/>
                </a:cubicBezTo>
                <a:cubicBezTo>
                  <a:pt x="314533" y="301559"/>
                  <a:pt x="346812" y="326430"/>
                  <a:pt x="305008" y="283038"/>
                </a:cubicBezTo>
                <a:cubicBezTo>
                  <a:pt x="263204" y="239646"/>
                  <a:pt x="9733" y="157625"/>
                  <a:pt x="12908" y="152863"/>
                </a:cubicBezTo>
                <a:cubicBezTo>
                  <a:pt x="16083" y="148101"/>
                  <a:pt x="242566" y="257638"/>
                  <a:pt x="324058" y="254463"/>
                </a:cubicBezTo>
                <a:cubicBezTo>
                  <a:pt x="405550" y="251288"/>
                  <a:pt x="505562" y="148100"/>
                  <a:pt x="501858" y="133813"/>
                </a:cubicBezTo>
                <a:cubicBezTo>
                  <a:pt x="498154" y="119526"/>
                  <a:pt x="363216" y="190434"/>
                  <a:pt x="301833" y="168738"/>
                </a:cubicBezTo>
                <a:cubicBezTo>
                  <a:pt x="240450" y="147042"/>
                  <a:pt x="157370" y="21100"/>
                  <a:pt x="133558" y="3638"/>
                </a:cubicBezTo>
                <a:cubicBezTo>
                  <a:pt x="109746" y="-13824"/>
                  <a:pt x="153137" y="36446"/>
                  <a:pt x="168483" y="51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1" name="フリーフォーム 1490">
            <a:extLst>
              <a:ext uri="{FF2B5EF4-FFF2-40B4-BE49-F238E27FC236}">
                <a16:creationId xmlns:a16="http://schemas.microsoft.com/office/drawing/2014/main" id="{0839DF63-A80D-C0D0-D853-2F2D5BC8BBB7}"/>
              </a:ext>
            </a:extLst>
          </p:cNvPr>
          <p:cNvSpPr/>
          <p:nvPr/>
        </p:nvSpPr>
        <p:spPr>
          <a:xfrm>
            <a:off x="3000093" y="4057559"/>
            <a:ext cx="702400" cy="200698"/>
          </a:xfrm>
          <a:custGeom>
            <a:avLst/>
            <a:gdLst>
              <a:gd name="connsiteX0" fmla="*/ 327307 w 702400"/>
              <a:gd name="connsiteY0" fmla="*/ 76291 h 200698"/>
              <a:gd name="connsiteX1" fmla="*/ 187607 w 702400"/>
              <a:gd name="connsiteY1" fmla="*/ 158841 h 200698"/>
              <a:gd name="connsiteX2" fmla="*/ 282 w 702400"/>
              <a:gd name="connsiteY2" fmla="*/ 200116 h 200698"/>
              <a:gd name="connsiteX3" fmla="*/ 232057 w 702400"/>
              <a:gd name="connsiteY3" fmla="*/ 130266 h 200698"/>
              <a:gd name="connsiteX4" fmla="*/ 149507 w 702400"/>
              <a:gd name="connsiteY4" fmla="*/ 73116 h 200698"/>
              <a:gd name="connsiteX5" fmla="*/ 235232 w 702400"/>
              <a:gd name="connsiteY5" fmla="*/ 66766 h 200698"/>
              <a:gd name="connsiteX6" fmla="*/ 251107 w 702400"/>
              <a:gd name="connsiteY6" fmla="*/ 31841 h 200698"/>
              <a:gd name="connsiteX7" fmla="*/ 390807 w 702400"/>
              <a:gd name="connsiteY7" fmla="*/ 15966 h 200698"/>
              <a:gd name="connsiteX8" fmla="*/ 438432 w 702400"/>
              <a:gd name="connsiteY8" fmla="*/ 91 h 200698"/>
              <a:gd name="connsiteX9" fmla="*/ 594007 w 702400"/>
              <a:gd name="connsiteY9" fmla="*/ 9616 h 200698"/>
              <a:gd name="connsiteX10" fmla="*/ 590832 w 702400"/>
              <a:gd name="connsiteY10" fmla="*/ 12791 h 200698"/>
              <a:gd name="connsiteX11" fmla="*/ 701957 w 702400"/>
              <a:gd name="connsiteY11" fmla="*/ 35016 h 200698"/>
              <a:gd name="connsiteX12" fmla="*/ 543207 w 702400"/>
              <a:gd name="connsiteY12" fmla="*/ 19141 h 200698"/>
              <a:gd name="connsiteX13" fmla="*/ 362232 w 702400"/>
              <a:gd name="connsiteY13" fmla="*/ 31841 h 200698"/>
              <a:gd name="connsiteX14" fmla="*/ 327307 w 702400"/>
              <a:gd name="connsiteY14" fmla="*/ 76291 h 200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02400" h="200698">
                <a:moveTo>
                  <a:pt x="327307" y="76291"/>
                </a:moveTo>
                <a:cubicBezTo>
                  <a:pt x="298203" y="97458"/>
                  <a:pt x="242111" y="138204"/>
                  <a:pt x="187607" y="158841"/>
                </a:cubicBezTo>
                <a:cubicBezTo>
                  <a:pt x="133103" y="179479"/>
                  <a:pt x="-7126" y="204879"/>
                  <a:pt x="282" y="200116"/>
                </a:cubicBezTo>
                <a:cubicBezTo>
                  <a:pt x="7690" y="195354"/>
                  <a:pt x="207186" y="151433"/>
                  <a:pt x="232057" y="130266"/>
                </a:cubicBezTo>
                <a:cubicBezTo>
                  <a:pt x="256928" y="109099"/>
                  <a:pt x="148978" y="83699"/>
                  <a:pt x="149507" y="73116"/>
                </a:cubicBezTo>
                <a:cubicBezTo>
                  <a:pt x="150036" y="62533"/>
                  <a:pt x="218299" y="73645"/>
                  <a:pt x="235232" y="66766"/>
                </a:cubicBezTo>
                <a:cubicBezTo>
                  <a:pt x="252165" y="59887"/>
                  <a:pt x="225178" y="40308"/>
                  <a:pt x="251107" y="31841"/>
                </a:cubicBezTo>
                <a:cubicBezTo>
                  <a:pt x="277036" y="23374"/>
                  <a:pt x="359586" y="21258"/>
                  <a:pt x="390807" y="15966"/>
                </a:cubicBezTo>
                <a:cubicBezTo>
                  <a:pt x="422028" y="10674"/>
                  <a:pt x="404565" y="1149"/>
                  <a:pt x="438432" y="91"/>
                </a:cubicBezTo>
                <a:cubicBezTo>
                  <a:pt x="472299" y="-967"/>
                  <a:pt x="568607" y="7499"/>
                  <a:pt x="594007" y="9616"/>
                </a:cubicBezTo>
                <a:cubicBezTo>
                  <a:pt x="619407" y="11733"/>
                  <a:pt x="572840" y="8558"/>
                  <a:pt x="590832" y="12791"/>
                </a:cubicBezTo>
                <a:cubicBezTo>
                  <a:pt x="608824" y="17024"/>
                  <a:pt x="709894" y="33958"/>
                  <a:pt x="701957" y="35016"/>
                </a:cubicBezTo>
                <a:cubicBezTo>
                  <a:pt x="694020" y="36074"/>
                  <a:pt x="599828" y="19670"/>
                  <a:pt x="543207" y="19141"/>
                </a:cubicBezTo>
                <a:cubicBezTo>
                  <a:pt x="486586" y="18612"/>
                  <a:pt x="396628" y="26549"/>
                  <a:pt x="362232" y="31841"/>
                </a:cubicBezTo>
                <a:cubicBezTo>
                  <a:pt x="327836" y="37133"/>
                  <a:pt x="356411" y="55124"/>
                  <a:pt x="327307" y="76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2" name="フリーフォーム 1491">
            <a:extLst>
              <a:ext uri="{FF2B5EF4-FFF2-40B4-BE49-F238E27FC236}">
                <a16:creationId xmlns:a16="http://schemas.microsoft.com/office/drawing/2014/main" id="{26905B20-2267-C7E8-3C1D-74B2A5D73CD4}"/>
              </a:ext>
            </a:extLst>
          </p:cNvPr>
          <p:cNvSpPr/>
          <p:nvPr/>
        </p:nvSpPr>
        <p:spPr>
          <a:xfrm>
            <a:off x="3222298" y="4175119"/>
            <a:ext cx="365498" cy="267285"/>
          </a:xfrm>
          <a:custGeom>
            <a:avLst/>
            <a:gdLst>
              <a:gd name="connsiteX0" fmla="*/ 327 w 365498"/>
              <a:gd name="connsiteY0" fmla="*/ 6 h 267285"/>
              <a:gd name="connsiteX1" fmla="*/ 111452 w 365498"/>
              <a:gd name="connsiteY1" fmla="*/ 142881 h 267285"/>
              <a:gd name="connsiteX2" fmla="*/ 98752 w 365498"/>
              <a:gd name="connsiteY2" fmla="*/ 146056 h 267285"/>
              <a:gd name="connsiteX3" fmla="*/ 216227 w 365498"/>
              <a:gd name="connsiteY3" fmla="*/ 228606 h 267285"/>
              <a:gd name="connsiteX4" fmla="*/ 190827 w 365498"/>
              <a:gd name="connsiteY4" fmla="*/ 203206 h 267285"/>
              <a:gd name="connsiteX5" fmla="*/ 365452 w 365498"/>
              <a:gd name="connsiteY5" fmla="*/ 266706 h 267285"/>
              <a:gd name="connsiteX6" fmla="*/ 206702 w 365498"/>
              <a:gd name="connsiteY6" fmla="*/ 228606 h 267285"/>
              <a:gd name="connsiteX7" fmla="*/ 67002 w 365498"/>
              <a:gd name="connsiteY7" fmla="*/ 130181 h 267285"/>
              <a:gd name="connsiteX8" fmla="*/ 76527 w 365498"/>
              <a:gd name="connsiteY8" fmla="*/ 136531 h 267285"/>
              <a:gd name="connsiteX9" fmla="*/ 327 w 365498"/>
              <a:gd name="connsiteY9" fmla="*/ 6 h 267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5498" h="267285">
                <a:moveTo>
                  <a:pt x="327" y="6"/>
                </a:moveTo>
                <a:cubicBezTo>
                  <a:pt x="6148" y="1064"/>
                  <a:pt x="95048" y="118539"/>
                  <a:pt x="111452" y="142881"/>
                </a:cubicBezTo>
                <a:cubicBezTo>
                  <a:pt x="127856" y="167223"/>
                  <a:pt x="81290" y="131769"/>
                  <a:pt x="98752" y="146056"/>
                </a:cubicBezTo>
                <a:cubicBezTo>
                  <a:pt x="116214" y="160343"/>
                  <a:pt x="200881" y="219081"/>
                  <a:pt x="216227" y="228606"/>
                </a:cubicBezTo>
                <a:cubicBezTo>
                  <a:pt x="231573" y="238131"/>
                  <a:pt x="165956" y="196856"/>
                  <a:pt x="190827" y="203206"/>
                </a:cubicBezTo>
                <a:cubicBezTo>
                  <a:pt x="215698" y="209556"/>
                  <a:pt x="362806" y="262473"/>
                  <a:pt x="365452" y="266706"/>
                </a:cubicBezTo>
                <a:cubicBezTo>
                  <a:pt x="368098" y="270939"/>
                  <a:pt x="256444" y="251360"/>
                  <a:pt x="206702" y="228606"/>
                </a:cubicBezTo>
                <a:cubicBezTo>
                  <a:pt x="156960" y="205852"/>
                  <a:pt x="88698" y="145527"/>
                  <a:pt x="67002" y="130181"/>
                </a:cubicBezTo>
                <a:cubicBezTo>
                  <a:pt x="45306" y="114835"/>
                  <a:pt x="84994" y="152406"/>
                  <a:pt x="76527" y="136531"/>
                </a:cubicBezTo>
                <a:cubicBezTo>
                  <a:pt x="68060" y="120656"/>
                  <a:pt x="-5494" y="-1052"/>
                  <a:pt x="327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3" name="フリーフォーム 1492">
            <a:extLst>
              <a:ext uri="{FF2B5EF4-FFF2-40B4-BE49-F238E27FC236}">
                <a16:creationId xmlns:a16="http://schemas.microsoft.com/office/drawing/2014/main" id="{65041C42-14AC-6CD1-1E5E-861CDE34CA53}"/>
              </a:ext>
            </a:extLst>
          </p:cNvPr>
          <p:cNvSpPr/>
          <p:nvPr/>
        </p:nvSpPr>
        <p:spPr>
          <a:xfrm>
            <a:off x="3809653" y="4311645"/>
            <a:ext cx="169765" cy="149306"/>
          </a:xfrm>
          <a:custGeom>
            <a:avLst/>
            <a:gdLst>
              <a:gd name="connsiteX0" fmla="*/ 76547 w 169765"/>
              <a:gd name="connsiteY0" fmla="*/ 5 h 149306"/>
              <a:gd name="connsiteX1" fmla="*/ 133697 w 169765"/>
              <a:gd name="connsiteY1" fmla="*/ 50805 h 149306"/>
              <a:gd name="connsiteX2" fmla="*/ 47972 w 169765"/>
              <a:gd name="connsiteY2" fmla="*/ 104780 h 149306"/>
              <a:gd name="connsiteX3" fmla="*/ 98772 w 169765"/>
              <a:gd name="connsiteY3" fmla="*/ 101605 h 149306"/>
              <a:gd name="connsiteX4" fmla="*/ 347 w 169765"/>
              <a:gd name="connsiteY4" fmla="*/ 149230 h 149306"/>
              <a:gd name="connsiteX5" fmla="*/ 140047 w 169765"/>
              <a:gd name="connsiteY5" fmla="*/ 88905 h 149306"/>
              <a:gd name="connsiteX6" fmla="*/ 168622 w 169765"/>
              <a:gd name="connsiteY6" fmla="*/ 76205 h 149306"/>
              <a:gd name="connsiteX7" fmla="*/ 117822 w 169765"/>
              <a:gd name="connsiteY7" fmla="*/ 47630 h 149306"/>
              <a:gd name="connsiteX8" fmla="*/ 76547 w 169765"/>
              <a:gd name="connsiteY8" fmla="*/ 5 h 14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765" h="149306">
                <a:moveTo>
                  <a:pt x="76547" y="5"/>
                </a:moveTo>
                <a:cubicBezTo>
                  <a:pt x="79193" y="534"/>
                  <a:pt x="138460" y="33342"/>
                  <a:pt x="133697" y="50805"/>
                </a:cubicBezTo>
                <a:cubicBezTo>
                  <a:pt x="128934" y="68268"/>
                  <a:pt x="53793" y="96313"/>
                  <a:pt x="47972" y="104780"/>
                </a:cubicBezTo>
                <a:cubicBezTo>
                  <a:pt x="42151" y="113247"/>
                  <a:pt x="106710" y="94197"/>
                  <a:pt x="98772" y="101605"/>
                </a:cubicBezTo>
                <a:cubicBezTo>
                  <a:pt x="90835" y="109013"/>
                  <a:pt x="-6532" y="151347"/>
                  <a:pt x="347" y="149230"/>
                </a:cubicBezTo>
                <a:cubicBezTo>
                  <a:pt x="7226" y="147113"/>
                  <a:pt x="112001" y="101076"/>
                  <a:pt x="140047" y="88905"/>
                </a:cubicBezTo>
                <a:cubicBezTo>
                  <a:pt x="168093" y="76734"/>
                  <a:pt x="172326" y="83084"/>
                  <a:pt x="168622" y="76205"/>
                </a:cubicBezTo>
                <a:cubicBezTo>
                  <a:pt x="164918" y="69326"/>
                  <a:pt x="131580" y="57155"/>
                  <a:pt x="117822" y="47630"/>
                </a:cubicBezTo>
                <a:cubicBezTo>
                  <a:pt x="104064" y="38105"/>
                  <a:pt x="73901" y="-524"/>
                  <a:pt x="76547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4" name="フリーフォーム 1493">
            <a:extLst>
              <a:ext uri="{FF2B5EF4-FFF2-40B4-BE49-F238E27FC236}">
                <a16:creationId xmlns:a16="http://schemas.microsoft.com/office/drawing/2014/main" id="{E53FFAD8-2EEC-9544-75F1-1D94C9ABE727}"/>
              </a:ext>
            </a:extLst>
          </p:cNvPr>
          <p:cNvSpPr/>
          <p:nvPr/>
        </p:nvSpPr>
        <p:spPr>
          <a:xfrm>
            <a:off x="5185757" y="4387369"/>
            <a:ext cx="321114" cy="188012"/>
          </a:xfrm>
          <a:custGeom>
            <a:avLst/>
            <a:gdLst>
              <a:gd name="connsiteX0" fmla="*/ 316518 w 321114"/>
              <a:gd name="connsiteY0" fmla="*/ 481 h 188012"/>
              <a:gd name="connsiteX1" fmla="*/ 132368 w 321114"/>
              <a:gd name="connsiteY1" fmla="*/ 54456 h 188012"/>
              <a:gd name="connsiteX2" fmla="*/ 62518 w 321114"/>
              <a:gd name="connsiteY2" fmla="*/ 121131 h 188012"/>
              <a:gd name="connsiteX3" fmla="*/ 43468 w 321114"/>
              <a:gd name="connsiteY3" fmla="*/ 165581 h 188012"/>
              <a:gd name="connsiteX4" fmla="*/ 49818 w 321114"/>
              <a:gd name="connsiteY4" fmla="*/ 152881 h 188012"/>
              <a:gd name="connsiteX5" fmla="*/ 2193 w 321114"/>
              <a:gd name="connsiteY5" fmla="*/ 187806 h 188012"/>
              <a:gd name="connsiteX6" fmla="*/ 21243 w 321114"/>
              <a:gd name="connsiteY6" fmla="*/ 133831 h 188012"/>
              <a:gd name="connsiteX7" fmla="*/ 135543 w 321114"/>
              <a:gd name="connsiteY7" fmla="*/ 63981 h 188012"/>
              <a:gd name="connsiteX8" fmla="*/ 256193 w 321114"/>
              <a:gd name="connsiteY8" fmla="*/ 29056 h 188012"/>
              <a:gd name="connsiteX9" fmla="*/ 316518 w 321114"/>
              <a:gd name="connsiteY9" fmla="*/ 481 h 188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1114" h="188012">
                <a:moveTo>
                  <a:pt x="316518" y="481"/>
                </a:moveTo>
                <a:cubicBezTo>
                  <a:pt x="295881" y="4714"/>
                  <a:pt x="174701" y="34348"/>
                  <a:pt x="132368" y="54456"/>
                </a:cubicBezTo>
                <a:cubicBezTo>
                  <a:pt x="90035" y="74564"/>
                  <a:pt x="77335" y="102610"/>
                  <a:pt x="62518" y="121131"/>
                </a:cubicBezTo>
                <a:cubicBezTo>
                  <a:pt x="47701" y="139652"/>
                  <a:pt x="43468" y="165581"/>
                  <a:pt x="43468" y="165581"/>
                </a:cubicBezTo>
                <a:cubicBezTo>
                  <a:pt x="41351" y="170873"/>
                  <a:pt x="56697" y="149177"/>
                  <a:pt x="49818" y="152881"/>
                </a:cubicBezTo>
                <a:cubicBezTo>
                  <a:pt x="42939" y="156585"/>
                  <a:pt x="6955" y="190981"/>
                  <a:pt x="2193" y="187806"/>
                </a:cubicBezTo>
                <a:cubicBezTo>
                  <a:pt x="-2569" y="184631"/>
                  <a:pt x="-982" y="154468"/>
                  <a:pt x="21243" y="133831"/>
                </a:cubicBezTo>
                <a:cubicBezTo>
                  <a:pt x="43468" y="113194"/>
                  <a:pt x="96385" y="81443"/>
                  <a:pt x="135543" y="63981"/>
                </a:cubicBezTo>
                <a:cubicBezTo>
                  <a:pt x="174701" y="46519"/>
                  <a:pt x="229206" y="36993"/>
                  <a:pt x="256193" y="29056"/>
                </a:cubicBezTo>
                <a:cubicBezTo>
                  <a:pt x="283180" y="21119"/>
                  <a:pt x="337155" y="-3752"/>
                  <a:pt x="316518" y="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5" name="フリーフォーム 1494">
            <a:extLst>
              <a:ext uri="{FF2B5EF4-FFF2-40B4-BE49-F238E27FC236}">
                <a16:creationId xmlns:a16="http://schemas.microsoft.com/office/drawing/2014/main" id="{440C5205-D67B-4CFC-F044-D606893A6F75}"/>
              </a:ext>
            </a:extLst>
          </p:cNvPr>
          <p:cNvSpPr/>
          <p:nvPr/>
        </p:nvSpPr>
        <p:spPr>
          <a:xfrm>
            <a:off x="5692775" y="4454525"/>
            <a:ext cx="260447" cy="171983"/>
          </a:xfrm>
          <a:custGeom>
            <a:avLst/>
            <a:gdLst>
              <a:gd name="connsiteX0" fmla="*/ 0 w 260447"/>
              <a:gd name="connsiteY0" fmla="*/ 0 h 171983"/>
              <a:gd name="connsiteX1" fmla="*/ 130175 w 260447"/>
              <a:gd name="connsiteY1" fmla="*/ 25400 h 171983"/>
              <a:gd name="connsiteX2" fmla="*/ 190500 w 260447"/>
              <a:gd name="connsiteY2" fmla="*/ 88900 h 171983"/>
              <a:gd name="connsiteX3" fmla="*/ 174625 w 260447"/>
              <a:gd name="connsiteY3" fmla="*/ 82550 h 171983"/>
              <a:gd name="connsiteX4" fmla="*/ 260350 w 260447"/>
              <a:gd name="connsiteY4" fmla="*/ 171450 h 171983"/>
              <a:gd name="connsiteX5" fmla="*/ 190500 w 260447"/>
              <a:gd name="connsiteY5" fmla="*/ 34925 h 171983"/>
              <a:gd name="connsiteX6" fmla="*/ 136525 w 260447"/>
              <a:gd name="connsiteY6" fmla="*/ 12700 h 171983"/>
              <a:gd name="connsiteX7" fmla="*/ 50800 w 260447"/>
              <a:gd name="connsiteY7" fmla="*/ 12700 h 171983"/>
              <a:gd name="connsiteX8" fmla="*/ 0 w 260447"/>
              <a:gd name="connsiteY8" fmla="*/ 0 h 171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0447" h="171983">
                <a:moveTo>
                  <a:pt x="0" y="0"/>
                </a:moveTo>
                <a:cubicBezTo>
                  <a:pt x="49212" y="5291"/>
                  <a:pt x="98425" y="10583"/>
                  <a:pt x="130175" y="25400"/>
                </a:cubicBezTo>
                <a:cubicBezTo>
                  <a:pt x="161925" y="40217"/>
                  <a:pt x="183092" y="79375"/>
                  <a:pt x="190500" y="88900"/>
                </a:cubicBezTo>
                <a:cubicBezTo>
                  <a:pt x="197908" y="98425"/>
                  <a:pt x="162983" y="68792"/>
                  <a:pt x="174625" y="82550"/>
                </a:cubicBezTo>
                <a:cubicBezTo>
                  <a:pt x="186267" y="96308"/>
                  <a:pt x="257704" y="179387"/>
                  <a:pt x="260350" y="171450"/>
                </a:cubicBezTo>
                <a:cubicBezTo>
                  <a:pt x="262996" y="163513"/>
                  <a:pt x="211138" y="61383"/>
                  <a:pt x="190500" y="34925"/>
                </a:cubicBezTo>
                <a:cubicBezTo>
                  <a:pt x="169862" y="8467"/>
                  <a:pt x="159808" y="16404"/>
                  <a:pt x="136525" y="12700"/>
                </a:cubicBezTo>
                <a:cubicBezTo>
                  <a:pt x="113242" y="8996"/>
                  <a:pt x="50800" y="12700"/>
                  <a:pt x="50800" y="127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6" name="フリーフォーム 1495">
            <a:extLst>
              <a:ext uri="{FF2B5EF4-FFF2-40B4-BE49-F238E27FC236}">
                <a16:creationId xmlns:a16="http://schemas.microsoft.com/office/drawing/2014/main" id="{C8ED2E2A-94DF-5AAB-DA7E-40A88EF61952}"/>
              </a:ext>
            </a:extLst>
          </p:cNvPr>
          <p:cNvSpPr/>
          <p:nvPr/>
        </p:nvSpPr>
        <p:spPr>
          <a:xfrm>
            <a:off x="5802582" y="4739671"/>
            <a:ext cx="389379" cy="64128"/>
          </a:xfrm>
          <a:custGeom>
            <a:avLst/>
            <a:gdLst>
              <a:gd name="connsiteX0" fmla="*/ 1318 w 389379"/>
              <a:gd name="connsiteY0" fmla="*/ 604 h 64128"/>
              <a:gd name="connsiteX1" fmla="*/ 188643 w 389379"/>
              <a:gd name="connsiteY1" fmla="*/ 57754 h 64128"/>
              <a:gd name="connsiteX2" fmla="*/ 125143 w 389379"/>
              <a:gd name="connsiteY2" fmla="*/ 57754 h 64128"/>
              <a:gd name="connsiteX3" fmla="*/ 220393 w 389379"/>
              <a:gd name="connsiteY3" fmla="*/ 13304 h 64128"/>
              <a:gd name="connsiteX4" fmla="*/ 299768 w 389379"/>
              <a:gd name="connsiteY4" fmla="*/ 3779 h 64128"/>
              <a:gd name="connsiteX5" fmla="*/ 388668 w 389379"/>
              <a:gd name="connsiteY5" fmla="*/ 10129 h 64128"/>
              <a:gd name="connsiteX6" fmla="*/ 248968 w 389379"/>
              <a:gd name="connsiteY6" fmla="*/ 3779 h 64128"/>
              <a:gd name="connsiteX7" fmla="*/ 153718 w 389379"/>
              <a:gd name="connsiteY7" fmla="*/ 6954 h 64128"/>
              <a:gd name="connsiteX8" fmla="*/ 194993 w 389379"/>
              <a:gd name="connsiteY8" fmla="*/ 22829 h 64128"/>
              <a:gd name="connsiteX9" fmla="*/ 109268 w 389379"/>
              <a:gd name="connsiteY9" fmla="*/ 26004 h 64128"/>
              <a:gd name="connsiteX10" fmla="*/ 1318 w 389379"/>
              <a:gd name="connsiteY10" fmla="*/ 604 h 6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9379" h="64128">
                <a:moveTo>
                  <a:pt x="1318" y="604"/>
                </a:moveTo>
                <a:cubicBezTo>
                  <a:pt x="14547" y="5896"/>
                  <a:pt x="168006" y="48229"/>
                  <a:pt x="188643" y="57754"/>
                </a:cubicBezTo>
                <a:cubicBezTo>
                  <a:pt x="209280" y="67279"/>
                  <a:pt x="119851" y="65162"/>
                  <a:pt x="125143" y="57754"/>
                </a:cubicBezTo>
                <a:cubicBezTo>
                  <a:pt x="130435" y="50346"/>
                  <a:pt x="191289" y="22300"/>
                  <a:pt x="220393" y="13304"/>
                </a:cubicBezTo>
                <a:cubicBezTo>
                  <a:pt x="249497" y="4308"/>
                  <a:pt x="271722" y="4308"/>
                  <a:pt x="299768" y="3779"/>
                </a:cubicBezTo>
                <a:cubicBezTo>
                  <a:pt x="327814" y="3250"/>
                  <a:pt x="397135" y="10129"/>
                  <a:pt x="388668" y="10129"/>
                </a:cubicBezTo>
                <a:cubicBezTo>
                  <a:pt x="380201" y="10129"/>
                  <a:pt x="288126" y="4308"/>
                  <a:pt x="248968" y="3779"/>
                </a:cubicBezTo>
                <a:cubicBezTo>
                  <a:pt x="209810" y="3250"/>
                  <a:pt x="162714" y="3779"/>
                  <a:pt x="153718" y="6954"/>
                </a:cubicBezTo>
                <a:cubicBezTo>
                  <a:pt x="144722" y="10129"/>
                  <a:pt x="202401" y="19654"/>
                  <a:pt x="194993" y="22829"/>
                </a:cubicBezTo>
                <a:cubicBezTo>
                  <a:pt x="187585" y="26004"/>
                  <a:pt x="140489" y="25475"/>
                  <a:pt x="109268" y="26004"/>
                </a:cubicBezTo>
                <a:cubicBezTo>
                  <a:pt x="78047" y="26533"/>
                  <a:pt x="-11911" y="-4688"/>
                  <a:pt x="1318" y="604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7" name="フリーフォーム 1496">
            <a:extLst>
              <a:ext uri="{FF2B5EF4-FFF2-40B4-BE49-F238E27FC236}">
                <a16:creationId xmlns:a16="http://schemas.microsoft.com/office/drawing/2014/main" id="{30AF5FC8-AB18-6E5C-6D89-5A32AB662901}"/>
              </a:ext>
            </a:extLst>
          </p:cNvPr>
          <p:cNvSpPr/>
          <p:nvPr/>
        </p:nvSpPr>
        <p:spPr>
          <a:xfrm>
            <a:off x="5086335" y="4978391"/>
            <a:ext cx="121013" cy="219751"/>
          </a:xfrm>
          <a:custGeom>
            <a:avLst/>
            <a:gdLst>
              <a:gd name="connsiteX0" fmla="*/ 120665 w 121013"/>
              <a:gd name="connsiteY0" fmla="*/ 57159 h 219751"/>
              <a:gd name="connsiteX1" fmla="*/ 95265 w 121013"/>
              <a:gd name="connsiteY1" fmla="*/ 117484 h 219751"/>
              <a:gd name="connsiteX2" fmla="*/ 107965 w 121013"/>
              <a:gd name="connsiteY2" fmla="*/ 219084 h 219751"/>
              <a:gd name="connsiteX3" fmla="*/ 104790 w 121013"/>
              <a:gd name="connsiteY3" fmla="*/ 158759 h 219751"/>
              <a:gd name="connsiteX4" fmla="*/ 79390 w 121013"/>
              <a:gd name="connsiteY4" fmla="*/ 104784 h 219751"/>
              <a:gd name="connsiteX5" fmla="*/ 15 w 121013"/>
              <a:gd name="connsiteY5" fmla="*/ 9 h 219751"/>
              <a:gd name="connsiteX6" fmla="*/ 73040 w 121013"/>
              <a:gd name="connsiteY6" fmla="*/ 98434 h 219751"/>
              <a:gd name="connsiteX7" fmla="*/ 120665 w 121013"/>
              <a:gd name="connsiteY7" fmla="*/ 57159 h 21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013" h="219751">
                <a:moveTo>
                  <a:pt x="120665" y="57159"/>
                </a:moveTo>
                <a:cubicBezTo>
                  <a:pt x="124369" y="60334"/>
                  <a:pt x="97382" y="90497"/>
                  <a:pt x="95265" y="117484"/>
                </a:cubicBezTo>
                <a:cubicBezTo>
                  <a:pt x="93148" y="144472"/>
                  <a:pt x="106378" y="212205"/>
                  <a:pt x="107965" y="219084"/>
                </a:cubicBezTo>
                <a:cubicBezTo>
                  <a:pt x="109552" y="225963"/>
                  <a:pt x="109552" y="177809"/>
                  <a:pt x="104790" y="158759"/>
                </a:cubicBezTo>
                <a:cubicBezTo>
                  <a:pt x="100028" y="139709"/>
                  <a:pt x="96853" y="131242"/>
                  <a:pt x="79390" y="104784"/>
                </a:cubicBezTo>
                <a:cubicBezTo>
                  <a:pt x="61927" y="78326"/>
                  <a:pt x="1073" y="1067"/>
                  <a:pt x="15" y="9"/>
                </a:cubicBezTo>
                <a:cubicBezTo>
                  <a:pt x="-1043" y="-1049"/>
                  <a:pt x="53990" y="87322"/>
                  <a:pt x="73040" y="98434"/>
                </a:cubicBezTo>
                <a:cubicBezTo>
                  <a:pt x="92090" y="109546"/>
                  <a:pt x="116961" y="53984"/>
                  <a:pt x="120665" y="57159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8" name="フリーフォーム 1497">
            <a:extLst>
              <a:ext uri="{FF2B5EF4-FFF2-40B4-BE49-F238E27FC236}">
                <a16:creationId xmlns:a16="http://schemas.microsoft.com/office/drawing/2014/main" id="{40C39FFF-FEAB-3A70-B113-41C5F354C1DE}"/>
              </a:ext>
            </a:extLst>
          </p:cNvPr>
          <p:cNvSpPr/>
          <p:nvPr/>
        </p:nvSpPr>
        <p:spPr>
          <a:xfrm>
            <a:off x="5553001" y="5003790"/>
            <a:ext cx="102525" cy="88910"/>
          </a:xfrm>
          <a:custGeom>
            <a:avLst/>
            <a:gdLst>
              <a:gd name="connsiteX0" fmla="*/ 22299 w 102525"/>
              <a:gd name="connsiteY0" fmla="*/ 88910 h 88910"/>
              <a:gd name="connsiteX1" fmla="*/ 101674 w 102525"/>
              <a:gd name="connsiteY1" fmla="*/ 34935 h 88910"/>
              <a:gd name="connsiteX2" fmla="*/ 60399 w 102525"/>
              <a:gd name="connsiteY2" fmla="*/ 38110 h 88910"/>
              <a:gd name="connsiteX3" fmla="*/ 74 w 102525"/>
              <a:gd name="connsiteY3" fmla="*/ 10 h 88910"/>
              <a:gd name="connsiteX4" fmla="*/ 47699 w 102525"/>
              <a:gd name="connsiteY4" fmla="*/ 34935 h 88910"/>
              <a:gd name="connsiteX5" fmla="*/ 22299 w 102525"/>
              <a:gd name="connsiteY5" fmla="*/ 88910 h 88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525" h="88910">
                <a:moveTo>
                  <a:pt x="22299" y="88910"/>
                </a:moveTo>
                <a:cubicBezTo>
                  <a:pt x="31295" y="88910"/>
                  <a:pt x="95324" y="43402"/>
                  <a:pt x="101674" y="34935"/>
                </a:cubicBezTo>
                <a:cubicBezTo>
                  <a:pt x="108024" y="26468"/>
                  <a:pt x="77332" y="43931"/>
                  <a:pt x="60399" y="38110"/>
                </a:cubicBezTo>
                <a:cubicBezTo>
                  <a:pt x="43466" y="32289"/>
                  <a:pt x="2191" y="539"/>
                  <a:pt x="74" y="10"/>
                </a:cubicBezTo>
                <a:cubicBezTo>
                  <a:pt x="-2043" y="-519"/>
                  <a:pt x="41349" y="19589"/>
                  <a:pt x="47699" y="34935"/>
                </a:cubicBezTo>
                <a:cubicBezTo>
                  <a:pt x="54049" y="50281"/>
                  <a:pt x="13303" y="88910"/>
                  <a:pt x="22299" y="88910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9" name="フリーフォーム 1498">
            <a:extLst>
              <a:ext uri="{FF2B5EF4-FFF2-40B4-BE49-F238E27FC236}">
                <a16:creationId xmlns:a16="http://schemas.microsoft.com/office/drawing/2014/main" id="{AC5A1A8C-7A39-CDDC-32E4-85BCDF807C64}"/>
              </a:ext>
            </a:extLst>
          </p:cNvPr>
          <p:cNvSpPr/>
          <p:nvPr/>
        </p:nvSpPr>
        <p:spPr>
          <a:xfrm>
            <a:off x="6108450" y="4924064"/>
            <a:ext cx="127307" cy="263925"/>
          </a:xfrm>
          <a:custGeom>
            <a:avLst/>
            <a:gdLst>
              <a:gd name="connsiteX0" fmla="*/ 127250 w 127307"/>
              <a:gd name="connsiteY0" fmla="*/ 361 h 263925"/>
              <a:gd name="connsiteX1" fmla="*/ 63750 w 127307"/>
              <a:gd name="connsiteY1" fmla="*/ 51161 h 263925"/>
              <a:gd name="connsiteX2" fmla="*/ 73275 w 127307"/>
              <a:gd name="connsiteY2" fmla="*/ 127361 h 263925"/>
              <a:gd name="connsiteX3" fmla="*/ 57400 w 127307"/>
              <a:gd name="connsiteY3" fmla="*/ 117836 h 263925"/>
              <a:gd name="connsiteX4" fmla="*/ 57400 w 127307"/>
              <a:gd name="connsiteY4" fmla="*/ 194036 h 263925"/>
              <a:gd name="connsiteX5" fmla="*/ 250 w 127307"/>
              <a:gd name="connsiteY5" fmla="*/ 263886 h 263925"/>
              <a:gd name="connsiteX6" fmla="*/ 35175 w 127307"/>
              <a:gd name="connsiteY6" fmla="*/ 184511 h 263925"/>
              <a:gd name="connsiteX7" fmla="*/ 250 w 127307"/>
              <a:gd name="connsiteY7" fmla="*/ 76561 h 263925"/>
              <a:gd name="connsiteX8" fmla="*/ 54225 w 127307"/>
              <a:gd name="connsiteY8" fmla="*/ 124186 h 263925"/>
              <a:gd name="connsiteX9" fmla="*/ 51050 w 127307"/>
              <a:gd name="connsiteY9" fmla="*/ 76561 h 263925"/>
              <a:gd name="connsiteX10" fmla="*/ 127250 w 127307"/>
              <a:gd name="connsiteY10" fmla="*/ 361 h 26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7307" h="263925">
                <a:moveTo>
                  <a:pt x="127250" y="361"/>
                </a:moveTo>
                <a:cubicBezTo>
                  <a:pt x="129367" y="-3872"/>
                  <a:pt x="72746" y="29994"/>
                  <a:pt x="63750" y="51161"/>
                </a:cubicBezTo>
                <a:cubicBezTo>
                  <a:pt x="54754" y="72328"/>
                  <a:pt x="74333" y="116249"/>
                  <a:pt x="73275" y="127361"/>
                </a:cubicBezTo>
                <a:cubicBezTo>
                  <a:pt x="72217" y="138473"/>
                  <a:pt x="60046" y="106723"/>
                  <a:pt x="57400" y="117836"/>
                </a:cubicBezTo>
                <a:cubicBezTo>
                  <a:pt x="54754" y="128949"/>
                  <a:pt x="66925" y="169694"/>
                  <a:pt x="57400" y="194036"/>
                </a:cubicBezTo>
                <a:cubicBezTo>
                  <a:pt x="47875" y="218378"/>
                  <a:pt x="3954" y="265473"/>
                  <a:pt x="250" y="263886"/>
                </a:cubicBezTo>
                <a:cubicBezTo>
                  <a:pt x="-3454" y="262299"/>
                  <a:pt x="35175" y="215732"/>
                  <a:pt x="35175" y="184511"/>
                </a:cubicBezTo>
                <a:cubicBezTo>
                  <a:pt x="35175" y="153290"/>
                  <a:pt x="-2925" y="86615"/>
                  <a:pt x="250" y="76561"/>
                </a:cubicBezTo>
                <a:cubicBezTo>
                  <a:pt x="3425" y="66507"/>
                  <a:pt x="45758" y="124186"/>
                  <a:pt x="54225" y="124186"/>
                </a:cubicBezTo>
                <a:cubicBezTo>
                  <a:pt x="62692" y="124186"/>
                  <a:pt x="36763" y="96140"/>
                  <a:pt x="51050" y="76561"/>
                </a:cubicBezTo>
                <a:cubicBezTo>
                  <a:pt x="65337" y="56982"/>
                  <a:pt x="125133" y="4594"/>
                  <a:pt x="127250" y="361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0" name="フリーフォーム 1499">
            <a:extLst>
              <a:ext uri="{FF2B5EF4-FFF2-40B4-BE49-F238E27FC236}">
                <a16:creationId xmlns:a16="http://schemas.microsoft.com/office/drawing/2014/main" id="{472FB7F7-707B-1F59-65A2-5882219F1C3E}"/>
              </a:ext>
            </a:extLst>
          </p:cNvPr>
          <p:cNvSpPr/>
          <p:nvPr/>
        </p:nvSpPr>
        <p:spPr>
          <a:xfrm>
            <a:off x="3168650" y="5010114"/>
            <a:ext cx="61383" cy="120686"/>
          </a:xfrm>
          <a:custGeom>
            <a:avLst/>
            <a:gdLst>
              <a:gd name="connsiteX0" fmla="*/ 0 w 61383"/>
              <a:gd name="connsiteY0" fmla="*/ 36 h 120686"/>
              <a:gd name="connsiteX1" fmla="*/ 57150 w 61383"/>
              <a:gd name="connsiteY1" fmla="*/ 76236 h 120686"/>
              <a:gd name="connsiteX2" fmla="*/ 57150 w 61383"/>
              <a:gd name="connsiteY2" fmla="*/ 120686 h 120686"/>
              <a:gd name="connsiteX3" fmla="*/ 57150 w 61383"/>
              <a:gd name="connsiteY3" fmla="*/ 66711 h 120686"/>
              <a:gd name="connsiteX4" fmla="*/ 0 w 61383"/>
              <a:gd name="connsiteY4" fmla="*/ 36 h 120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83" h="120686">
                <a:moveTo>
                  <a:pt x="0" y="36"/>
                </a:moveTo>
                <a:cubicBezTo>
                  <a:pt x="0" y="1623"/>
                  <a:pt x="47625" y="56128"/>
                  <a:pt x="57150" y="76236"/>
                </a:cubicBezTo>
                <a:cubicBezTo>
                  <a:pt x="66675" y="96344"/>
                  <a:pt x="57150" y="120686"/>
                  <a:pt x="57150" y="120686"/>
                </a:cubicBezTo>
                <a:cubicBezTo>
                  <a:pt x="57150" y="119099"/>
                  <a:pt x="65087" y="84173"/>
                  <a:pt x="57150" y="66711"/>
                </a:cubicBezTo>
                <a:cubicBezTo>
                  <a:pt x="49213" y="49249"/>
                  <a:pt x="0" y="-1551"/>
                  <a:pt x="0" y="36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1" name="フリーフォーム 1500">
            <a:extLst>
              <a:ext uri="{FF2B5EF4-FFF2-40B4-BE49-F238E27FC236}">
                <a16:creationId xmlns:a16="http://schemas.microsoft.com/office/drawing/2014/main" id="{F9DB37C7-CA19-C247-981D-F984903CDC53}"/>
              </a:ext>
            </a:extLst>
          </p:cNvPr>
          <p:cNvSpPr/>
          <p:nvPr/>
        </p:nvSpPr>
        <p:spPr>
          <a:xfrm>
            <a:off x="3022329" y="4965674"/>
            <a:ext cx="105449" cy="162624"/>
          </a:xfrm>
          <a:custGeom>
            <a:avLst/>
            <a:gdLst>
              <a:gd name="connsiteX0" fmla="*/ 85996 w 105449"/>
              <a:gd name="connsiteY0" fmla="*/ 26 h 162624"/>
              <a:gd name="connsiteX1" fmla="*/ 63771 w 105449"/>
              <a:gd name="connsiteY1" fmla="*/ 82576 h 162624"/>
              <a:gd name="connsiteX2" fmla="*/ 105046 w 105449"/>
              <a:gd name="connsiteY2" fmla="*/ 161951 h 162624"/>
              <a:gd name="connsiteX3" fmla="*/ 79646 w 105449"/>
              <a:gd name="connsiteY3" fmla="*/ 117501 h 162624"/>
              <a:gd name="connsiteX4" fmla="*/ 271 w 105449"/>
              <a:gd name="connsiteY4" fmla="*/ 60351 h 162624"/>
              <a:gd name="connsiteX5" fmla="*/ 54246 w 105449"/>
              <a:gd name="connsiteY5" fmla="*/ 73051 h 162624"/>
              <a:gd name="connsiteX6" fmla="*/ 85996 w 105449"/>
              <a:gd name="connsiteY6" fmla="*/ 26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449" h="162624">
                <a:moveTo>
                  <a:pt x="85996" y="26"/>
                </a:moveTo>
                <a:cubicBezTo>
                  <a:pt x="87583" y="1613"/>
                  <a:pt x="60596" y="55588"/>
                  <a:pt x="63771" y="82576"/>
                </a:cubicBezTo>
                <a:cubicBezTo>
                  <a:pt x="66946" y="109564"/>
                  <a:pt x="102400" y="156130"/>
                  <a:pt x="105046" y="161951"/>
                </a:cubicBezTo>
                <a:cubicBezTo>
                  <a:pt x="107692" y="167772"/>
                  <a:pt x="97108" y="134434"/>
                  <a:pt x="79646" y="117501"/>
                </a:cubicBezTo>
                <a:cubicBezTo>
                  <a:pt x="62184" y="100568"/>
                  <a:pt x="4504" y="67759"/>
                  <a:pt x="271" y="60351"/>
                </a:cubicBezTo>
                <a:cubicBezTo>
                  <a:pt x="-3962" y="52943"/>
                  <a:pt x="42604" y="77813"/>
                  <a:pt x="54246" y="73051"/>
                </a:cubicBezTo>
                <a:cubicBezTo>
                  <a:pt x="65888" y="68289"/>
                  <a:pt x="84409" y="-1561"/>
                  <a:pt x="85996" y="26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2" name="フリーフォーム 1501">
            <a:extLst>
              <a:ext uri="{FF2B5EF4-FFF2-40B4-BE49-F238E27FC236}">
                <a16:creationId xmlns:a16="http://schemas.microsoft.com/office/drawing/2014/main" id="{97347078-A411-6447-96E0-5679718C0741}"/>
              </a:ext>
            </a:extLst>
          </p:cNvPr>
          <p:cNvSpPr/>
          <p:nvPr/>
        </p:nvSpPr>
        <p:spPr>
          <a:xfrm>
            <a:off x="3123962" y="5438194"/>
            <a:ext cx="101850" cy="442380"/>
          </a:xfrm>
          <a:custGeom>
            <a:avLst/>
            <a:gdLst>
              <a:gd name="connsiteX0" fmla="*/ 101838 w 101850"/>
              <a:gd name="connsiteY0" fmla="*/ 581 h 442380"/>
              <a:gd name="connsiteX1" fmla="*/ 73263 w 101850"/>
              <a:gd name="connsiteY1" fmla="*/ 165681 h 442380"/>
              <a:gd name="connsiteX2" fmla="*/ 54213 w 101850"/>
              <a:gd name="connsiteY2" fmla="*/ 413331 h 442380"/>
              <a:gd name="connsiteX3" fmla="*/ 47863 w 101850"/>
              <a:gd name="connsiteY3" fmla="*/ 324431 h 442380"/>
              <a:gd name="connsiteX4" fmla="*/ 47863 w 101850"/>
              <a:gd name="connsiteY4" fmla="*/ 441906 h 442380"/>
              <a:gd name="connsiteX5" fmla="*/ 25638 w 101850"/>
              <a:gd name="connsiteY5" fmla="*/ 270456 h 442380"/>
              <a:gd name="connsiteX6" fmla="*/ 238 w 101850"/>
              <a:gd name="connsiteY6" fmla="*/ 114881 h 442380"/>
              <a:gd name="connsiteX7" fmla="*/ 41513 w 101850"/>
              <a:gd name="connsiteY7" fmla="*/ 292681 h 442380"/>
              <a:gd name="connsiteX8" fmla="*/ 76438 w 101850"/>
              <a:gd name="connsiteY8" fmla="*/ 118056 h 442380"/>
              <a:gd name="connsiteX9" fmla="*/ 101838 w 101850"/>
              <a:gd name="connsiteY9" fmla="*/ 581 h 44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1850" h="442380">
                <a:moveTo>
                  <a:pt x="101838" y="581"/>
                </a:moveTo>
                <a:cubicBezTo>
                  <a:pt x="101309" y="8519"/>
                  <a:pt x="81200" y="96889"/>
                  <a:pt x="73263" y="165681"/>
                </a:cubicBezTo>
                <a:cubicBezTo>
                  <a:pt x="65326" y="234473"/>
                  <a:pt x="58446" y="386873"/>
                  <a:pt x="54213" y="413331"/>
                </a:cubicBezTo>
                <a:cubicBezTo>
                  <a:pt x="49980" y="439789"/>
                  <a:pt x="48921" y="319669"/>
                  <a:pt x="47863" y="324431"/>
                </a:cubicBezTo>
                <a:cubicBezTo>
                  <a:pt x="46805" y="329193"/>
                  <a:pt x="51567" y="450902"/>
                  <a:pt x="47863" y="441906"/>
                </a:cubicBezTo>
                <a:cubicBezTo>
                  <a:pt x="44159" y="432910"/>
                  <a:pt x="33575" y="324960"/>
                  <a:pt x="25638" y="270456"/>
                </a:cubicBezTo>
                <a:cubicBezTo>
                  <a:pt x="17701" y="215952"/>
                  <a:pt x="-2408" y="111177"/>
                  <a:pt x="238" y="114881"/>
                </a:cubicBezTo>
                <a:cubicBezTo>
                  <a:pt x="2884" y="118585"/>
                  <a:pt x="28813" y="292152"/>
                  <a:pt x="41513" y="292681"/>
                </a:cubicBezTo>
                <a:cubicBezTo>
                  <a:pt x="54213" y="293210"/>
                  <a:pt x="67442" y="168327"/>
                  <a:pt x="76438" y="118056"/>
                </a:cubicBezTo>
                <a:cubicBezTo>
                  <a:pt x="85434" y="67785"/>
                  <a:pt x="102367" y="-7357"/>
                  <a:pt x="101838" y="581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4" name="フリーフォーム 1503">
            <a:extLst>
              <a:ext uri="{FF2B5EF4-FFF2-40B4-BE49-F238E27FC236}">
                <a16:creationId xmlns:a16="http://schemas.microsoft.com/office/drawing/2014/main" id="{D9239324-E152-5731-D51E-43F0B22E9D46}"/>
              </a:ext>
            </a:extLst>
          </p:cNvPr>
          <p:cNvSpPr/>
          <p:nvPr/>
        </p:nvSpPr>
        <p:spPr>
          <a:xfrm>
            <a:off x="5421453" y="5292373"/>
            <a:ext cx="404034" cy="153009"/>
          </a:xfrm>
          <a:custGeom>
            <a:avLst/>
            <a:gdLst>
              <a:gd name="connsiteX0" fmla="*/ 23672 w 404034"/>
              <a:gd name="connsiteY0" fmla="*/ 152752 h 153009"/>
              <a:gd name="connsiteX1" fmla="*/ 261797 w 404034"/>
              <a:gd name="connsiteY1" fmla="*/ 16227 h 153009"/>
              <a:gd name="connsiteX2" fmla="*/ 179247 w 404034"/>
              <a:gd name="connsiteY2" fmla="*/ 44802 h 153009"/>
              <a:gd name="connsiteX3" fmla="*/ 401497 w 404034"/>
              <a:gd name="connsiteY3" fmla="*/ 352 h 153009"/>
              <a:gd name="connsiteX4" fmla="*/ 280847 w 404034"/>
              <a:gd name="connsiteY4" fmla="*/ 25752 h 153009"/>
              <a:gd name="connsiteX5" fmla="*/ 1447 w 404034"/>
              <a:gd name="connsiteY5" fmla="*/ 57502 h 153009"/>
              <a:gd name="connsiteX6" fmla="*/ 166547 w 404034"/>
              <a:gd name="connsiteY6" fmla="*/ 51152 h 153009"/>
              <a:gd name="connsiteX7" fmla="*/ 23672 w 404034"/>
              <a:gd name="connsiteY7" fmla="*/ 152752 h 15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4034" h="153009">
                <a:moveTo>
                  <a:pt x="23672" y="152752"/>
                </a:moveTo>
                <a:cubicBezTo>
                  <a:pt x="39547" y="146931"/>
                  <a:pt x="235868" y="34219"/>
                  <a:pt x="261797" y="16227"/>
                </a:cubicBezTo>
                <a:cubicBezTo>
                  <a:pt x="287726" y="-1765"/>
                  <a:pt x="155964" y="47448"/>
                  <a:pt x="179247" y="44802"/>
                </a:cubicBezTo>
                <a:cubicBezTo>
                  <a:pt x="202530" y="42156"/>
                  <a:pt x="384564" y="3527"/>
                  <a:pt x="401497" y="352"/>
                </a:cubicBezTo>
                <a:cubicBezTo>
                  <a:pt x="418430" y="-2823"/>
                  <a:pt x="347522" y="16227"/>
                  <a:pt x="280847" y="25752"/>
                </a:cubicBezTo>
                <a:cubicBezTo>
                  <a:pt x="214172" y="35277"/>
                  <a:pt x="20497" y="53269"/>
                  <a:pt x="1447" y="57502"/>
                </a:cubicBezTo>
                <a:cubicBezTo>
                  <a:pt x="-17603" y="61735"/>
                  <a:pt x="157551" y="38452"/>
                  <a:pt x="166547" y="51152"/>
                </a:cubicBezTo>
                <a:cubicBezTo>
                  <a:pt x="175543" y="63852"/>
                  <a:pt x="7797" y="158573"/>
                  <a:pt x="23672" y="152752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5" name="フリーフォーム 1504">
            <a:extLst>
              <a:ext uri="{FF2B5EF4-FFF2-40B4-BE49-F238E27FC236}">
                <a16:creationId xmlns:a16="http://schemas.microsoft.com/office/drawing/2014/main" id="{2A27BDBF-9D87-EA1D-84A2-A09F7EC3A7D7}"/>
              </a:ext>
            </a:extLst>
          </p:cNvPr>
          <p:cNvSpPr/>
          <p:nvPr/>
        </p:nvSpPr>
        <p:spPr>
          <a:xfrm>
            <a:off x="5152864" y="5473640"/>
            <a:ext cx="171363" cy="118053"/>
          </a:xfrm>
          <a:custGeom>
            <a:avLst/>
            <a:gdLst>
              <a:gd name="connsiteX0" fmla="*/ 161 w 171363"/>
              <a:gd name="connsiteY0" fmla="*/ 60 h 118053"/>
              <a:gd name="connsiteX1" fmla="*/ 111286 w 171363"/>
              <a:gd name="connsiteY1" fmla="*/ 66735 h 118053"/>
              <a:gd name="connsiteX2" fmla="*/ 82711 w 171363"/>
              <a:gd name="connsiteY2" fmla="*/ 117535 h 118053"/>
              <a:gd name="connsiteX3" fmla="*/ 168436 w 171363"/>
              <a:gd name="connsiteY3" fmla="*/ 34985 h 118053"/>
              <a:gd name="connsiteX4" fmla="*/ 139861 w 171363"/>
              <a:gd name="connsiteY4" fmla="*/ 54035 h 118053"/>
              <a:gd name="connsiteX5" fmla="*/ 161 w 171363"/>
              <a:gd name="connsiteY5" fmla="*/ 60 h 118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363" h="118053">
                <a:moveTo>
                  <a:pt x="161" y="60"/>
                </a:moveTo>
                <a:cubicBezTo>
                  <a:pt x="-4601" y="2177"/>
                  <a:pt x="97528" y="47156"/>
                  <a:pt x="111286" y="66735"/>
                </a:cubicBezTo>
                <a:cubicBezTo>
                  <a:pt x="125044" y="86314"/>
                  <a:pt x="73186" y="122827"/>
                  <a:pt x="82711" y="117535"/>
                </a:cubicBezTo>
                <a:cubicBezTo>
                  <a:pt x="92236" y="112243"/>
                  <a:pt x="158911" y="45568"/>
                  <a:pt x="168436" y="34985"/>
                </a:cubicBezTo>
                <a:cubicBezTo>
                  <a:pt x="177961" y="24402"/>
                  <a:pt x="163144" y="56152"/>
                  <a:pt x="139861" y="54035"/>
                </a:cubicBezTo>
                <a:cubicBezTo>
                  <a:pt x="116578" y="51918"/>
                  <a:pt x="4923" y="-2057"/>
                  <a:pt x="161" y="60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6" name="フリーフォーム 1505">
            <a:extLst>
              <a:ext uri="{FF2B5EF4-FFF2-40B4-BE49-F238E27FC236}">
                <a16:creationId xmlns:a16="http://schemas.microsoft.com/office/drawing/2014/main" id="{FD77A384-513F-6496-AF21-3266463DE05E}"/>
              </a:ext>
            </a:extLst>
          </p:cNvPr>
          <p:cNvSpPr/>
          <p:nvPr/>
        </p:nvSpPr>
        <p:spPr>
          <a:xfrm>
            <a:off x="4945521" y="5911784"/>
            <a:ext cx="178979" cy="235603"/>
          </a:xfrm>
          <a:custGeom>
            <a:avLst/>
            <a:gdLst>
              <a:gd name="connsiteX0" fmla="*/ 1129 w 178979"/>
              <a:gd name="connsiteY0" fmla="*/ 127066 h 235603"/>
              <a:gd name="connsiteX1" fmla="*/ 42404 w 178979"/>
              <a:gd name="connsiteY1" fmla="*/ 190566 h 235603"/>
              <a:gd name="connsiteX2" fmla="*/ 17004 w 178979"/>
              <a:gd name="connsiteY2" fmla="*/ 235016 h 235603"/>
              <a:gd name="connsiteX3" fmla="*/ 55104 w 178979"/>
              <a:gd name="connsiteY3" fmla="*/ 158816 h 235603"/>
              <a:gd name="connsiteX4" fmla="*/ 99554 w 178979"/>
              <a:gd name="connsiteY4" fmla="*/ 127066 h 235603"/>
              <a:gd name="connsiteX5" fmla="*/ 90029 w 178979"/>
              <a:gd name="connsiteY5" fmla="*/ 41341 h 235603"/>
              <a:gd name="connsiteX6" fmla="*/ 178929 w 178979"/>
              <a:gd name="connsiteY6" fmla="*/ 66 h 235603"/>
              <a:gd name="connsiteX7" fmla="*/ 102729 w 178979"/>
              <a:gd name="connsiteY7" fmla="*/ 34991 h 235603"/>
              <a:gd name="connsiteX8" fmla="*/ 96379 w 178979"/>
              <a:gd name="connsiteY8" fmla="*/ 146116 h 235603"/>
              <a:gd name="connsiteX9" fmla="*/ 1129 w 178979"/>
              <a:gd name="connsiteY9" fmla="*/ 127066 h 23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8979" h="235603">
                <a:moveTo>
                  <a:pt x="1129" y="127066"/>
                </a:moveTo>
                <a:cubicBezTo>
                  <a:pt x="-7867" y="134474"/>
                  <a:pt x="39758" y="172574"/>
                  <a:pt x="42404" y="190566"/>
                </a:cubicBezTo>
                <a:cubicBezTo>
                  <a:pt x="45050" y="208558"/>
                  <a:pt x="14887" y="240308"/>
                  <a:pt x="17004" y="235016"/>
                </a:cubicBezTo>
                <a:cubicBezTo>
                  <a:pt x="19121" y="229724"/>
                  <a:pt x="41346" y="176808"/>
                  <a:pt x="55104" y="158816"/>
                </a:cubicBezTo>
                <a:cubicBezTo>
                  <a:pt x="68862" y="140824"/>
                  <a:pt x="93733" y="146645"/>
                  <a:pt x="99554" y="127066"/>
                </a:cubicBezTo>
                <a:cubicBezTo>
                  <a:pt x="105375" y="107487"/>
                  <a:pt x="76800" y="62508"/>
                  <a:pt x="90029" y="41341"/>
                </a:cubicBezTo>
                <a:cubicBezTo>
                  <a:pt x="103258" y="20174"/>
                  <a:pt x="176812" y="1124"/>
                  <a:pt x="178929" y="66"/>
                </a:cubicBezTo>
                <a:cubicBezTo>
                  <a:pt x="181046" y="-992"/>
                  <a:pt x="116487" y="10649"/>
                  <a:pt x="102729" y="34991"/>
                </a:cubicBezTo>
                <a:cubicBezTo>
                  <a:pt x="88971" y="59333"/>
                  <a:pt x="110667" y="124420"/>
                  <a:pt x="96379" y="146116"/>
                </a:cubicBezTo>
                <a:cubicBezTo>
                  <a:pt x="82092" y="167812"/>
                  <a:pt x="10125" y="119658"/>
                  <a:pt x="1129" y="127066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7" name="フリーフォーム 1506">
            <a:extLst>
              <a:ext uri="{FF2B5EF4-FFF2-40B4-BE49-F238E27FC236}">
                <a16:creationId xmlns:a16="http://schemas.microsoft.com/office/drawing/2014/main" id="{BC8D2DB7-AEA1-661F-C459-BD6051DDEED8}"/>
              </a:ext>
            </a:extLst>
          </p:cNvPr>
          <p:cNvSpPr/>
          <p:nvPr/>
        </p:nvSpPr>
        <p:spPr>
          <a:xfrm>
            <a:off x="5087669" y="5580100"/>
            <a:ext cx="84905" cy="42889"/>
          </a:xfrm>
          <a:custGeom>
            <a:avLst/>
            <a:gdLst>
              <a:gd name="connsiteX0" fmla="*/ 84406 w 84905"/>
              <a:gd name="connsiteY0" fmla="*/ 1550 h 42889"/>
              <a:gd name="connsiteX1" fmla="*/ 1856 w 84905"/>
              <a:gd name="connsiteY1" fmla="*/ 42825 h 42889"/>
              <a:gd name="connsiteX2" fmla="*/ 33606 w 84905"/>
              <a:gd name="connsiteY2" fmla="*/ 11075 h 42889"/>
              <a:gd name="connsiteX3" fmla="*/ 84406 w 84905"/>
              <a:gd name="connsiteY3" fmla="*/ 1550 h 4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905" h="42889">
                <a:moveTo>
                  <a:pt x="84406" y="1550"/>
                </a:moveTo>
                <a:cubicBezTo>
                  <a:pt x="79114" y="6842"/>
                  <a:pt x="10323" y="41238"/>
                  <a:pt x="1856" y="42825"/>
                </a:cubicBezTo>
                <a:cubicBezTo>
                  <a:pt x="-6611" y="44412"/>
                  <a:pt x="15614" y="16367"/>
                  <a:pt x="33606" y="11075"/>
                </a:cubicBezTo>
                <a:cubicBezTo>
                  <a:pt x="51598" y="5783"/>
                  <a:pt x="89698" y="-3742"/>
                  <a:pt x="84406" y="1550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9" name="フリーフォーム 1508">
            <a:extLst>
              <a:ext uri="{FF2B5EF4-FFF2-40B4-BE49-F238E27FC236}">
                <a16:creationId xmlns:a16="http://schemas.microsoft.com/office/drawing/2014/main" id="{C4223352-B5F6-923E-0C4C-B1953B6B53B3}"/>
              </a:ext>
            </a:extLst>
          </p:cNvPr>
          <p:cNvSpPr/>
          <p:nvPr/>
        </p:nvSpPr>
        <p:spPr>
          <a:xfrm>
            <a:off x="5021832" y="4806537"/>
            <a:ext cx="121943" cy="550077"/>
          </a:xfrm>
          <a:custGeom>
            <a:avLst/>
            <a:gdLst>
              <a:gd name="connsiteX0" fmla="*/ 10543 w 121943"/>
              <a:gd name="connsiteY0" fmla="*/ 413 h 550077"/>
              <a:gd name="connsiteX1" fmla="*/ 23243 w 121943"/>
              <a:gd name="connsiteY1" fmla="*/ 152813 h 550077"/>
              <a:gd name="connsiteX2" fmla="*/ 74043 w 121943"/>
              <a:gd name="connsiteY2" fmla="*/ 241713 h 550077"/>
              <a:gd name="connsiteX3" fmla="*/ 67693 w 121943"/>
              <a:gd name="connsiteY3" fmla="*/ 251238 h 550077"/>
              <a:gd name="connsiteX4" fmla="*/ 121668 w 121943"/>
              <a:gd name="connsiteY4" fmla="*/ 356013 h 550077"/>
              <a:gd name="connsiteX5" fmla="*/ 89918 w 121943"/>
              <a:gd name="connsiteY5" fmla="*/ 406813 h 550077"/>
              <a:gd name="connsiteX6" fmla="*/ 118493 w 121943"/>
              <a:gd name="connsiteY6" fmla="*/ 492538 h 550077"/>
              <a:gd name="connsiteX7" fmla="*/ 58168 w 121943"/>
              <a:gd name="connsiteY7" fmla="*/ 546513 h 550077"/>
              <a:gd name="connsiteX8" fmla="*/ 108968 w 121943"/>
              <a:gd name="connsiteY8" fmla="*/ 390938 h 550077"/>
              <a:gd name="connsiteX9" fmla="*/ 86743 w 121943"/>
              <a:gd name="connsiteY9" fmla="*/ 279813 h 550077"/>
              <a:gd name="connsiteX10" fmla="*/ 7368 w 121943"/>
              <a:gd name="connsiteY10" fmla="*/ 136938 h 550077"/>
              <a:gd name="connsiteX11" fmla="*/ 4193 w 121943"/>
              <a:gd name="connsiteY11" fmla="*/ 108363 h 550077"/>
              <a:gd name="connsiteX12" fmla="*/ 10543 w 121943"/>
              <a:gd name="connsiteY12" fmla="*/ 413 h 550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43" h="550077">
                <a:moveTo>
                  <a:pt x="10543" y="413"/>
                </a:moveTo>
                <a:cubicBezTo>
                  <a:pt x="13718" y="7821"/>
                  <a:pt x="12660" y="112596"/>
                  <a:pt x="23243" y="152813"/>
                </a:cubicBezTo>
                <a:cubicBezTo>
                  <a:pt x="33826" y="193030"/>
                  <a:pt x="74043" y="241713"/>
                  <a:pt x="74043" y="241713"/>
                </a:cubicBezTo>
                <a:cubicBezTo>
                  <a:pt x="81451" y="258117"/>
                  <a:pt x="59756" y="232188"/>
                  <a:pt x="67693" y="251238"/>
                </a:cubicBezTo>
                <a:cubicBezTo>
                  <a:pt x="75630" y="270288"/>
                  <a:pt x="117964" y="330084"/>
                  <a:pt x="121668" y="356013"/>
                </a:cubicBezTo>
                <a:cubicBezTo>
                  <a:pt x="125372" y="381942"/>
                  <a:pt x="90447" y="384059"/>
                  <a:pt x="89918" y="406813"/>
                </a:cubicBezTo>
                <a:cubicBezTo>
                  <a:pt x="89389" y="429567"/>
                  <a:pt x="123785" y="469255"/>
                  <a:pt x="118493" y="492538"/>
                </a:cubicBezTo>
                <a:cubicBezTo>
                  <a:pt x="113201" y="515821"/>
                  <a:pt x="59756" y="563446"/>
                  <a:pt x="58168" y="546513"/>
                </a:cubicBezTo>
                <a:cubicBezTo>
                  <a:pt x="56581" y="529580"/>
                  <a:pt x="104206" y="435388"/>
                  <a:pt x="108968" y="390938"/>
                </a:cubicBezTo>
                <a:cubicBezTo>
                  <a:pt x="113731" y="346488"/>
                  <a:pt x="103676" y="322146"/>
                  <a:pt x="86743" y="279813"/>
                </a:cubicBezTo>
                <a:cubicBezTo>
                  <a:pt x="69810" y="237480"/>
                  <a:pt x="21126" y="165513"/>
                  <a:pt x="7368" y="136938"/>
                </a:cubicBezTo>
                <a:cubicBezTo>
                  <a:pt x="-6390" y="108363"/>
                  <a:pt x="3135" y="129530"/>
                  <a:pt x="4193" y="108363"/>
                </a:cubicBezTo>
                <a:cubicBezTo>
                  <a:pt x="5251" y="87196"/>
                  <a:pt x="7368" y="-6995"/>
                  <a:pt x="10543" y="413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0" name="フリーフォーム 1509">
            <a:extLst>
              <a:ext uri="{FF2B5EF4-FFF2-40B4-BE49-F238E27FC236}">
                <a16:creationId xmlns:a16="http://schemas.microsoft.com/office/drawing/2014/main" id="{0A8A74AA-A832-CEE5-A573-DEE6278BB612}"/>
              </a:ext>
            </a:extLst>
          </p:cNvPr>
          <p:cNvSpPr/>
          <p:nvPr/>
        </p:nvSpPr>
        <p:spPr>
          <a:xfrm>
            <a:off x="3751810" y="4488699"/>
            <a:ext cx="441651" cy="790878"/>
          </a:xfrm>
          <a:custGeom>
            <a:avLst/>
            <a:gdLst>
              <a:gd name="connsiteX0" fmla="*/ 439190 w 441651"/>
              <a:gd name="connsiteY0" fmla="*/ 3926 h 790878"/>
              <a:gd name="connsiteX1" fmla="*/ 172490 w 441651"/>
              <a:gd name="connsiteY1" fmla="*/ 524626 h 790878"/>
              <a:gd name="connsiteX2" fmla="*/ 197890 w 441651"/>
              <a:gd name="connsiteY2" fmla="*/ 457951 h 790878"/>
              <a:gd name="connsiteX3" fmla="*/ 121690 w 441651"/>
              <a:gd name="connsiteY3" fmla="*/ 594476 h 790878"/>
              <a:gd name="connsiteX4" fmla="*/ 118515 w 441651"/>
              <a:gd name="connsiteY4" fmla="*/ 759576 h 790878"/>
              <a:gd name="connsiteX5" fmla="*/ 105815 w 441651"/>
              <a:gd name="connsiteY5" fmla="*/ 645276 h 790878"/>
              <a:gd name="connsiteX6" fmla="*/ 64540 w 441651"/>
              <a:gd name="connsiteY6" fmla="*/ 746876 h 790878"/>
              <a:gd name="connsiteX7" fmla="*/ 4215 w 441651"/>
              <a:gd name="connsiteY7" fmla="*/ 778626 h 790878"/>
              <a:gd name="connsiteX8" fmla="*/ 191540 w 441651"/>
              <a:gd name="connsiteY8" fmla="*/ 546851 h 790878"/>
              <a:gd name="connsiteX9" fmla="*/ 375690 w 441651"/>
              <a:gd name="connsiteY9" fmla="*/ 273801 h 790878"/>
              <a:gd name="connsiteX10" fmla="*/ 191540 w 441651"/>
              <a:gd name="connsiteY10" fmla="*/ 518276 h 790878"/>
              <a:gd name="connsiteX11" fmla="*/ 299490 w 441651"/>
              <a:gd name="connsiteY11" fmla="*/ 296026 h 790878"/>
              <a:gd name="connsiteX12" fmla="*/ 439190 w 441651"/>
              <a:gd name="connsiteY12" fmla="*/ 3926 h 790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1651" h="790878">
                <a:moveTo>
                  <a:pt x="439190" y="3926"/>
                </a:moveTo>
                <a:cubicBezTo>
                  <a:pt x="418023" y="42026"/>
                  <a:pt x="212707" y="448955"/>
                  <a:pt x="172490" y="524626"/>
                </a:cubicBezTo>
                <a:cubicBezTo>
                  <a:pt x="132273" y="600297"/>
                  <a:pt x="206357" y="446309"/>
                  <a:pt x="197890" y="457951"/>
                </a:cubicBezTo>
                <a:cubicBezTo>
                  <a:pt x="189423" y="469593"/>
                  <a:pt x="134919" y="544205"/>
                  <a:pt x="121690" y="594476"/>
                </a:cubicBezTo>
                <a:cubicBezTo>
                  <a:pt x="108461" y="644747"/>
                  <a:pt x="121161" y="751109"/>
                  <a:pt x="118515" y="759576"/>
                </a:cubicBezTo>
                <a:cubicBezTo>
                  <a:pt x="115869" y="768043"/>
                  <a:pt x="114811" y="647393"/>
                  <a:pt x="105815" y="645276"/>
                </a:cubicBezTo>
                <a:cubicBezTo>
                  <a:pt x="96819" y="643159"/>
                  <a:pt x="81473" y="724651"/>
                  <a:pt x="64540" y="746876"/>
                </a:cubicBezTo>
                <a:cubicBezTo>
                  <a:pt x="47607" y="769101"/>
                  <a:pt x="-16952" y="811963"/>
                  <a:pt x="4215" y="778626"/>
                </a:cubicBezTo>
                <a:cubicBezTo>
                  <a:pt x="25382" y="745289"/>
                  <a:pt x="129628" y="630988"/>
                  <a:pt x="191540" y="546851"/>
                </a:cubicBezTo>
                <a:cubicBezTo>
                  <a:pt x="253452" y="462714"/>
                  <a:pt x="375690" y="278563"/>
                  <a:pt x="375690" y="273801"/>
                </a:cubicBezTo>
                <a:cubicBezTo>
                  <a:pt x="375690" y="269039"/>
                  <a:pt x="204240" y="514572"/>
                  <a:pt x="191540" y="518276"/>
                </a:cubicBezTo>
                <a:cubicBezTo>
                  <a:pt x="178840" y="521980"/>
                  <a:pt x="259803" y="376459"/>
                  <a:pt x="299490" y="296026"/>
                </a:cubicBezTo>
                <a:cubicBezTo>
                  <a:pt x="339177" y="215593"/>
                  <a:pt x="460357" y="-34174"/>
                  <a:pt x="439190" y="3926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1" name="フリーフォーム 1510">
            <a:extLst>
              <a:ext uri="{FF2B5EF4-FFF2-40B4-BE49-F238E27FC236}">
                <a16:creationId xmlns:a16="http://schemas.microsoft.com/office/drawing/2014/main" id="{4D6A52F3-D50B-2F2F-C96D-840BE4C4C596}"/>
              </a:ext>
            </a:extLst>
          </p:cNvPr>
          <p:cNvSpPr/>
          <p:nvPr/>
        </p:nvSpPr>
        <p:spPr>
          <a:xfrm>
            <a:off x="2680283" y="889030"/>
            <a:ext cx="2550657" cy="1333754"/>
          </a:xfrm>
          <a:custGeom>
            <a:avLst/>
            <a:gdLst>
              <a:gd name="connsiteX0" fmla="*/ 2541422 w 2550657"/>
              <a:gd name="connsiteY0" fmla="*/ 97559 h 1333754"/>
              <a:gd name="connsiteX1" fmla="*/ 2334479 w 2550657"/>
              <a:gd name="connsiteY1" fmla="*/ 1307 h 1333754"/>
              <a:gd name="connsiteX2" fmla="*/ 1525957 w 2550657"/>
              <a:gd name="connsiteY2" fmla="*/ 184187 h 1333754"/>
              <a:gd name="connsiteX3" fmla="*/ 1655898 w 2550657"/>
              <a:gd name="connsiteY3" fmla="*/ 136061 h 1333754"/>
              <a:gd name="connsiteX4" fmla="*/ 789624 w 2550657"/>
              <a:gd name="connsiteY4" fmla="*/ 564385 h 1333754"/>
              <a:gd name="connsiteX5" fmla="*/ 832938 w 2550657"/>
              <a:gd name="connsiteY5" fmla="*/ 525884 h 1333754"/>
              <a:gd name="connsiteX6" fmla="*/ 130294 w 2550657"/>
              <a:gd name="connsiteY6" fmla="*/ 1218903 h 1333754"/>
              <a:gd name="connsiteX7" fmla="*/ 423864 w 2550657"/>
              <a:gd name="connsiteY7" fmla="*/ 872393 h 1333754"/>
              <a:gd name="connsiteX8" fmla="*/ 1814715 w 2550657"/>
              <a:gd name="connsiteY8" fmla="*/ 136061 h 1333754"/>
              <a:gd name="connsiteX9" fmla="*/ 967692 w 2550657"/>
              <a:gd name="connsiteY9" fmla="*/ 598073 h 1333754"/>
              <a:gd name="connsiteX10" fmla="*/ 19603 w 2550657"/>
              <a:gd name="connsiteY10" fmla="*/ 1329593 h 1333754"/>
              <a:gd name="connsiteX11" fmla="*/ 1896530 w 2550657"/>
              <a:gd name="connsiteY11" fmla="*/ 241938 h 1333754"/>
              <a:gd name="connsiteX12" fmla="*/ 1073570 w 2550657"/>
              <a:gd name="connsiteY12" fmla="*/ 458507 h 1333754"/>
              <a:gd name="connsiteX13" fmla="*/ 2127536 w 2550657"/>
              <a:gd name="connsiteY13" fmla="*/ 54246 h 1333754"/>
              <a:gd name="connsiteX14" fmla="*/ 1386391 w 2550657"/>
              <a:gd name="connsiteY14" fmla="*/ 150498 h 1333754"/>
              <a:gd name="connsiteX15" fmla="*/ 2113098 w 2550657"/>
              <a:gd name="connsiteY15" fmla="*/ 6119 h 1333754"/>
              <a:gd name="connsiteX16" fmla="*/ 2541422 w 2550657"/>
              <a:gd name="connsiteY16" fmla="*/ 97559 h 1333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50657" h="1333754">
                <a:moveTo>
                  <a:pt x="2541422" y="97559"/>
                </a:moveTo>
                <a:cubicBezTo>
                  <a:pt x="2578319" y="96757"/>
                  <a:pt x="2503723" y="-13131"/>
                  <a:pt x="2334479" y="1307"/>
                </a:cubicBezTo>
                <a:cubicBezTo>
                  <a:pt x="2165235" y="15745"/>
                  <a:pt x="1639054" y="161728"/>
                  <a:pt x="1525957" y="184187"/>
                </a:cubicBezTo>
                <a:cubicBezTo>
                  <a:pt x="1412860" y="206646"/>
                  <a:pt x="1778620" y="72695"/>
                  <a:pt x="1655898" y="136061"/>
                </a:cubicBezTo>
                <a:cubicBezTo>
                  <a:pt x="1533176" y="199427"/>
                  <a:pt x="926784" y="499415"/>
                  <a:pt x="789624" y="564385"/>
                </a:cubicBezTo>
                <a:cubicBezTo>
                  <a:pt x="652464" y="629356"/>
                  <a:pt x="832938" y="525884"/>
                  <a:pt x="832938" y="525884"/>
                </a:cubicBezTo>
                <a:cubicBezTo>
                  <a:pt x="723050" y="634970"/>
                  <a:pt x="198473" y="1161152"/>
                  <a:pt x="130294" y="1218903"/>
                </a:cubicBezTo>
                <a:cubicBezTo>
                  <a:pt x="62115" y="1276655"/>
                  <a:pt x="143127" y="1052867"/>
                  <a:pt x="423864" y="872393"/>
                </a:cubicBezTo>
                <a:cubicBezTo>
                  <a:pt x="704601" y="691919"/>
                  <a:pt x="1724077" y="181781"/>
                  <a:pt x="1814715" y="136061"/>
                </a:cubicBezTo>
                <a:cubicBezTo>
                  <a:pt x="1905353" y="90341"/>
                  <a:pt x="1266877" y="399151"/>
                  <a:pt x="967692" y="598073"/>
                </a:cubicBezTo>
                <a:cubicBezTo>
                  <a:pt x="668507" y="796995"/>
                  <a:pt x="-135203" y="1388949"/>
                  <a:pt x="19603" y="1329593"/>
                </a:cubicBezTo>
                <a:cubicBezTo>
                  <a:pt x="174409" y="1270237"/>
                  <a:pt x="1720869" y="387119"/>
                  <a:pt x="1896530" y="241938"/>
                </a:cubicBezTo>
                <a:cubicBezTo>
                  <a:pt x="2072191" y="96757"/>
                  <a:pt x="1035069" y="489789"/>
                  <a:pt x="1073570" y="458507"/>
                </a:cubicBezTo>
                <a:cubicBezTo>
                  <a:pt x="1112071" y="427225"/>
                  <a:pt x="2075399" y="105581"/>
                  <a:pt x="2127536" y="54246"/>
                </a:cubicBezTo>
                <a:cubicBezTo>
                  <a:pt x="2179673" y="2911"/>
                  <a:pt x="1388797" y="158519"/>
                  <a:pt x="1386391" y="150498"/>
                </a:cubicBezTo>
                <a:cubicBezTo>
                  <a:pt x="1383985" y="142477"/>
                  <a:pt x="1914978" y="13338"/>
                  <a:pt x="2113098" y="6119"/>
                </a:cubicBezTo>
                <a:cubicBezTo>
                  <a:pt x="2311218" y="-1100"/>
                  <a:pt x="2504525" y="98361"/>
                  <a:pt x="2541422" y="97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2" name="フリーフォーム 1511">
            <a:extLst>
              <a:ext uri="{FF2B5EF4-FFF2-40B4-BE49-F238E27FC236}">
                <a16:creationId xmlns:a16="http://schemas.microsoft.com/office/drawing/2014/main" id="{5281D7B9-0402-0A1B-3081-6498C29543A8}"/>
              </a:ext>
            </a:extLst>
          </p:cNvPr>
          <p:cNvSpPr/>
          <p:nvPr/>
        </p:nvSpPr>
        <p:spPr>
          <a:xfrm>
            <a:off x="2678429" y="1327974"/>
            <a:ext cx="2315338" cy="1729444"/>
          </a:xfrm>
          <a:custGeom>
            <a:avLst/>
            <a:gdLst>
              <a:gd name="connsiteX0" fmla="*/ 2312270 w 2315338"/>
              <a:gd name="connsiteY0" fmla="*/ 67689 h 1729444"/>
              <a:gd name="connsiteX1" fmla="*/ 1657752 w 2315338"/>
              <a:gd name="connsiteY1" fmla="*/ 173567 h 1729444"/>
              <a:gd name="connsiteX2" fmla="*/ 464219 w 2315338"/>
              <a:gd name="connsiteY2" fmla="*/ 847335 h 1729444"/>
              <a:gd name="connsiteX3" fmla="*/ 550847 w 2315338"/>
              <a:gd name="connsiteY3" fmla="*/ 852148 h 1729444"/>
              <a:gd name="connsiteX4" fmla="*/ 11832 w 2315338"/>
              <a:gd name="connsiteY4" fmla="*/ 1713609 h 1729444"/>
              <a:gd name="connsiteX5" fmla="*/ 199525 w 2315338"/>
              <a:gd name="connsiteY5" fmla="*/ 1357474 h 1729444"/>
              <a:gd name="connsiteX6" fmla="*/ 444969 w 2315338"/>
              <a:gd name="connsiteY6" fmla="*/ 698144 h 1729444"/>
              <a:gd name="connsiteX7" fmla="*/ 411280 w 2315338"/>
              <a:gd name="connsiteY7" fmla="*/ 813647 h 1729444"/>
              <a:gd name="connsiteX8" fmla="*/ 1450809 w 2315338"/>
              <a:gd name="connsiteY8" fmla="*/ 144691 h 1729444"/>
              <a:gd name="connsiteX9" fmla="*/ 1306430 w 2315338"/>
              <a:gd name="connsiteY9" fmla="*/ 226506 h 1729444"/>
              <a:gd name="connsiteX10" fmla="*/ 1879133 w 2315338"/>
              <a:gd name="connsiteY10" fmla="*/ 5125 h 1729444"/>
              <a:gd name="connsiteX11" fmla="*/ 2312270 w 2315338"/>
              <a:gd name="connsiteY11" fmla="*/ 67689 h 1729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338" h="1729444">
                <a:moveTo>
                  <a:pt x="2312270" y="67689"/>
                </a:moveTo>
                <a:cubicBezTo>
                  <a:pt x="2275373" y="95763"/>
                  <a:pt x="1965760" y="43626"/>
                  <a:pt x="1657752" y="173567"/>
                </a:cubicBezTo>
                <a:cubicBezTo>
                  <a:pt x="1349744" y="303508"/>
                  <a:pt x="648703" y="734238"/>
                  <a:pt x="464219" y="847335"/>
                </a:cubicBezTo>
                <a:cubicBezTo>
                  <a:pt x="279735" y="960432"/>
                  <a:pt x="626245" y="707769"/>
                  <a:pt x="550847" y="852148"/>
                </a:cubicBezTo>
                <a:cubicBezTo>
                  <a:pt x="475449" y="996527"/>
                  <a:pt x="70386" y="1629388"/>
                  <a:pt x="11832" y="1713609"/>
                </a:cubicBezTo>
                <a:cubicBezTo>
                  <a:pt x="-46722" y="1797830"/>
                  <a:pt x="127336" y="1526718"/>
                  <a:pt x="199525" y="1357474"/>
                </a:cubicBezTo>
                <a:cubicBezTo>
                  <a:pt x="271714" y="1188230"/>
                  <a:pt x="409677" y="788782"/>
                  <a:pt x="444969" y="698144"/>
                </a:cubicBezTo>
                <a:cubicBezTo>
                  <a:pt x="480261" y="607506"/>
                  <a:pt x="243640" y="905889"/>
                  <a:pt x="411280" y="813647"/>
                </a:cubicBezTo>
                <a:cubicBezTo>
                  <a:pt x="578920" y="721405"/>
                  <a:pt x="1301617" y="242548"/>
                  <a:pt x="1450809" y="144691"/>
                </a:cubicBezTo>
                <a:cubicBezTo>
                  <a:pt x="1600001" y="46834"/>
                  <a:pt x="1235043" y="249767"/>
                  <a:pt x="1306430" y="226506"/>
                </a:cubicBezTo>
                <a:cubicBezTo>
                  <a:pt x="1377817" y="203245"/>
                  <a:pt x="1713899" y="27584"/>
                  <a:pt x="1879133" y="5125"/>
                </a:cubicBezTo>
                <a:cubicBezTo>
                  <a:pt x="2044367" y="-17334"/>
                  <a:pt x="2349167" y="39615"/>
                  <a:pt x="2312270" y="67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3" name="フリーフォーム 1512">
            <a:extLst>
              <a:ext uri="{FF2B5EF4-FFF2-40B4-BE49-F238E27FC236}">
                <a16:creationId xmlns:a16="http://schemas.microsoft.com/office/drawing/2014/main" id="{3607FEFA-14C7-3CB7-ED3F-4927B9CAFA82}"/>
              </a:ext>
            </a:extLst>
          </p:cNvPr>
          <p:cNvSpPr/>
          <p:nvPr/>
        </p:nvSpPr>
        <p:spPr>
          <a:xfrm>
            <a:off x="2936998" y="1657749"/>
            <a:ext cx="2135874" cy="988437"/>
          </a:xfrm>
          <a:custGeom>
            <a:avLst/>
            <a:gdLst>
              <a:gd name="connsiteX0" fmla="*/ 2135516 w 2135874"/>
              <a:gd name="connsiteY0" fmla="*/ 122925 h 988437"/>
              <a:gd name="connsiteX1" fmla="*/ 1177802 w 2135874"/>
              <a:gd name="connsiteY1" fmla="*/ 199927 h 988437"/>
              <a:gd name="connsiteX2" fmla="*/ 297090 w 2135874"/>
              <a:gd name="connsiteY2" fmla="*/ 652314 h 988437"/>
              <a:gd name="connsiteX3" fmla="*/ 479970 w 2135874"/>
              <a:gd name="connsiteY3" fmla="*/ 594563 h 988437"/>
              <a:gd name="connsiteX4" fmla="*/ 8333 w 2135874"/>
              <a:gd name="connsiteY4" fmla="*/ 984386 h 988437"/>
              <a:gd name="connsiteX5" fmla="*/ 951608 w 2135874"/>
              <a:gd name="connsiteY5" fmla="*/ 310617 h 988437"/>
              <a:gd name="connsiteX6" fmla="*/ 1505061 w 2135874"/>
              <a:gd name="connsiteY6" fmla="*/ 2609 h 988437"/>
              <a:gd name="connsiteX7" fmla="*/ 1293305 w 2135874"/>
              <a:gd name="connsiteY7" fmla="*/ 161426 h 988437"/>
              <a:gd name="connsiteX8" fmla="*/ 2135516 w 2135874"/>
              <a:gd name="connsiteY8" fmla="*/ 122925 h 988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5874" h="988437">
                <a:moveTo>
                  <a:pt x="2135516" y="122925"/>
                </a:moveTo>
                <a:cubicBezTo>
                  <a:pt x="2116266" y="129342"/>
                  <a:pt x="1484206" y="111696"/>
                  <a:pt x="1177802" y="199927"/>
                </a:cubicBezTo>
                <a:cubicBezTo>
                  <a:pt x="871398" y="288158"/>
                  <a:pt x="413395" y="586541"/>
                  <a:pt x="297090" y="652314"/>
                </a:cubicBezTo>
                <a:cubicBezTo>
                  <a:pt x="180785" y="718087"/>
                  <a:pt x="528096" y="539218"/>
                  <a:pt x="479970" y="594563"/>
                </a:cubicBezTo>
                <a:cubicBezTo>
                  <a:pt x="431844" y="649908"/>
                  <a:pt x="-70273" y="1031710"/>
                  <a:pt x="8333" y="984386"/>
                </a:cubicBezTo>
                <a:cubicBezTo>
                  <a:pt x="86939" y="937062"/>
                  <a:pt x="702154" y="474246"/>
                  <a:pt x="951608" y="310617"/>
                </a:cubicBezTo>
                <a:cubicBezTo>
                  <a:pt x="1201062" y="146988"/>
                  <a:pt x="1448112" y="27474"/>
                  <a:pt x="1505061" y="2609"/>
                </a:cubicBezTo>
                <a:cubicBezTo>
                  <a:pt x="1562010" y="-22256"/>
                  <a:pt x="1194646" y="138165"/>
                  <a:pt x="1293305" y="161426"/>
                </a:cubicBezTo>
                <a:cubicBezTo>
                  <a:pt x="1391964" y="184687"/>
                  <a:pt x="2154766" y="116508"/>
                  <a:pt x="2135516" y="1229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4" name="フリーフォーム 1513">
            <a:extLst>
              <a:ext uri="{FF2B5EF4-FFF2-40B4-BE49-F238E27FC236}">
                <a16:creationId xmlns:a16="http://schemas.microsoft.com/office/drawing/2014/main" id="{CA6FF69A-A072-AE13-2359-286FE0DEAA84}"/>
              </a:ext>
            </a:extLst>
          </p:cNvPr>
          <p:cNvSpPr/>
          <p:nvPr/>
        </p:nvSpPr>
        <p:spPr>
          <a:xfrm>
            <a:off x="2603634" y="2113515"/>
            <a:ext cx="397035" cy="1847329"/>
          </a:xfrm>
          <a:custGeom>
            <a:avLst/>
            <a:gdLst>
              <a:gd name="connsiteX0" fmla="*/ 380198 w 397035"/>
              <a:gd name="connsiteY0" fmla="*/ 18481 h 1847329"/>
              <a:gd name="connsiteX1" fmla="*/ 351322 w 397035"/>
              <a:gd name="connsiteY1" fmla="*/ 201361 h 1847329"/>
              <a:gd name="connsiteX2" fmla="*/ 110690 w 397035"/>
              <a:gd name="connsiteY2" fmla="*/ 822190 h 1847329"/>
              <a:gd name="connsiteX3" fmla="*/ 125128 w 397035"/>
              <a:gd name="connsiteY3" fmla="*/ 807752 h 1847329"/>
              <a:gd name="connsiteX4" fmla="*/ 48126 w 397035"/>
              <a:gd name="connsiteY4" fmla="*/ 1284203 h 1847329"/>
              <a:gd name="connsiteX5" fmla="*/ 105878 w 397035"/>
              <a:gd name="connsiteY5" fmla="*/ 1106136 h 1847329"/>
              <a:gd name="connsiteX6" fmla="*/ 0 w 397035"/>
              <a:gd name="connsiteY6" fmla="*/ 1847281 h 1847329"/>
              <a:gd name="connsiteX7" fmla="*/ 105878 w 397035"/>
              <a:gd name="connsiteY7" fmla="*/ 1139824 h 1847329"/>
              <a:gd name="connsiteX8" fmla="*/ 134753 w 397035"/>
              <a:gd name="connsiteY8" fmla="*/ 475681 h 1847329"/>
              <a:gd name="connsiteX9" fmla="*/ 158817 w 397035"/>
              <a:gd name="connsiteY9" fmla="*/ 586371 h 1847329"/>
              <a:gd name="connsiteX10" fmla="*/ 380198 w 397035"/>
              <a:gd name="connsiteY10" fmla="*/ 18481 h 1847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7035" h="1847329">
                <a:moveTo>
                  <a:pt x="380198" y="18481"/>
                </a:moveTo>
                <a:cubicBezTo>
                  <a:pt x="412282" y="-45687"/>
                  <a:pt x="396240" y="67410"/>
                  <a:pt x="351322" y="201361"/>
                </a:cubicBezTo>
                <a:cubicBezTo>
                  <a:pt x="306404" y="335313"/>
                  <a:pt x="148389" y="721125"/>
                  <a:pt x="110690" y="822190"/>
                </a:cubicBezTo>
                <a:cubicBezTo>
                  <a:pt x="72991" y="923255"/>
                  <a:pt x="135555" y="730750"/>
                  <a:pt x="125128" y="807752"/>
                </a:cubicBezTo>
                <a:cubicBezTo>
                  <a:pt x="114701" y="884754"/>
                  <a:pt x="51334" y="1234472"/>
                  <a:pt x="48126" y="1284203"/>
                </a:cubicBezTo>
                <a:cubicBezTo>
                  <a:pt x="44918" y="1333934"/>
                  <a:pt x="113899" y="1012290"/>
                  <a:pt x="105878" y="1106136"/>
                </a:cubicBezTo>
                <a:cubicBezTo>
                  <a:pt x="97857" y="1199982"/>
                  <a:pt x="0" y="1841666"/>
                  <a:pt x="0" y="1847281"/>
                </a:cubicBezTo>
                <a:cubicBezTo>
                  <a:pt x="0" y="1852896"/>
                  <a:pt x="83419" y="1368424"/>
                  <a:pt x="105878" y="1139824"/>
                </a:cubicBezTo>
                <a:cubicBezTo>
                  <a:pt x="128337" y="911224"/>
                  <a:pt x="125930" y="567923"/>
                  <a:pt x="134753" y="475681"/>
                </a:cubicBezTo>
                <a:cubicBezTo>
                  <a:pt x="143576" y="383439"/>
                  <a:pt x="111493" y="661769"/>
                  <a:pt x="158817" y="586371"/>
                </a:cubicBezTo>
                <a:cubicBezTo>
                  <a:pt x="206141" y="510973"/>
                  <a:pt x="348114" y="82649"/>
                  <a:pt x="380198" y="18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5" name="フリーフォーム 1514">
            <a:extLst>
              <a:ext uri="{FF2B5EF4-FFF2-40B4-BE49-F238E27FC236}">
                <a16:creationId xmlns:a16="http://schemas.microsoft.com/office/drawing/2014/main" id="{4D9ABC94-B2B6-5FB6-6316-FCC3D2DD8115}"/>
              </a:ext>
            </a:extLst>
          </p:cNvPr>
          <p:cNvSpPr/>
          <p:nvPr/>
        </p:nvSpPr>
        <p:spPr>
          <a:xfrm>
            <a:off x="2513999" y="2212473"/>
            <a:ext cx="985732" cy="2066303"/>
          </a:xfrm>
          <a:custGeom>
            <a:avLst/>
            <a:gdLst>
              <a:gd name="connsiteX0" fmla="*/ 979972 w 985732"/>
              <a:gd name="connsiteY0" fmla="*/ 10963 h 2066303"/>
              <a:gd name="connsiteX1" fmla="*/ 238826 w 985732"/>
              <a:gd name="connsiteY1" fmla="*/ 968676 h 2066303"/>
              <a:gd name="connsiteX2" fmla="*/ 339892 w 985732"/>
              <a:gd name="connsiteY2" fmla="*/ 833923 h 2066303"/>
              <a:gd name="connsiteX3" fmla="*/ 3007 w 985732"/>
              <a:gd name="connsiteY3" fmla="*/ 1454752 h 2066303"/>
              <a:gd name="connsiteX4" fmla="*/ 166637 w 985732"/>
              <a:gd name="connsiteY4" fmla="*/ 1295935 h 2066303"/>
              <a:gd name="connsiteX5" fmla="*/ 27070 w 985732"/>
              <a:gd name="connsiteY5" fmla="*/ 1618382 h 2066303"/>
              <a:gd name="connsiteX6" fmla="*/ 17445 w 985732"/>
              <a:gd name="connsiteY6" fmla="*/ 1517316 h 2066303"/>
              <a:gd name="connsiteX7" fmla="*/ 108885 w 985732"/>
              <a:gd name="connsiteY7" fmla="*/ 1825325 h 2066303"/>
              <a:gd name="connsiteX8" fmla="*/ 118510 w 985732"/>
              <a:gd name="connsiteY8" fmla="*/ 1714634 h 2066303"/>
              <a:gd name="connsiteX9" fmla="*/ 80009 w 985732"/>
              <a:gd name="connsiteY9" fmla="*/ 2027455 h 2066303"/>
              <a:gd name="connsiteX10" fmla="*/ 431332 w 985732"/>
              <a:gd name="connsiteY10" fmla="*/ 684731 h 2066303"/>
              <a:gd name="connsiteX11" fmla="*/ 575710 w 985732"/>
              <a:gd name="connsiteY11" fmla="*/ 463350 h 2066303"/>
              <a:gd name="connsiteX12" fmla="*/ 979972 w 985732"/>
              <a:gd name="connsiteY12" fmla="*/ 10963 h 2066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732" h="2066303">
                <a:moveTo>
                  <a:pt x="979972" y="10963"/>
                </a:moveTo>
                <a:cubicBezTo>
                  <a:pt x="923825" y="95184"/>
                  <a:pt x="345506" y="831516"/>
                  <a:pt x="238826" y="968676"/>
                </a:cubicBezTo>
                <a:cubicBezTo>
                  <a:pt x="132146" y="1105836"/>
                  <a:pt x="379195" y="752910"/>
                  <a:pt x="339892" y="833923"/>
                </a:cubicBezTo>
                <a:cubicBezTo>
                  <a:pt x="300589" y="914936"/>
                  <a:pt x="31883" y="1377750"/>
                  <a:pt x="3007" y="1454752"/>
                </a:cubicBezTo>
                <a:cubicBezTo>
                  <a:pt x="-25869" y="1531754"/>
                  <a:pt x="162627" y="1268663"/>
                  <a:pt x="166637" y="1295935"/>
                </a:cubicBezTo>
                <a:cubicBezTo>
                  <a:pt x="170647" y="1323207"/>
                  <a:pt x="51935" y="1581485"/>
                  <a:pt x="27070" y="1618382"/>
                </a:cubicBezTo>
                <a:cubicBezTo>
                  <a:pt x="2205" y="1655279"/>
                  <a:pt x="3809" y="1482826"/>
                  <a:pt x="17445" y="1517316"/>
                </a:cubicBezTo>
                <a:cubicBezTo>
                  <a:pt x="31081" y="1551806"/>
                  <a:pt x="92041" y="1792439"/>
                  <a:pt x="108885" y="1825325"/>
                </a:cubicBezTo>
                <a:cubicBezTo>
                  <a:pt x="125729" y="1858211"/>
                  <a:pt x="123323" y="1680946"/>
                  <a:pt x="118510" y="1714634"/>
                </a:cubicBezTo>
                <a:cubicBezTo>
                  <a:pt x="113697" y="1748322"/>
                  <a:pt x="27872" y="2199105"/>
                  <a:pt x="80009" y="2027455"/>
                </a:cubicBezTo>
                <a:cubicBezTo>
                  <a:pt x="132146" y="1855805"/>
                  <a:pt x="348715" y="945415"/>
                  <a:pt x="431332" y="684731"/>
                </a:cubicBezTo>
                <a:cubicBezTo>
                  <a:pt x="513949" y="424047"/>
                  <a:pt x="485874" y="574843"/>
                  <a:pt x="575710" y="463350"/>
                </a:cubicBezTo>
                <a:cubicBezTo>
                  <a:pt x="665546" y="351857"/>
                  <a:pt x="1036119" y="-73258"/>
                  <a:pt x="979972" y="109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6" name="フリーフォーム 1515">
            <a:extLst>
              <a:ext uri="{FF2B5EF4-FFF2-40B4-BE49-F238E27FC236}">
                <a16:creationId xmlns:a16="http://schemas.microsoft.com/office/drawing/2014/main" id="{A9057198-1DE7-9BB6-291B-2BCC649C5F2C}"/>
              </a:ext>
            </a:extLst>
          </p:cNvPr>
          <p:cNvSpPr/>
          <p:nvPr/>
        </p:nvSpPr>
        <p:spPr>
          <a:xfrm>
            <a:off x="4181920" y="981719"/>
            <a:ext cx="1059437" cy="399716"/>
          </a:xfrm>
          <a:custGeom>
            <a:avLst/>
            <a:gdLst>
              <a:gd name="connsiteX0" fmla="*/ 1059036 w 1059437"/>
              <a:gd name="connsiteY0" fmla="*/ 154062 h 399716"/>
              <a:gd name="connsiteX1" fmla="*/ 726964 w 1059437"/>
              <a:gd name="connsiteY1" fmla="*/ 58 h 399716"/>
              <a:gd name="connsiteX2" fmla="*/ 414143 w 1059437"/>
              <a:gd name="connsiteY2" fmla="*/ 134812 h 399716"/>
              <a:gd name="connsiteX3" fmla="*/ 621086 w 1059437"/>
              <a:gd name="connsiteY3" fmla="*/ 48184 h 399716"/>
              <a:gd name="connsiteX4" fmla="*/ 880968 w 1059437"/>
              <a:gd name="connsiteY4" fmla="*/ 86685 h 399716"/>
              <a:gd name="connsiteX5" fmla="*/ 755840 w 1059437"/>
              <a:gd name="connsiteY5" fmla="*/ 86685 h 399716"/>
              <a:gd name="connsiteX6" fmla="*/ 257 w 1059437"/>
              <a:gd name="connsiteY6" fmla="*/ 399506 h 399716"/>
              <a:gd name="connsiteX7" fmla="*/ 674025 w 1059437"/>
              <a:gd name="connsiteY7" fmla="*/ 134812 h 399716"/>
              <a:gd name="connsiteX8" fmla="*/ 933907 w 1059437"/>
              <a:gd name="connsiteY8" fmla="*/ 105936 h 399716"/>
              <a:gd name="connsiteX9" fmla="*/ 597023 w 1059437"/>
              <a:gd name="connsiteY9" fmla="*/ 187750 h 399716"/>
              <a:gd name="connsiteX10" fmla="*/ 770278 w 1059437"/>
              <a:gd name="connsiteY10" fmla="*/ 211814 h 399716"/>
              <a:gd name="connsiteX11" fmla="*/ 77259 w 1059437"/>
              <a:gd name="connsiteY11" fmla="*/ 293628 h 399716"/>
              <a:gd name="connsiteX12" fmla="*/ 818404 w 1059437"/>
              <a:gd name="connsiteY12" fmla="*/ 192563 h 399716"/>
              <a:gd name="connsiteX13" fmla="*/ 1015722 w 1059437"/>
              <a:gd name="connsiteY13" fmla="*/ 259940 h 399716"/>
              <a:gd name="connsiteX14" fmla="*/ 799154 w 1059437"/>
              <a:gd name="connsiteY14" fmla="*/ 125186 h 399716"/>
              <a:gd name="connsiteX15" fmla="*/ 1059036 w 1059437"/>
              <a:gd name="connsiteY15" fmla="*/ 154062 h 399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59437" h="399716">
                <a:moveTo>
                  <a:pt x="1059036" y="154062"/>
                </a:moveTo>
                <a:cubicBezTo>
                  <a:pt x="1047004" y="133207"/>
                  <a:pt x="834446" y="3266"/>
                  <a:pt x="726964" y="58"/>
                </a:cubicBezTo>
                <a:cubicBezTo>
                  <a:pt x="619482" y="-3150"/>
                  <a:pt x="431789" y="126791"/>
                  <a:pt x="414143" y="134812"/>
                </a:cubicBezTo>
                <a:cubicBezTo>
                  <a:pt x="396497" y="142833"/>
                  <a:pt x="543282" y="56205"/>
                  <a:pt x="621086" y="48184"/>
                </a:cubicBezTo>
                <a:cubicBezTo>
                  <a:pt x="698890" y="40163"/>
                  <a:pt x="858509" y="80268"/>
                  <a:pt x="880968" y="86685"/>
                </a:cubicBezTo>
                <a:cubicBezTo>
                  <a:pt x="903427" y="93102"/>
                  <a:pt x="902625" y="34548"/>
                  <a:pt x="755840" y="86685"/>
                </a:cubicBezTo>
                <a:cubicBezTo>
                  <a:pt x="609055" y="138822"/>
                  <a:pt x="13893" y="391485"/>
                  <a:pt x="257" y="399506"/>
                </a:cubicBezTo>
                <a:cubicBezTo>
                  <a:pt x="-13379" y="407527"/>
                  <a:pt x="518417" y="183740"/>
                  <a:pt x="674025" y="134812"/>
                </a:cubicBezTo>
                <a:cubicBezTo>
                  <a:pt x="829633" y="85884"/>
                  <a:pt x="946741" y="97113"/>
                  <a:pt x="933907" y="105936"/>
                </a:cubicBezTo>
                <a:cubicBezTo>
                  <a:pt x="921073" y="114759"/>
                  <a:pt x="624294" y="170104"/>
                  <a:pt x="597023" y="187750"/>
                </a:cubicBezTo>
                <a:cubicBezTo>
                  <a:pt x="569752" y="205396"/>
                  <a:pt x="856905" y="194168"/>
                  <a:pt x="770278" y="211814"/>
                </a:cubicBezTo>
                <a:cubicBezTo>
                  <a:pt x="683651" y="229460"/>
                  <a:pt x="69238" y="296836"/>
                  <a:pt x="77259" y="293628"/>
                </a:cubicBezTo>
                <a:cubicBezTo>
                  <a:pt x="85280" y="290420"/>
                  <a:pt x="661994" y="198178"/>
                  <a:pt x="818404" y="192563"/>
                </a:cubicBezTo>
                <a:cubicBezTo>
                  <a:pt x="974814" y="186948"/>
                  <a:pt x="1018930" y="271170"/>
                  <a:pt x="1015722" y="259940"/>
                </a:cubicBezTo>
                <a:cubicBezTo>
                  <a:pt x="1012514" y="248711"/>
                  <a:pt x="789529" y="144436"/>
                  <a:pt x="799154" y="125186"/>
                </a:cubicBezTo>
                <a:cubicBezTo>
                  <a:pt x="808779" y="105935"/>
                  <a:pt x="1071068" y="174917"/>
                  <a:pt x="1059036" y="154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7" name="フリーフォーム 1516">
            <a:extLst>
              <a:ext uri="{FF2B5EF4-FFF2-40B4-BE49-F238E27FC236}">
                <a16:creationId xmlns:a16="http://schemas.microsoft.com/office/drawing/2014/main" id="{06AF89A8-8819-A668-A707-C6F764036BB2}"/>
              </a:ext>
            </a:extLst>
          </p:cNvPr>
          <p:cNvSpPr/>
          <p:nvPr/>
        </p:nvSpPr>
        <p:spPr>
          <a:xfrm>
            <a:off x="3264410" y="1491916"/>
            <a:ext cx="1906686" cy="653151"/>
          </a:xfrm>
          <a:custGeom>
            <a:avLst/>
            <a:gdLst>
              <a:gd name="connsiteX0" fmla="*/ 27430 w 1906686"/>
              <a:gd name="connsiteY0" fmla="*/ 644892 h 653151"/>
              <a:gd name="connsiteX1" fmla="*/ 1249838 w 1906686"/>
              <a:gd name="connsiteY1" fmla="*/ 144379 h 653151"/>
              <a:gd name="connsiteX2" fmla="*/ 1740727 w 1906686"/>
              <a:gd name="connsiteY2" fmla="*/ 173255 h 653151"/>
              <a:gd name="connsiteX3" fmla="*/ 1322028 w 1906686"/>
              <a:gd name="connsiteY3" fmla="*/ 77002 h 653151"/>
              <a:gd name="connsiteX4" fmla="*/ 1610786 w 1906686"/>
              <a:gd name="connsiteY4" fmla="*/ 52939 h 653151"/>
              <a:gd name="connsiteX5" fmla="*/ 1885106 w 1906686"/>
              <a:gd name="connsiteY5" fmla="*/ 48126 h 653151"/>
              <a:gd name="connsiteX6" fmla="*/ 1004394 w 1906686"/>
              <a:gd name="connsiteY6" fmla="*/ 38501 h 653151"/>
              <a:gd name="connsiteX7" fmla="*/ 460567 w 1906686"/>
              <a:gd name="connsiteY7" fmla="*/ 0 h 653151"/>
              <a:gd name="connsiteX8" fmla="*/ 1399030 w 1906686"/>
              <a:gd name="connsiteY8" fmla="*/ 62564 h 653151"/>
              <a:gd name="connsiteX9" fmla="*/ 479817 w 1906686"/>
              <a:gd name="connsiteY9" fmla="*/ 211756 h 653151"/>
              <a:gd name="connsiteX10" fmla="*/ 1028457 w 1906686"/>
              <a:gd name="connsiteY10" fmla="*/ 197318 h 653151"/>
              <a:gd name="connsiteX11" fmla="*/ 450942 w 1906686"/>
              <a:gd name="connsiteY11" fmla="*/ 437949 h 653151"/>
              <a:gd name="connsiteX12" fmla="*/ 27430 w 1906686"/>
              <a:gd name="connsiteY12" fmla="*/ 644892 h 653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06686" h="653151">
                <a:moveTo>
                  <a:pt x="27430" y="644892"/>
                </a:moveTo>
                <a:cubicBezTo>
                  <a:pt x="160579" y="595964"/>
                  <a:pt x="964289" y="222985"/>
                  <a:pt x="1249838" y="144379"/>
                </a:cubicBezTo>
                <a:cubicBezTo>
                  <a:pt x="1535388" y="65773"/>
                  <a:pt x="1728695" y="184485"/>
                  <a:pt x="1740727" y="173255"/>
                </a:cubicBezTo>
                <a:cubicBezTo>
                  <a:pt x="1752759" y="162025"/>
                  <a:pt x="1343685" y="97055"/>
                  <a:pt x="1322028" y="77002"/>
                </a:cubicBezTo>
                <a:cubicBezTo>
                  <a:pt x="1300371" y="56949"/>
                  <a:pt x="1516940" y="57752"/>
                  <a:pt x="1610786" y="52939"/>
                </a:cubicBezTo>
                <a:cubicBezTo>
                  <a:pt x="1704632" y="48126"/>
                  <a:pt x="1986171" y="50532"/>
                  <a:pt x="1885106" y="48126"/>
                </a:cubicBezTo>
                <a:cubicBezTo>
                  <a:pt x="1784041" y="45720"/>
                  <a:pt x="1241817" y="46522"/>
                  <a:pt x="1004394" y="38501"/>
                </a:cubicBezTo>
                <a:cubicBezTo>
                  <a:pt x="766971" y="30480"/>
                  <a:pt x="460567" y="0"/>
                  <a:pt x="460567" y="0"/>
                </a:cubicBezTo>
                <a:cubicBezTo>
                  <a:pt x="526340" y="4010"/>
                  <a:pt x="1395822" y="27271"/>
                  <a:pt x="1399030" y="62564"/>
                </a:cubicBezTo>
                <a:cubicBezTo>
                  <a:pt x="1402238" y="97857"/>
                  <a:pt x="541579" y="189297"/>
                  <a:pt x="479817" y="211756"/>
                </a:cubicBezTo>
                <a:cubicBezTo>
                  <a:pt x="418055" y="234215"/>
                  <a:pt x="1033269" y="159619"/>
                  <a:pt x="1028457" y="197318"/>
                </a:cubicBezTo>
                <a:cubicBezTo>
                  <a:pt x="1023645" y="235017"/>
                  <a:pt x="621790" y="363353"/>
                  <a:pt x="450942" y="437949"/>
                </a:cubicBezTo>
                <a:cubicBezTo>
                  <a:pt x="280094" y="512545"/>
                  <a:pt x="-105719" y="693820"/>
                  <a:pt x="27430" y="6448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8" name="フリーフォーム 1517">
            <a:extLst>
              <a:ext uri="{FF2B5EF4-FFF2-40B4-BE49-F238E27FC236}">
                <a16:creationId xmlns:a16="http://schemas.microsoft.com/office/drawing/2014/main" id="{EAE61928-2717-EBD5-5503-D30630555E7A}"/>
              </a:ext>
            </a:extLst>
          </p:cNvPr>
          <p:cNvSpPr/>
          <p:nvPr/>
        </p:nvSpPr>
        <p:spPr>
          <a:xfrm>
            <a:off x="3466792" y="1877790"/>
            <a:ext cx="1905793" cy="435559"/>
          </a:xfrm>
          <a:custGeom>
            <a:avLst/>
            <a:gdLst>
              <a:gd name="connsiteX0" fmla="*/ 31991 w 1905793"/>
              <a:gd name="connsiteY0" fmla="*/ 422648 h 435559"/>
              <a:gd name="connsiteX1" fmla="*/ 835701 w 1905793"/>
              <a:gd name="connsiteY1" fmla="*/ 28012 h 435559"/>
              <a:gd name="connsiteX2" fmla="*/ 1326589 w 1905793"/>
              <a:gd name="connsiteY2" fmla="*/ 32825 h 435559"/>
              <a:gd name="connsiteX3" fmla="*/ 1095583 w 1905793"/>
              <a:gd name="connsiteY3" fmla="*/ 37637 h 435559"/>
              <a:gd name="connsiteX4" fmla="*/ 1904105 w 1905793"/>
              <a:gd name="connsiteY4" fmla="*/ 105014 h 435559"/>
              <a:gd name="connsiteX5" fmla="*/ 1288088 w 1905793"/>
              <a:gd name="connsiteY5" fmla="*/ 37637 h 435559"/>
              <a:gd name="connsiteX6" fmla="*/ 614320 w 1905793"/>
              <a:gd name="connsiteY6" fmla="*/ 85764 h 435559"/>
              <a:gd name="connsiteX7" fmla="*/ 859764 w 1905793"/>
              <a:gd name="connsiteY7" fmla="*/ 85764 h 435559"/>
              <a:gd name="connsiteX8" fmla="*/ 421814 w 1905793"/>
              <a:gd name="connsiteY8" fmla="*/ 182016 h 435559"/>
              <a:gd name="connsiteX9" fmla="*/ 686509 w 1905793"/>
              <a:gd name="connsiteY9" fmla="*/ 85764 h 435559"/>
              <a:gd name="connsiteX10" fmla="*/ 210059 w 1905793"/>
              <a:gd name="connsiteY10" fmla="*/ 316770 h 435559"/>
              <a:gd name="connsiteX11" fmla="*/ 31991 w 1905793"/>
              <a:gd name="connsiteY11" fmla="*/ 422648 h 43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5793" h="435559">
                <a:moveTo>
                  <a:pt x="31991" y="422648"/>
                </a:moveTo>
                <a:cubicBezTo>
                  <a:pt x="136265" y="374522"/>
                  <a:pt x="619935" y="92982"/>
                  <a:pt x="835701" y="28012"/>
                </a:cubicBezTo>
                <a:cubicBezTo>
                  <a:pt x="1051467" y="-36958"/>
                  <a:pt x="1283275" y="31221"/>
                  <a:pt x="1326589" y="32825"/>
                </a:cubicBezTo>
                <a:cubicBezTo>
                  <a:pt x="1369903" y="34429"/>
                  <a:pt x="999330" y="25605"/>
                  <a:pt x="1095583" y="37637"/>
                </a:cubicBezTo>
                <a:cubicBezTo>
                  <a:pt x="1191836" y="49669"/>
                  <a:pt x="1872021" y="105014"/>
                  <a:pt x="1904105" y="105014"/>
                </a:cubicBezTo>
                <a:cubicBezTo>
                  <a:pt x="1936189" y="105014"/>
                  <a:pt x="1503052" y="40845"/>
                  <a:pt x="1288088" y="37637"/>
                </a:cubicBezTo>
                <a:cubicBezTo>
                  <a:pt x="1073124" y="34429"/>
                  <a:pt x="685707" y="77743"/>
                  <a:pt x="614320" y="85764"/>
                </a:cubicBezTo>
                <a:cubicBezTo>
                  <a:pt x="542933" y="93785"/>
                  <a:pt x="891848" y="69722"/>
                  <a:pt x="859764" y="85764"/>
                </a:cubicBezTo>
                <a:cubicBezTo>
                  <a:pt x="827680" y="101806"/>
                  <a:pt x="450690" y="182016"/>
                  <a:pt x="421814" y="182016"/>
                </a:cubicBezTo>
                <a:cubicBezTo>
                  <a:pt x="392938" y="182016"/>
                  <a:pt x="721802" y="63305"/>
                  <a:pt x="686509" y="85764"/>
                </a:cubicBezTo>
                <a:cubicBezTo>
                  <a:pt x="651217" y="108223"/>
                  <a:pt x="317541" y="260623"/>
                  <a:pt x="210059" y="316770"/>
                </a:cubicBezTo>
                <a:cubicBezTo>
                  <a:pt x="102577" y="372917"/>
                  <a:pt x="-72283" y="470774"/>
                  <a:pt x="31991" y="4226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9" name="フリーフォーム 1518">
            <a:extLst>
              <a:ext uri="{FF2B5EF4-FFF2-40B4-BE49-F238E27FC236}">
                <a16:creationId xmlns:a16="http://schemas.microsoft.com/office/drawing/2014/main" id="{91CCDCD6-5F92-39E7-957A-95D02800A8ED}"/>
              </a:ext>
            </a:extLst>
          </p:cNvPr>
          <p:cNvSpPr/>
          <p:nvPr/>
        </p:nvSpPr>
        <p:spPr>
          <a:xfrm>
            <a:off x="5302700" y="799668"/>
            <a:ext cx="1777342" cy="2199331"/>
          </a:xfrm>
          <a:custGeom>
            <a:avLst/>
            <a:gdLst>
              <a:gd name="connsiteX0" fmla="*/ 29696 w 1777342"/>
              <a:gd name="connsiteY0" fmla="*/ 32917 h 2199331"/>
              <a:gd name="connsiteX1" fmla="*/ 164449 w 1777342"/>
              <a:gd name="connsiteY1" fmla="*/ 109919 h 2199331"/>
              <a:gd name="connsiteX2" fmla="*/ 929658 w 1777342"/>
              <a:gd name="connsiteY2" fmla="*/ 716311 h 2199331"/>
              <a:gd name="connsiteX3" fmla="*/ 1054786 w 1777342"/>
              <a:gd name="connsiteY3" fmla="*/ 725936 h 2199331"/>
              <a:gd name="connsiteX4" fmla="*/ 1531237 w 1777342"/>
              <a:gd name="connsiteY4" fmla="*/ 1457456 h 2199331"/>
              <a:gd name="connsiteX5" fmla="*/ 1492736 w 1777342"/>
              <a:gd name="connsiteY5" fmla="*/ 1462269 h 2199331"/>
              <a:gd name="connsiteX6" fmla="*/ 1776681 w 1777342"/>
              <a:gd name="connsiteY6" fmla="*/ 2198601 h 2199331"/>
              <a:gd name="connsiteX7" fmla="*/ 1540862 w 1777342"/>
              <a:gd name="connsiteY7" fmla="*/ 1572959 h 2199331"/>
              <a:gd name="connsiteX8" fmla="*/ 698652 w 1777342"/>
              <a:gd name="connsiteY8" fmla="*/ 340926 h 2199331"/>
              <a:gd name="connsiteX9" fmla="*/ 814155 w 1777342"/>
              <a:gd name="connsiteY9" fmla="*/ 567119 h 2199331"/>
              <a:gd name="connsiteX10" fmla="*/ 472458 w 1777342"/>
              <a:gd name="connsiteY10" fmla="*/ 413115 h 2199331"/>
              <a:gd name="connsiteX11" fmla="*/ 578336 w 1777342"/>
              <a:gd name="connsiteY11" fmla="*/ 480492 h 2199331"/>
              <a:gd name="connsiteX12" fmla="*/ 29696 w 1777342"/>
              <a:gd name="connsiteY12" fmla="*/ 32917 h 2199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77342" h="2199331">
                <a:moveTo>
                  <a:pt x="29696" y="32917"/>
                </a:moveTo>
                <a:cubicBezTo>
                  <a:pt x="-39285" y="-28845"/>
                  <a:pt x="14455" y="-3980"/>
                  <a:pt x="164449" y="109919"/>
                </a:cubicBezTo>
                <a:cubicBezTo>
                  <a:pt x="314443" y="223818"/>
                  <a:pt x="781269" y="613642"/>
                  <a:pt x="929658" y="716311"/>
                </a:cubicBezTo>
                <a:cubicBezTo>
                  <a:pt x="1078047" y="818980"/>
                  <a:pt x="954523" y="602412"/>
                  <a:pt x="1054786" y="725936"/>
                </a:cubicBezTo>
                <a:cubicBezTo>
                  <a:pt x="1155049" y="849460"/>
                  <a:pt x="1458245" y="1334734"/>
                  <a:pt x="1531237" y="1457456"/>
                </a:cubicBezTo>
                <a:cubicBezTo>
                  <a:pt x="1604229" y="1580178"/>
                  <a:pt x="1451829" y="1338745"/>
                  <a:pt x="1492736" y="1462269"/>
                </a:cubicBezTo>
                <a:cubicBezTo>
                  <a:pt x="1533643" y="1585793"/>
                  <a:pt x="1768660" y="2180153"/>
                  <a:pt x="1776681" y="2198601"/>
                </a:cubicBezTo>
                <a:cubicBezTo>
                  <a:pt x="1784702" y="2217049"/>
                  <a:pt x="1720533" y="1882571"/>
                  <a:pt x="1540862" y="1572959"/>
                </a:cubicBezTo>
                <a:cubicBezTo>
                  <a:pt x="1361191" y="1263347"/>
                  <a:pt x="819770" y="508566"/>
                  <a:pt x="698652" y="340926"/>
                </a:cubicBezTo>
                <a:cubicBezTo>
                  <a:pt x="577534" y="173286"/>
                  <a:pt x="851854" y="555088"/>
                  <a:pt x="814155" y="567119"/>
                </a:cubicBezTo>
                <a:cubicBezTo>
                  <a:pt x="776456" y="579150"/>
                  <a:pt x="511761" y="427553"/>
                  <a:pt x="472458" y="413115"/>
                </a:cubicBezTo>
                <a:cubicBezTo>
                  <a:pt x="433155" y="398677"/>
                  <a:pt x="650526" y="539046"/>
                  <a:pt x="578336" y="480492"/>
                </a:cubicBezTo>
                <a:cubicBezTo>
                  <a:pt x="506147" y="421938"/>
                  <a:pt x="98677" y="94679"/>
                  <a:pt x="29696" y="32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0" name="フリーフォーム 1519">
            <a:extLst>
              <a:ext uri="{FF2B5EF4-FFF2-40B4-BE49-F238E27FC236}">
                <a16:creationId xmlns:a16="http://schemas.microsoft.com/office/drawing/2014/main" id="{A5907BAC-AAFB-3635-B93F-7F38908BBCBA}"/>
              </a:ext>
            </a:extLst>
          </p:cNvPr>
          <p:cNvSpPr/>
          <p:nvPr/>
        </p:nvSpPr>
        <p:spPr>
          <a:xfrm>
            <a:off x="5150276" y="957633"/>
            <a:ext cx="1905341" cy="1968742"/>
          </a:xfrm>
          <a:custGeom>
            <a:avLst/>
            <a:gdLst>
              <a:gd name="connsiteX0" fmla="*/ 28116 w 1905341"/>
              <a:gd name="connsiteY0" fmla="*/ 207024 h 1968742"/>
              <a:gd name="connsiteX1" fmla="*/ 76242 w 1905341"/>
              <a:gd name="connsiteY1" fmla="*/ 221462 h 1968742"/>
              <a:gd name="connsiteX2" fmla="*/ 547880 w 1905341"/>
              <a:gd name="connsiteY2" fmla="*/ 279213 h 1968742"/>
              <a:gd name="connsiteX3" fmla="*/ 1096520 w 1905341"/>
              <a:gd name="connsiteY3" fmla="*/ 736413 h 1968742"/>
              <a:gd name="connsiteX4" fmla="*/ 1149459 w 1905341"/>
              <a:gd name="connsiteY4" fmla="*/ 630535 h 1968742"/>
              <a:gd name="connsiteX5" fmla="*/ 1635535 w 1905341"/>
              <a:gd name="connsiteY5" fmla="*/ 1222489 h 1968742"/>
              <a:gd name="connsiteX6" fmla="*/ 1563345 w 1905341"/>
              <a:gd name="connsiteY6" fmla="*/ 1217676 h 1968742"/>
              <a:gd name="connsiteX7" fmla="*/ 1905042 w 1905341"/>
              <a:gd name="connsiteY7" fmla="*/ 1968447 h 1968742"/>
              <a:gd name="connsiteX8" fmla="*/ 1495968 w 1905341"/>
              <a:gd name="connsiteY8" fmla="*/ 1121424 h 1968742"/>
              <a:gd name="connsiteX9" fmla="*/ 735572 w 1905341"/>
              <a:gd name="connsiteY9" fmla="*/ 327340 h 1968742"/>
              <a:gd name="connsiteX10" fmla="*/ 398688 w 1905341"/>
              <a:gd name="connsiteY10" fmla="*/ 81 h 1968742"/>
              <a:gd name="connsiteX11" fmla="*/ 615257 w 1905341"/>
              <a:gd name="connsiteY11" fmla="*/ 351403 h 1968742"/>
              <a:gd name="connsiteX12" fmla="*/ 355375 w 1905341"/>
              <a:gd name="connsiteY12" fmla="*/ 192586 h 1968742"/>
              <a:gd name="connsiteX13" fmla="*/ 28116 w 1905341"/>
              <a:gd name="connsiteY13" fmla="*/ 207024 h 1968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05341" h="1968742">
                <a:moveTo>
                  <a:pt x="28116" y="207024"/>
                </a:moveTo>
                <a:cubicBezTo>
                  <a:pt x="-18406" y="211837"/>
                  <a:pt x="-10385" y="209431"/>
                  <a:pt x="76242" y="221462"/>
                </a:cubicBezTo>
                <a:cubicBezTo>
                  <a:pt x="162869" y="233493"/>
                  <a:pt x="377834" y="193388"/>
                  <a:pt x="547880" y="279213"/>
                </a:cubicBezTo>
                <a:cubicBezTo>
                  <a:pt x="717926" y="365038"/>
                  <a:pt x="996257" y="677859"/>
                  <a:pt x="1096520" y="736413"/>
                </a:cubicBezTo>
                <a:cubicBezTo>
                  <a:pt x="1196783" y="794967"/>
                  <a:pt x="1059623" y="549522"/>
                  <a:pt x="1149459" y="630535"/>
                </a:cubicBezTo>
                <a:cubicBezTo>
                  <a:pt x="1239295" y="711548"/>
                  <a:pt x="1566554" y="1124632"/>
                  <a:pt x="1635535" y="1222489"/>
                </a:cubicBezTo>
                <a:cubicBezTo>
                  <a:pt x="1704516" y="1320346"/>
                  <a:pt x="1518427" y="1093350"/>
                  <a:pt x="1563345" y="1217676"/>
                </a:cubicBezTo>
                <a:cubicBezTo>
                  <a:pt x="1608263" y="1342002"/>
                  <a:pt x="1916271" y="1984489"/>
                  <a:pt x="1905042" y="1968447"/>
                </a:cubicBezTo>
                <a:cubicBezTo>
                  <a:pt x="1893813" y="1952405"/>
                  <a:pt x="1690880" y="1394942"/>
                  <a:pt x="1495968" y="1121424"/>
                </a:cubicBezTo>
                <a:cubicBezTo>
                  <a:pt x="1301056" y="847906"/>
                  <a:pt x="918452" y="514230"/>
                  <a:pt x="735572" y="327340"/>
                </a:cubicBezTo>
                <a:cubicBezTo>
                  <a:pt x="552692" y="140450"/>
                  <a:pt x="418740" y="-3929"/>
                  <a:pt x="398688" y="81"/>
                </a:cubicBezTo>
                <a:cubicBezTo>
                  <a:pt x="378636" y="4091"/>
                  <a:pt x="622476" y="319319"/>
                  <a:pt x="615257" y="351403"/>
                </a:cubicBezTo>
                <a:cubicBezTo>
                  <a:pt x="608038" y="383487"/>
                  <a:pt x="449221" y="214243"/>
                  <a:pt x="355375" y="192586"/>
                </a:cubicBezTo>
                <a:cubicBezTo>
                  <a:pt x="261529" y="170929"/>
                  <a:pt x="74638" y="202211"/>
                  <a:pt x="28116" y="2070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1" name="フリーフォーム 1520">
            <a:extLst>
              <a:ext uri="{FF2B5EF4-FFF2-40B4-BE49-F238E27FC236}">
                <a16:creationId xmlns:a16="http://schemas.microsoft.com/office/drawing/2014/main" id="{1D8CF3D9-98F9-1DA7-D7BC-06802B72E547}"/>
              </a:ext>
            </a:extLst>
          </p:cNvPr>
          <p:cNvSpPr/>
          <p:nvPr/>
        </p:nvSpPr>
        <p:spPr>
          <a:xfrm>
            <a:off x="4961249" y="1167282"/>
            <a:ext cx="2003905" cy="1998649"/>
          </a:xfrm>
          <a:custGeom>
            <a:avLst/>
            <a:gdLst>
              <a:gd name="connsiteX0" fmla="*/ 574 w 2003905"/>
              <a:gd name="connsiteY0" fmla="*/ 156192 h 1998649"/>
              <a:gd name="connsiteX1" fmla="*/ 491463 w 2003905"/>
              <a:gd name="connsiteY1" fmla="*/ 204318 h 1998649"/>
              <a:gd name="connsiteX2" fmla="*/ 1117105 w 2003905"/>
              <a:gd name="connsiteY2" fmla="*/ 608579 h 1998649"/>
              <a:gd name="connsiteX3" fmla="*/ 1054540 w 2003905"/>
              <a:gd name="connsiteY3" fmla="*/ 512326 h 1998649"/>
              <a:gd name="connsiteX4" fmla="*/ 1766810 w 2003905"/>
              <a:gd name="connsiteY4" fmla="*/ 1248659 h 1998649"/>
              <a:gd name="connsiteX5" fmla="*/ 1689808 w 2003905"/>
              <a:gd name="connsiteY5" fmla="*/ 1229409 h 1998649"/>
              <a:gd name="connsiteX6" fmla="*/ 1997816 w 2003905"/>
              <a:gd name="connsiteY6" fmla="*/ 1994617 h 1998649"/>
              <a:gd name="connsiteX7" fmla="*/ 1863063 w 2003905"/>
              <a:gd name="connsiteY7" fmla="*/ 1498916 h 1998649"/>
              <a:gd name="connsiteX8" fmla="*/ 1487677 w 2003905"/>
              <a:gd name="connsiteY8" fmla="*/ 796272 h 1998649"/>
              <a:gd name="connsiteX9" fmla="*/ 1372174 w 2003905"/>
              <a:gd name="connsiteY9" fmla="*/ 656705 h 1998649"/>
              <a:gd name="connsiteX10" fmla="*/ 1555054 w 2003905"/>
              <a:gd name="connsiteY10" fmla="*/ 882899 h 1998649"/>
              <a:gd name="connsiteX11" fmla="*/ 602153 w 2003905"/>
              <a:gd name="connsiteY11" fmla="*/ 11813 h 1998649"/>
              <a:gd name="connsiteX12" fmla="*/ 977538 w 2003905"/>
              <a:gd name="connsiteY12" fmla="*/ 372760 h 1998649"/>
              <a:gd name="connsiteX13" fmla="*/ 717656 w 2003905"/>
              <a:gd name="connsiteY13" fmla="*/ 286133 h 1998649"/>
              <a:gd name="connsiteX14" fmla="*/ 400023 w 2003905"/>
              <a:gd name="connsiteY14" fmla="*/ 165817 h 1998649"/>
              <a:gd name="connsiteX15" fmla="*/ 574 w 2003905"/>
              <a:gd name="connsiteY15" fmla="*/ 156192 h 199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03905" h="1998649">
                <a:moveTo>
                  <a:pt x="574" y="156192"/>
                </a:moveTo>
                <a:cubicBezTo>
                  <a:pt x="15814" y="162609"/>
                  <a:pt x="305375" y="128920"/>
                  <a:pt x="491463" y="204318"/>
                </a:cubicBezTo>
                <a:cubicBezTo>
                  <a:pt x="677551" y="279716"/>
                  <a:pt x="1023259" y="557244"/>
                  <a:pt x="1117105" y="608579"/>
                </a:cubicBezTo>
                <a:cubicBezTo>
                  <a:pt x="1210951" y="659914"/>
                  <a:pt x="946256" y="405646"/>
                  <a:pt x="1054540" y="512326"/>
                </a:cubicBezTo>
                <a:cubicBezTo>
                  <a:pt x="1162824" y="619006"/>
                  <a:pt x="1660932" y="1129145"/>
                  <a:pt x="1766810" y="1248659"/>
                </a:cubicBezTo>
                <a:cubicBezTo>
                  <a:pt x="1872688" y="1368173"/>
                  <a:pt x="1651307" y="1105083"/>
                  <a:pt x="1689808" y="1229409"/>
                </a:cubicBezTo>
                <a:cubicBezTo>
                  <a:pt x="1728309" y="1353735"/>
                  <a:pt x="1968940" y="1949699"/>
                  <a:pt x="1997816" y="1994617"/>
                </a:cubicBezTo>
                <a:cubicBezTo>
                  <a:pt x="2026692" y="2039535"/>
                  <a:pt x="1948086" y="1698640"/>
                  <a:pt x="1863063" y="1498916"/>
                </a:cubicBezTo>
                <a:cubicBezTo>
                  <a:pt x="1778040" y="1299192"/>
                  <a:pt x="1569492" y="936640"/>
                  <a:pt x="1487677" y="796272"/>
                </a:cubicBezTo>
                <a:cubicBezTo>
                  <a:pt x="1405862" y="655904"/>
                  <a:pt x="1360945" y="642267"/>
                  <a:pt x="1372174" y="656705"/>
                </a:cubicBezTo>
                <a:cubicBezTo>
                  <a:pt x="1383403" y="671143"/>
                  <a:pt x="1683391" y="990381"/>
                  <a:pt x="1555054" y="882899"/>
                </a:cubicBezTo>
                <a:cubicBezTo>
                  <a:pt x="1426717" y="775417"/>
                  <a:pt x="698406" y="96836"/>
                  <a:pt x="602153" y="11813"/>
                </a:cubicBezTo>
                <a:cubicBezTo>
                  <a:pt x="505900" y="-73210"/>
                  <a:pt x="958288" y="327040"/>
                  <a:pt x="977538" y="372760"/>
                </a:cubicBezTo>
                <a:cubicBezTo>
                  <a:pt x="996789" y="418480"/>
                  <a:pt x="813908" y="320623"/>
                  <a:pt x="717656" y="286133"/>
                </a:cubicBezTo>
                <a:cubicBezTo>
                  <a:pt x="621404" y="251643"/>
                  <a:pt x="522745" y="185067"/>
                  <a:pt x="400023" y="165817"/>
                </a:cubicBezTo>
                <a:cubicBezTo>
                  <a:pt x="277301" y="146567"/>
                  <a:pt x="-14666" y="149775"/>
                  <a:pt x="574" y="15619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2" name="フリーフォーム 1521">
            <a:extLst>
              <a:ext uri="{FF2B5EF4-FFF2-40B4-BE49-F238E27FC236}">
                <a16:creationId xmlns:a16="http://schemas.microsoft.com/office/drawing/2014/main" id="{1721CF94-13E6-944F-6E26-BBDE08861164}"/>
              </a:ext>
            </a:extLst>
          </p:cNvPr>
          <p:cNvSpPr/>
          <p:nvPr/>
        </p:nvSpPr>
        <p:spPr>
          <a:xfrm>
            <a:off x="4793216" y="1482128"/>
            <a:ext cx="2310313" cy="2475206"/>
          </a:xfrm>
          <a:custGeom>
            <a:avLst/>
            <a:gdLst>
              <a:gd name="connsiteX0" fmla="*/ 9790 w 2310313"/>
              <a:gd name="connsiteY0" fmla="*/ 4975 h 2475206"/>
              <a:gd name="connsiteX1" fmla="*/ 731685 w 2310313"/>
              <a:gd name="connsiteY1" fmla="*/ 158979 h 2475206"/>
              <a:gd name="connsiteX2" fmla="*/ 1530582 w 2310313"/>
              <a:gd name="connsiteY2" fmla="*/ 957876 h 2475206"/>
              <a:gd name="connsiteX3" fmla="*/ 1458392 w 2310313"/>
              <a:gd name="connsiteY3" fmla="*/ 876061 h 2475206"/>
              <a:gd name="connsiteX4" fmla="*/ 2031096 w 2310313"/>
              <a:gd name="connsiteY4" fmla="*/ 1703834 h 2475206"/>
              <a:gd name="connsiteX5" fmla="*/ 2045533 w 2310313"/>
              <a:gd name="connsiteY5" fmla="*/ 1771211 h 2475206"/>
              <a:gd name="connsiteX6" fmla="*/ 2310228 w 2310313"/>
              <a:gd name="connsiteY6" fmla="*/ 2473855 h 2475206"/>
              <a:gd name="connsiteX7" fmla="*/ 2069597 w 2310313"/>
              <a:gd name="connsiteY7" fmla="*/ 1915590 h 2475206"/>
              <a:gd name="connsiteX8" fmla="*/ 1670148 w 2310313"/>
              <a:gd name="connsiteY8" fmla="*/ 789434 h 2475206"/>
              <a:gd name="connsiteX9" fmla="*/ 1809715 w 2310313"/>
              <a:gd name="connsiteY9" fmla="*/ 1184070 h 2475206"/>
              <a:gd name="connsiteX10" fmla="*/ 1015630 w 2310313"/>
              <a:gd name="connsiteY10" fmla="*/ 48289 h 2475206"/>
              <a:gd name="connsiteX11" fmla="*/ 1289950 w 2310313"/>
              <a:gd name="connsiteY11" fmla="*/ 645055 h 2475206"/>
              <a:gd name="connsiteX12" fmla="*/ 803875 w 2310313"/>
              <a:gd name="connsiteY12" fmla="*/ 130104 h 2475206"/>
              <a:gd name="connsiteX13" fmla="*/ 616182 w 2310313"/>
              <a:gd name="connsiteY13" fmla="*/ 57914 h 2475206"/>
              <a:gd name="connsiteX14" fmla="*/ 755748 w 2310313"/>
              <a:gd name="connsiteY14" fmla="*/ 106040 h 2475206"/>
              <a:gd name="connsiteX15" fmla="*/ 341862 w 2310313"/>
              <a:gd name="connsiteY15" fmla="*/ 43476 h 2475206"/>
              <a:gd name="connsiteX16" fmla="*/ 9790 w 2310313"/>
              <a:gd name="connsiteY16" fmla="*/ 4975 h 2475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10313" h="2475206">
                <a:moveTo>
                  <a:pt x="9790" y="4975"/>
                </a:moveTo>
                <a:cubicBezTo>
                  <a:pt x="74760" y="24225"/>
                  <a:pt x="478220" y="162"/>
                  <a:pt x="731685" y="158979"/>
                </a:cubicBezTo>
                <a:cubicBezTo>
                  <a:pt x="985150" y="317796"/>
                  <a:pt x="1409464" y="838362"/>
                  <a:pt x="1530582" y="957876"/>
                </a:cubicBezTo>
                <a:cubicBezTo>
                  <a:pt x="1651700" y="1077390"/>
                  <a:pt x="1374973" y="751735"/>
                  <a:pt x="1458392" y="876061"/>
                </a:cubicBezTo>
                <a:cubicBezTo>
                  <a:pt x="1541811" y="1000387"/>
                  <a:pt x="1933239" y="1554642"/>
                  <a:pt x="2031096" y="1703834"/>
                </a:cubicBezTo>
                <a:cubicBezTo>
                  <a:pt x="2128953" y="1853026"/>
                  <a:pt x="1999011" y="1642874"/>
                  <a:pt x="2045533" y="1771211"/>
                </a:cubicBezTo>
                <a:cubicBezTo>
                  <a:pt x="2092055" y="1899548"/>
                  <a:pt x="2306217" y="2449792"/>
                  <a:pt x="2310228" y="2473855"/>
                </a:cubicBezTo>
                <a:cubicBezTo>
                  <a:pt x="2314239" y="2497918"/>
                  <a:pt x="2176277" y="2196327"/>
                  <a:pt x="2069597" y="1915590"/>
                </a:cubicBezTo>
                <a:cubicBezTo>
                  <a:pt x="1962917" y="1634853"/>
                  <a:pt x="1713462" y="911354"/>
                  <a:pt x="1670148" y="789434"/>
                </a:cubicBezTo>
                <a:cubicBezTo>
                  <a:pt x="1626834" y="667514"/>
                  <a:pt x="1918801" y="1307594"/>
                  <a:pt x="1809715" y="1184070"/>
                </a:cubicBezTo>
                <a:cubicBezTo>
                  <a:pt x="1700629" y="1060546"/>
                  <a:pt x="1102258" y="138125"/>
                  <a:pt x="1015630" y="48289"/>
                </a:cubicBezTo>
                <a:cubicBezTo>
                  <a:pt x="929003" y="-41547"/>
                  <a:pt x="1325242" y="631419"/>
                  <a:pt x="1289950" y="645055"/>
                </a:cubicBezTo>
                <a:cubicBezTo>
                  <a:pt x="1254658" y="658691"/>
                  <a:pt x="916170" y="227961"/>
                  <a:pt x="803875" y="130104"/>
                </a:cubicBezTo>
                <a:cubicBezTo>
                  <a:pt x="691580" y="32247"/>
                  <a:pt x="624203" y="61925"/>
                  <a:pt x="616182" y="57914"/>
                </a:cubicBezTo>
                <a:cubicBezTo>
                  <a:pt x="608161" y="53903"/>
                  <a:pt x="801468" y="108446"/>
                  <a:pt x="755748" y="106040"/>
                </a:cubicBezTo>
                <a:cubicBezTo>
                  <a:pt x="710028" y="103634"/>
                  <a:pt x="463782" y="59518"/>
                  <a:pt x="341862" y="43476"/>
                </a:cubicBezTo>
                <a:cubicBezTo>
                  <a:pt x="219942" y="27434"/>
                  <a:pt x="-55180" y="-14275"/>
                  <a:pt x="9790" y="49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3" name="フリーフォーム 1522">
            <a:extLst>
              <a:ext uri="{FF2B5EF4-FFF2-40B4-BE49-F238E27FC236}">
                <a16:creationId xmlns:a16="http://schemas.microsoft.com/office/drawing/2014/main" id="{5733BD8E-7516-5E02-2BF2-69579C8675B7}"/>
              </a:ext>
            </a:extLst>
          </p:cNvPr>
          <p:cNvSpPr/>
          <p:nvPr/>
        </p:nvSpPr>
        <p:spPr>
          <a:xfrm>
            <a:off x="4990699" y="1331278"/>
            <a:ext cx="1993016" cy="2813764"/>
          </a:xfrm>
          <a:custGeom>
            <a:avLst/>
            <a:gdLst>
              <a:gd name="connsiteX0" fmla="*/ 0 w 1993016"/>
              <a:gd name="connsiteY0" fmla="*/ 483084 h 2813764"/>
              <a:gd name="connsiteX1" fmla="*/ 616017 w 1993016"/>
              <a:gd name="connsiteY1" fmla="*/ 699653 h 2813764"/>
              <a:gd name="connsiteX2" fmla="*/ 1106905 w 1993016"/>
              <a:gd name="connsiteY2" fmla="*/ 1257918 h 2813764"/>
              <a:gd name="connsiteX3" fmla="*/ 1111718 w 1993016"/>
              <a:gd name="connsiteY3" fmla="*/ 1185728 h 2813764"/>
              <a:gd name="connsiteX4" fmla="*/ 1592981 w 1993016"/>
              <a:gd name="connsiteY4" fmla="*/ 2027939 h 2813764"/>
              <a:gd name="connsiteX5" fmla="*/ 1612232 w 1993016"/>
              <a:gd name="connsiteY5" fmla="*/ 2023126 h 2813764"/>
              <a:gd name="connsiteX6" fmla="*/ 1992429 w 1993016"/>
              <a:gd name="connsiteY6" fmla="*/ 2812398 h 2813764"/>
              <a:gd name="connsiteX7" fmla="*/ 1689234 w 1993016"/>
              <a:gd name="connsiteY7" fmla="*/ 2181943 h 2813764"/>
              <a:gd name="connsiteX8" fmla="*/ 1299410 w 1993016"/>
              <a:gd name="connsiteY8" fmla="*/ 1050975 h 2813764"/>
              <a:gd name="connsiteX9" fmla="*/ 1443789 w 1993016"/>
              <a:gd name="connsiteY9" fmla="*/ 1537050 h 2813764"/>
              <a:gd name="connsiteX10" fmla="*/ 1058779 w 1993016"/>
              <a:gd name="connsiteY10" fmla="*/ 901783 h 2813764"/>
              <a:gd name="connsiteX11" fmla="*/ 433137 w 1993016"/>
              <a:gd name="connsiteY11" fmla="*/ 1821 h 2813764"/>
              <a:gd name="connsiteX12" fmla="*/ 1111718 w 1993016"/>
              <a:gd name="connsiteY12" fmla="*/ 1152040 h 2813764"/>
              <a:gd name="connsiteX13" fmla="*/ 1342724 w 1993016"/>
              <a:gd name="connsiteY13" fmla="*/ 1479299 h 2813764"/>
              <a:gd name="connsiteX14" fmla="*/ 625642 w 1993016"/>
              <a:gd name="connsiteY14" fmla="*/ 622650 h 2813764"/>
              <a:gd name="connsiteX15" fmla="*/ 211756 w 1993016"/>
              <a:gd name="connsiteY15" fmla="*/ 261703 h 2813764"/>
              <a:gd name="connsiteX16" fmla="*/ 529389 w 1993016"/>
              <a:gd name="connsiteY16" fmla="*/ 584149 h 2813764"/>
              <a:gd name="connsiteX17" fmla="*/ 389823 w 1993016"/>
              <a:gd name="connsiteY17" fmla="*/ 560086 h 2813764"/>
              <a:gd name="connsiteX18" fmla="*/ 0 w 1993016"/>
              <a:gd name="connsiteY18" fmla="*/ 483084 h 2813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993016" h="2813764">
                <a:moveTo>
                  <a:pt x="0" y="483084"/>
                </a:moveTo>
                <a:cubicBezTo>
                  <a:pt x="215766" y="526799"/>
                  <a:pt x="431533" y="570514"/>
                  <a:pt x="616017" y="699653"/>
                </a:cubicBezTo>
                <a:cubicBezTo>
                  <a:pt x="800501" y="828792"/>
                  <a:pt x="1024288" y="1176906"/>
                  <a:pt x="1106905" y="1257918"/>
                </a:cubicBezTo>
                <a:cubicBezTo>
                  <a:pt x="1189522" y="1338930"/>
                  <a:pt x="1030705" y="1057391"/>
                  <a:pt x="1111718" y="1185728"/>
                </a:cubicBezTo>
                <a:cubicBezTo>
                  <a:pt x="1192731" y="1314065"/>
                  <a:pt x="1509562" y="1888373"/>
                  <a:pt x="1592981" y="2027939"/>
                </a:cubicBezTo>
                <a:cubicBezTo>
                  <a:pt x="1676400" y="2167505"/>
                  <a:pt x="1545657" y="1892383"/>
                  <a:pt x="1612232" y="2023126"/>
                </a:cubicBezTo>
                <a:cubicBezTo>
                  <a:pt x="1678807" y="2153869"/>
                  <a:pt x="1979595" y="2785929"/>
                  <a:pt x="1992429" y="2812398"/>
                </a:cubicBezTo>
                <a:cubicBezTo>
                  <a:pt x="2005263" y="2838868"/>
                  <a:pt x="1804737" y="2475514"/>
                  <a:pt x="1689234" y="2181943"/>
                </a:cubicBezTo>
                <a:cubicBezTo>
                  <a:pt x="1573731" y="1888373"/>
                  <a:pt x="1340317" y="1158457"/>
                  <a:pt x="1299410" y="1050975"/>
                </a:cubicBezTo>
                <a:cubicBezTo>
                  <a:pt x="1258503" y="943493"/>
                  <a:pt x="1483894" y="1561915"/>
                  <a:pt x="1443789" y="1537050"/>
                </a:cubicBezTo>
                <a:cubicBezTo>
                  <a:pt x="1403684" y="1512185"/>
                  <a:pt x="1227221" y="1157654"/>
                  <a:pt x="1058779" y="901783"/>
                </a:cubicBezTo>
                <a:cubicBezTo>
                  <a:pt x="890337" y="645912"/>
                  <a:pt x="424314" y="-39888"/>
                  <a:pt x="433137" y="1821"/>
                </a:cubicBezTo>
                <a:cubicBezTo>
                  <a:pt x="441960" y="43530"/>
                  <a:pt x="960120" y="905794"/>
                  <a:pt x="1111718" y="1152040"/>
                </a:cubicBezTo>
                <a:cubicBezTo>
                  <a:pt x="1263316" y="1398286"/>
                  <a:pt x="1423737" y="1567531"/>
                  <a:pt x="1342724" y="1479299"/>
                </a:cubicBezTo>
                <a:cubicBezTo>
                  <a:pt x="1261711" y="1391067"/>
                  <a:pt x="814137" y="825583"/>
                  <a:pt x="625642" y="622650"/>
                </a:cubicBezTo>
                <a:cubicBezTo>
                  <a:pt x="437147" y="419717"/>
                  <a:pt x="227798" y="268120"/>
                  <a:pt x="211756" y="261703"/>
                </a:cubicBezTo>
                <a:cubicBezTo>
                  <a:pt x="195714" y="255286"/>
                  <a:pt x="499711" y="534419"/>
                  <a:pt x="529389" y="584149"/>
                </a:cubicBezTo>
                <a:cubicBezTo>
                  <a:pt x="559067" y="633879"/>
                  <a:pt x="389823" y="560086"/>
                  <a:pt x="389823" y="560086"/>
                </a:cubicBezTo>
                <a:lnTo>
                  <a:pt x="0" y="48308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4" name="フリーフォーム 1523">
            <a:extLst>
              <a:ext uri="{FF2B5EF4-FFF2-40B4-BE49-F238E27FC236}">
                <a16:creationId xmlns:a16="http://schemas.microsoft.com/office/drawing/2014/main" id="{9A6CF815-10AB-3EB0-603A-CD89C76B645C}"/>
              </a:ext>
            </a:extLst>
          </p:cNvPr>
          <p:cNvSpPr/>
          <p:nvPr/>
        </p:nvSpPr>
        <p:spPr>
          <a:xfrm>
            <a:off x="5211849" y="1953077"/>
            <a:ext cx="1552362" cy="2155796"/>
          </a:xfrm>
          <a:custGeom>
            <a:avLst/>
            <a:gdLst>
              <a:gd name="connsiteX0" fmla="*/ 19482 w 1552362"/>
              <a:gd name="connsiteY0" fmla="*/ 20102 h 2155796"/>
              <a:gd name="connsiteX1" fmla="*/ 67608 w 1552362"/>
              <a:gd name="connsiteY1" fmla="*/ 58603 h 2155796"/>
              <a:gd name="connsiteX2" fmla="*/ 1068635 w 1552362"/>
              <a:gd name="connsiteY2" fmla="*/ 992254 h 2155796"/>
              <a:gd name="connsiteX3" fmla="*/ 948319 w 1552362"/>
              <a:gd name="connsiteY3" fmla="*/ 915251 h 2155796"/>
              <a:gd name="connsiteX4" fmla="*/ 1535460 w 1552362"/>
              <a:gd name="connsiteY4" fmla="*/ 1714148 h 2155796"/>
              <a:gd name="connsiteX5" fmla="*/ 1405519 w 1552362"/>
              <a:gd name="connsiteY5" fmla="*/ 1622708 h 2155796"/>
              <a:gd name="connsiteX6" fmla="*/ 1535460 w 1552362"/>
              <a:gd name="connsiteY6" fmla="*/ 1887403 h 2155796"/>
              <a:gd name="connsiteX7" fmla="*/ 1496959 w 1552362"/>
              <a:gd name="connsiteY7" fmla="*/ 2142472 h 2155796"/>
              <a:gd name="connsiteX8" fmla="*/ 1386269 w 1552362"/>
              <a:gd name="connsiteY8" fmla="*/ 1454266 h 2155796"/>
              <a:gd name="connsiteX9" fmla="*/ 852067 w 1552362"/>
              <a:gd name="connsiteY9" fmla="*/ 501365 h 2155796"/>
              <a:gd name="connsiteX10" fmla="*/ 929069 w 1552362"/>
              <a:gd name="connsiteY10" fmla="*/ 785310 h 2155796"/>
              <a:gd name="connsiteX11" fmla="*/ 539246 w 1552362"/>
              <a:gd name="connsiteY11" fmla="*/ 443614 h 2155796"/>
              <a:gd name="connsiteX12" fmla="*/ 19482 w 1552362"/>
              <a:gd name="connsiteY12" fmla="*/ 20102 h 2155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52362" h="2155796">
                <a:moveTo>
                  <a:pt x="19482" y="20102"/>
                </a:moveTo>
                <a:cubicBezTo>
                  <a:pt x="-43885" y="-41660"/>
                  <a:pt x="67608" y="58603"/>
                  <a:pt x="67608" y="58603"/>
                </a:cubicBezTo>
                <a:lnTo>
                  <a:pt x="1068635" y="992254"/>
                </a:lnTo>
                <a:cubicBezTo>
                  <a:pt x="1215420" y="1135029"/>
                  <a:pt x="870515" y="794935"/>
                  <a:pt x="948319" y="915251"/>
                </a:cubicBezTo>
                <a:cubicBezTo>
                  <a:pt x="1026123" y="1035567"/>
                  <a:pt x="1459260" y="1596239"/>
                  <a:pt x="1535460" y="1714148"/>
                </a:cubicBezTo>
                <a:cubicBezTo>
                  <a:pt x="1611660" y="1832057"/>
                  <a:pt x="1405519" y="1593832"/>
                  <a:pt x="1405519" y="1622708"/>
                </a:cubicBezTo>
                <a:cubicBezTo>
                  <a:pt x="1405519" y="1651584"/>
                  <a:pt x="1520220" y="1800776"/>
                  <a:pt x="1535460" y="1887403"/>
                </a:cubicBezTo>
                <a:cubicBezTo>
                  <a:pt x="1550700" y="1974030"/>
                  <a:pt x="1521824" y="2214661"/>
                  <a:pt x="1496959" y="2142472"/>
                </a:cubicBezTo>
                <a:cubicBezTo>
                  <a:pt x="1472094" y="2070283"/>
                  <a:pt x="1493751" y="1727784"/>
                  <a:pt x="1386269" y="1454266"/>
                </a:cubicBezTo>
                <a:cubicBezTo>
                  <a:pt x="1278787" y="1180748"/>
                  <a:pt x="928267" y="612858"/>
                  <a:pt x="852067" y="501365"/>
                </a:cubicBezTo>
                <a:cubicBezTo>
                  <a:pt x="775867" y="389872"/>
                  <a:pt x="981206" y="794935"/>
                  <a:pt x="929069" y="785310"/>
                </a:cubicBezTo>
                <a:cubicBezTo>
                  <a:pt x="876932" y="775685"/>
                  <a:pt x="690844" y="571951"/>
                  <a:pt x="539246" y="443614"/>
                </a:cubicBezTo>
                <a:cubicBezTo>
                  <a:pt x="387648" y="315277"/>
                  <a:pt x="203565" y="165283"/>
                  <a:pt x="19482" y="20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5" name="フリーフォーム 1524">
            <a:extLst>
              <a:ext uri="{FF2B5EF4-FFF2-40B4-BE49-F238E27FC236}">
                <a16:creationId xmlns:a16="http://schemas.microsoft.com/office/drawing/2014/main" id="{39AA4EEB-BDC4-EE2E-B2BA-953E58423277}"/>
              </a:ext>
            </a:extLst>
          </p:cNvPr>
          <p:cNvSpPr/>
          <p:nvPr/>
        </p:nvSpPr>
        <p:spPr>
          <a:xfrm>
            <a:off x="4889698" y="835025"/>
            <a:ext cx="540887" cy="1390722"/>
          </a:xfrm>
          <a:custGeom>
            <a:avLst/>
            <a:gdLst>
              <a:gd name="connsiteX0" fmla="*/ 539552 w 540887"/>
              <a:gd name="connsiteY0" fmla="*/ 0 h 1390722"/>
              <a:gd name="connsiteX1" fmla="*/ 320477 w 540887"/>
              <a:gd name="connsiteY1" fmla="*/ 73025 h 1390722"/>
              <a:gd name="connsiteX2" fmla="*/ 428427 w 540887"/>
              <a:gd name="connsiteY2" fmla="*/ 47625 h 1390722"/>
              <a:gd name="connsiteX3" fmla="*/ 377627 w 540887"/>
              <a:gd name="connsiteY3" fmla="*/ 95250 h 1390722"/>
              <a:gd name="connsiteX4" fmla="*/ 358577 w 540887"/>
              <a:gd name="connsiteY4" fmla="*/ 149225 h 1390722"/>
              <a:gd name="connsiteX5" fmla="*/ 304602 w 540887"/>
              <a:gd name="connsiteY5" fmla="*/ 234950 h 1390722"/>
              <a:gd name="connsiteX6" fmla="*/ 330002 w 540887"/>
              <a:gd name="connsiteY6" fmla="*/ 193675 h 1390722"/>
              <a:gd name="connsiteX7" fmla="*/ 237927 w 540887"/>
              <a:gd name="connsiteY7" fmla="*/ 393700 h 1390722"/>
              <a:gd name="connsiteX8" fmla="*/ 266502 w 540887"/>
              <a:gd name="connsiteY8" fmla="*/ 381000 h 1390722"/>
              <a:gd name="connsiteX9" fmla="*/ 352227 w 540887"/>
              <a:gd name="connsiteY9" fmla="*/ 469900 h 1390722"/>
              <a:gd name="connsiteX10" fmla="*/ 352227 w 540887"/>
              <a:gd name="connsiteY10" fmla="*/ 454025 h 1390722"/>
              <a:gd name="connsiteX11" fmla="*/ 247452 w 540887"/>
              <a:gd name="connsiteY11" fmla="*/ 600075 h 1390722"/>
              <a:gd name="connsiteX12" fmla="*/ 174427 w 540887"/>
              <a:gd name="connsiteY12" fmla="*/ 742950 h 1390722"/>
              <a:gd name="connsiteX13" fmla="*/ 269677 w 540887"/>
              <a:gd name="connsiteY13" fmla="*/ 641350 h 1390722"/>
              <a:gd name="connsiteX14" fmla="*/ 231577 w 540887"/>
              <a:gd name="connsiteY14" fmla="*/ 854075 h 1390722"/>
              <a:gd name="connsiteX15" fmla="*/ 168077 w 540887"/>
              <a:gd name="connsiteY15" fmla="*/ 1066800 h 1390722"/>
              <a:gd name="connsiteX16" fmla="*/ 212527 w 540887"/>
              <a:gd name="connsiteY16" fmla="*/ 1012825 h 1390722"/>
              <a:gd name="connsiteX17" fmla="*/ 142677 w 540887"/>
              <a:gd name="connsiteY17" fmla="*/ 1193800 h 1390722"/>
              <a:gd name="connsiteX18" fmla="*/ 129977 w 540887"/>
              <a:gd name="connsiteY18" fmla="*/ 1184275 h 1390722"/>
              <a:gd name="connsiteX19" fmla="*/ 6152 w 540887"/>
              <a:gd name="connsiteY19" fmla="*/ 1387475 h 1390722"/>
              <a:gd name="connsiteX20" fmla="*/ 66477 w 540887"/>
              <a:gd name="connsiteY20" fmla="*/ 1311275 h 1390722"/>
              <a:gd name="connsiteX21" fmla="*/ 466527 w 540887"/>
              <a:gd name="connsiteY21" fmla="*/ 1336675 h 1390722"/>
              <a:gd name="connsiteX22" fmla="*/ 142677 w 540887"/>
              <a:gd name="connsiteY22" fmla="*/ 1311275 h 1390722"/>
              <a:gd name="connsiteX23" fmla="*/ 228402 w 540887"/>
              <a:gd name="connsiteY23" fmla="*/ 968375 h 1390722"/>
              <a:gd name="connsiteX24" fmla="*/ 336352 w 540887"/>
              <a:gd name="connsiteY24" fmla="*/ 263525 h 1390722"/>
              <a:gd name="connsiteX25" fmla="*/ 409377 w 540887"/>
              <a:gd name="connsiteY25" fmla="*/ 73025 h 1390722"/>
              <a:gd name="connsiteX26" fmla="*/ 539552 w 540887"/>
              <a:gd name="connsiteY26" fmla="*/ 0 h 13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40887" h="1390722">
                <a:moveTo>
                  <a:pt x="539552" y="0"/>
                </a:moveTo>
                <a:cubicBezTo>
                  <a:pt x="524735" y="0"/>
                  <a:pt x="338998" y="65088"/>
                  <a:pt x="320477" y="73025"/>
                </a:cubicBezTo>
                <a:cubicBezTo>
                  <a:pt x="301956" y="80962"/>
                  <a:pt x="418902" y="43921"/>
                  <a:pt x="428427" y="47625"/>
                </a:cubicBezTo>
                <a:cubicBezTo>
                  <a:pt x="437952" y="51329"/>
                  <a:pt x="389269" y="78317"/>
                  <a:pt x="377627" y="95250"/>
                </a:cubicBezTo>
                <a:cubicBezTo>
                  <a:pt x="365985" y="112183"/>
                  <a:pt x="370748" y="125942"/>
                  <a:pt x="358577" y="149225"/>
                </a:cubicBezTo>
                <a:cubicBezTo>
                  <a:pt x="346406" y="172508"/>
                  <a:pt x="309364" y="227542"/>
                  <a:pt x="304602" y="234950"/>
                </a:cubicBezTo>
                <a:cubicBezTo>
                  <a:pt x="299839" y="242358"/>
                  <a:pt x="341114" y="167217"/>
                  <a:pt x="330002" y="193675"/>
                </a:cubicBezTo>
                <a:cubicBezTo>
                  <a:pt x="318889" y="220133"/>
                  <a:pt x="248510" y="362479"/>
                  <a:pt x="237927" y="393700"/>
                </a:cubicBezTo>
                <a:cubicBezTo>
                  <a:pt x="227344" y="424921"/>
                  <a:pt x="247452" y="368300"/>
                  <a:pt x="266502" y="381000"/>
                </a:cubicBezTo>
                <a:cubicBezTo>
                  <a:pt x="285552" y="393700"/>
                  <a:pt x="337940" y="457729"/>
                  <a:pt x="352227" y="469900"/>
                </a:cubicBezTo>
                <a:cubicBezTo>
                  <a:pt x="366514" y="482071"/>
                  <a:pt x="369689" y="432329"/>
                  <a:pt x="352227" y="454025"/>
                </a:cubicBezTo>
                <a:cubicBezTo>
                  <a:pt x="334765" y="475721"/>
                  <a:pt x="277085" y="551921"/>
                  <a:pt x="247452" y="600075"/>
                </a:cubicBezTo>
                <a:cubicBezTo>
                  <a:pt x="217819" y="648229"/>
                  <a:pt x="170723" y="736071"/>
                  <a:pt x="174427" y="742950"/>
                </a:cubicBezTo>
                <a:cubicBezTo>
                  <a:pt x="178131" y="749829"/>
                  <a:pt x="260152" y="622829"/>
                  <a:pt x="269677" y="641350"/>
                </a:cubicBezTo>
                <a:cubicBezTo>
                  <a:pt x="279202" y="659871"/>
                  <a:pt x="248510" y="783167"/>
                  <a:pt x="231577" y="854075"/>
                </a:cubicBezTo>
                <a:cubicBezTo>
                  <a:pt x="214644" y="924983"/>
                  <a:pt x="171252" y="1040342"/>
                  <a:pt x="168077" y="1066800"/>
                </a:cubicBezTo>
                <a:cubicBezTo>
                  <a:pt x="164902" y="1093258"/>
                  <a:pt x="216760" y="991658"/>
                  <a:pt x="212527" y="1012825"/>
                </a:cubicBezTo>
                <a:cubicBezTo>
                  <a:pt x="208294" y="1033992"/>
                  <a:pt x="156435" y="1165225"/>
                  <a:pt x="142677" y="1193800"/>
                </a:cubicBezTo>
                <a:cubicBezTo>
                  <a:pt x="128919" y="1222375"/>
                  <a:pt x="152731" y="1151996"/>
                  <a:pt x="129977" y="1184275"/>
                </a:cubicBezTo>
                <a:cubicBezTo>
                  <a:pt x="107223" y="1216554"/>
                  <a:pt x="16735" y="1366308"/>
                  <a:pt x="6152" y="1387475"/>
                </a:cubicBezTo>
                <a:cubicBezTo>
                  <a:pt x="-4431" y="1408642"/>
                  <a:pt x="-10252" y="1319742"/>
                  <a:pt x="66477" y="1311275"/>
                </a:cubicBezTo>
                <a:cubicBezTo>
                  <a:pt x="143206" y="1302808"/>
                  <a:pt x="453827" y="1336675"/>
                  <a:pt x="466527" y="1336675"/>
                </a:cubicBezTo>
                <a:cubicBezTo>
                  <a:pt x="479227" y="1336675"/>
                  <a:pt x="182365" y="1372658"/>
                  <a:pt x="142677" y="1311275"/>
                </a:cubicBezTo>
                <a:cubicBezTo>
                  <a:pt x="102989" y="1249892"/>
                  <a:pt x="196123" y="1143000"/>
                  <a:pt x="228402" y="968375"/>
                </a:cubicBezTo>
                <a:cubicBezTo>
                  <a:pt x="260681" y="793750"/>
                  <a:pt x="306189" y="412750"/>
                  <a:pt x="336352" y="263525"/>
                </a:cubicBezTo>
                <a:cubicBezTo>
                  <a:pt x="366514" y="114300"/>
                  <a:pt x="377098" y="114300"/>
                  <a:pt x="409377" y="73025"/>
                </a:cubicBezTo>
                <a:cubicBezTo>
                  <a:pt x="441656" y="31750"/>
                  <a:pt x="554369" y="0"/>
                  <a:pt x="53955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6" name="フリーフォーム 1525">
            <a:extLst>
              <a:ext uri="{FF2B5EF4-FFF2-40B4-BE49-F238E27FC236}">
                <a16:creationId xmlns:a16="http://schemas.microsoft.com/office/drawing/2014/main" id="{C6A10E4B-122F-D23F-DEA8-4B3CB673FF5E}"/>
              </a:ext>
            </a:extLst>
          </p:cNvPr>
          <p:cNvSpPr/>
          <p:nvPr/>
        </p:nvSpPr>
        <p:spPr>
          <a:xfrm>
            <a:off x="4784724" y="758244"/>
            <a:ext cx="492753" cy="1580799"/>
          </a:xfrm>
          <a:custGeom>
            <a:avLst/>
            <a:gdLst>
              <a:gd name="connsiteX0" fmla="*/ 431801 w 492753"/>
              <a:gd name="connsiteY0" fmla="*/ 581 h 1580799"/>
              <a:gd name="connsiteX1" fmla="*/ 492126 w 492753"/>
              <a:gd name="connsiteY1" fmla="*/ 257756 h 1580799"/>
              <a:gd name="connsiteX2" fmla="*/ 434976 w 492753"/>
              <a:gd name="connsiteY2" fmla="*/ 162506 h 1580799"/>
              <a:gd name="connsiteX3" fmla="*/ 460376 w 492753"/>
              <a:gd name="connsiteY3" fmla="*/ 260931 h 1580799"/>
              <a:gd name="connsiteX4" fmla="*/ 320676 w 492753"/>
              <a:gd name="connsiteY4" fmla="*/ 372056 h 1580799"/>
              <a:gd name="connsiteX5" fmla="*/ 396876 w 492753"/>
              <a:gd name="connsiteY5" fmla="*/ 489531 h 1580799"/>
              <a:gd name="connsiteX6" fmla="*/ 333376 w 492753"/>
              <a:gd name="connsiteY6" fmla="*/ 400631 h 1580799"/>
              <a:gd name="connsiteX7" fmla="*/ 415926 w 492753"/>
              <a:gd name="connsiteY7" fmla="*/ 518106 h 1580799"/>
              <a:gd name="connsiteX8" fmla="*/ 276226 w 492753"/>
              <a:gd name="connsiteY8" fmla="*/ 438731 h 1580799"/>
              <a:gd name="connsiteX9" fmla="*/ 492126 w 492753"/>
              <a:gd name="connsiteY9" fmla="*/ 556206 h 1580799"/>
              <a:gd name="connsiteX10" fmla="*/ 193676 w 492753"/>
              <a:gd name="connsiteY10" fmla="*/ 533981 h 1580799"/>
              <a:gd name="connsiteX11" fmla="*/ 428626 w 492753"/>
              <a:gd name="connsiteY11" fmla="*/ 632406 h 1580799"/>
              <a:gd name="connsiteX12" fmla="*/ 304801 w 492753"/>
              <a:gd name="connsiteY12" fmla="*/ 622881 h 1580799"/>
              <a:gd name="connsiteX13" fmla="*/ 393701 w 492753"/>
              <a:gd name="connsiteY13" fmla="*/ 734006 h 1580799"/>
              <a:gd name="connsiteX14" fmla="*/ 168276 w 492753"/>
              <a:gd name="connsiteY14" fmla="*/ 730831 h 1580799"/>
              <a:gd name="connsiteX15" fmla="*/ 352426 w 492753"/>
              <a:gd name="connsiteY15" fmla="*/ 753056 h 1580799"/>
              <a:gd name="connsiteX16" fmla="*/ 161926 w 492753"/>
              <a:gd name="connsiteY16" fmla="*/ 772106 h 1580799"/>
              <a:gd name="connsiteX17" fmla="*/ 358776 w 492753"/>
              <a:gd name="connsiteY17" fmla="*/ 876881 h 1580799"/>
              <a:gd name="connsiteX18" fmla="*/ 257176 w 492753"/>
              <a:gd name="connsiteY18" fmla="*/ 892756 h 1580799"/>
              <a:gd name="connsiteX19" fmla="*/ 314326 w 492753"/>
              <a:gd name="connsiteY19" fmla="*/ 924506 h 1580799"/>
              <a:gd name="connsiteX20" fmla="*/ 349251 w 492753"/>
              <a:gd name="connsiteY20" fmla="*/ 981656 h 1580799"/>
              <a:gd name="connsiteX21" fmla="*/ 361951 w 492753"/>
              <a:gd name="connsiteY21" fmla="*/ 997531 h 1580799"/>
              <a:gd name="connsiteX22" fmla="*/ 254001 w 492753"/>
              <a:gd name="connsiteY22" fmla="*/ 1038806 h 1580799"/>
              <a:gd name="connsiteX23" fmla="*/ 304801 w 492753"/>
              <a:gd name="connsiteY23" fmla="*/ 1108656 h 1580799"/>
              <a:gd name="connsiteX24" fmla="*/ 69851 w 492753"/>
              <a:gd name="connsiteY24" fmla="*/ 1038806 h 1580799"/>
              <a:gd name="connsiteX25" fmla="*/ 225426 w 492753"/>
              <a:gd name="connsiteY25" fmla="*/ 1095956 h 1580799"/>
              <a:gd name="connsiteX26" fmla="*/ 212726 w 492753"/>
              <a:gd name="connsiteY26" fmla="*/ 1226131 h 1580799"/>
              <a:gd name="connsiteX27" fmla="*/ 1 w 492753"/>
              <a:gd name="connsiteY27" fmla="*/ 1219781 h 1580799"/>
              <a:gd name="connsiteX28" fmla="*/ 209551 w 492753"/>
              <a:gd name="connsiteY28" fmla="*/ 1229306 h 1580799"/>
              <a:gd name="connsiteX29" fmla="*/ 76201 w 492753"/>
              <a:gd name="connsiteY29" fmla="*/ 1445206 h 1580799"/>
              <a:gd name="connsiteX30" fmla="*/ 41276 w 492753"/>
              <a:gd name="connsiteY30" fmla="*/ 1562681 h 1580799"/>
              <a:gd name="connsiteX31" fmla="*/ 244476 w 492753"/>
              <a:gd name="connsiteY31" fmla="*/ 1054681 h 1580799"/>
              <a:gd name="connsiteX32" fmla="*/ 393701 w 492753"/>
              <a:gd name="connsiteY32" fmla="*/ 311731 h 1580799"/>
              <a:gd name="connsiteX33" fmla="*/ 473076 w 492753"/>
              <a:gd name="connsiteY33" fmla="*/ 191081 h 1580799"/>
              <a:gd name="connsiteX34" fmla="*/ 431801 w 492753"/>
              <a:gd name="connsiteY34" fmla="*/ 581 h 158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92753" h="1580799">
                <a:moveTo>
                  <a:pt x="431801" y="581"/>
                </a:moveTo>
                <a:cubicBezTo>
                  <a:pt x="434976" y="11694"/>
                  <a:pt x="491597" y="230769"/>
                  <a:pt x="492126" y="257756"/>
                </a:cubicBezTo>
                <a:cubicBezTo>
                  <a:pt x="492655" y="284743"/>
                  <a:pt x="440268" y="161977"/>
                  <a:pt x="434976" y="162506"/>
                </a:cubicBezTo>
                <a:cubicBezTo>
                  <a:pt x="429684" y="163035"/>
                  <a:pt x="479426" y="226006"/>
                  <a:pt x="460376" y="260931"/>
                </a:cubicBezTo>
                <a:cubicBezTo>
                  <a:pt x="441326" y="295856"/>
                  <a:pt x="331259" y="333956"/>
                  <a:pt x="320676" y="372056"/>
                </a:cubicBezTo>
                <a:cubicBezTo>
                  <a:pt x="310093" y="410156"/>
                  <a:pt x="394759" y="484769"/>
                  <a:pt x="396876" y="489531"/>
                </a:cubicBezTo>
                <a:cubicBezTo>
                  <a:pt x="398993" y="494293"/>
                  <a:pt x="330201" y="395869"/>
                  <a:pt x="333376" y="400631"/>
                </a:cubicBezTo>
                <a:cubicBezTo>
                  <a:pt x="336551" y="405393"/>
                  <a:pt x="425451" y="511756"/>
                  <a:pt x="415926" y="518106"/>
                </a:cubicBezTo>
                <a:cubicBezTo>
                  <a:pt x="406401" y="524456"/>
                  <a:pt x="263526" y="432381"/>
                  <a:pt x="276226" y="438731"/>
                </a:cubicBezTo>
                <a:cubicBezTo>
                  <a:pt x="288926" y="445081"/>
                  <a:pt x="505884" y="540331"/>
                  <a:pt x="492126" y="556206"/>
                </a:cubicBezTo>
                <a:cubicBezTo>
                  <a:pt x="478368" y="572081"/>
                  <a:pt x="204259" y="521281"/>
                  <a:pt x="193676" y="533981"/>
                </a:cubicBezTo>
                <a:cubicBezTo>
                  <a:pt x="183093" y="546681"/>
                  <a:pt x="410105" y="617589"/>
                  <a:pt x="428626" y="632406"/>
                </a:cubicBezTo>
                <a:cubicBezTo>
                  <a:pt x="447147" y="647223"/>
                  <a:pt x="310622" y="605948"/>
                  <a:pt x="304801" y="622881"/>
                </a:cubicBezTo>
                <a:cubicBezTo>
                  <a:pt x="298980" y="639814"/>
                  <a:pt x="416455" y="716014"/>
                  <a:pt x="393701" y="734006"/>
                </a:cubicBezTo>
                <a:cubicBezTo>
                  <a:pt x="370947" y="751998"/>
                  <a:pt x="175155" y="727656"/>
                  <a:pt x="168276" y="730831"/>
                </a:cubicBezTo>
                <a:cubicBezTo>
                  <a:pt x="161397" y="734006"/>
                  <a:pt x="353484" y="746177"/>
                  <a:pt x="352426" y="753056"/>
                </a:cubicBezTo>
                <a:cubicBezTo>
                  <a:pt x="351368" y="759935"/>
                  <a:pt x="160868" y="751469"/>
                  <a:pt x="161926" y="772106"/>
                </a:cubicBezTo>
                <a:cubicBezTo>
                  <a:pt x="162984" y="792743"/>
                  <a:pt x="342901" y="856773"/>
                  <a:pt x="358776" y="876881"/>
                </a:cubicBezTo>
                <a:cubicBezTo>
                  <a:pt x="374651" y="896989"/>
                  <a:pt x="264584" y="884819"/>
                  <a:pt x="257176" y="892756"/>
                </a:cubicBezTo>
                <a:cubicBezTo>
                  <a:pt x="249768" y="900694"/>
                  <a:pt x="298980" y="909689"/>
                  <a:pt x="314326" y="924506"/>
                </a:cubicBezTo>
                <a:cubicBezTo>
                  <a:pt x="329672" y="939323"/>
                  <a:pt x="341314" y="969485"/>
                  <a:pt x="349251" y="981656"/>
                </a:cubicBezTo>
                <a:cubicBezTo>
                  <a:pt x="357188" y="993827"/>
                  <a:pt x="377826" y="988006"/>
                  <a:pt x="361951" y="997531"/>
                </a:cubicBezTo>
                <a:cubicBezTo>
                  <a:pt x="346076" y="1007056"/>
                  <a:pt x="263526" y="1020285"/>
                  <a:pt x="254001" y="1038806"/>
                </a:cubicBezTo>
                <a:cubicBezTo>
                  <a:pt x="244476" y="1057327"/>
                  <a:pt x="335493" y="1108656"/>
                  <a:pt x="304801" y="1108656"/>
                </a:cubicBezTo>
                <a:cubicBezTo>
                  <a:pt x="274109" y="1108656"/>
                  <a:pt x="83080" y="1040923"/>
                  <a:pt x="69851" y="1038806"/>
                </a:cubicBezTo>
                <a:cubicBezTo>
                  <a:pt x="56622" y="1036689"/>
                  <a:pt x="201614" y="1064735"/>
                  <a:pt x="225426" y="1095956"/>
                </a:cubicBezTo>
                <a:cubicBezTo>
                  <a:pt x="249238" y="1127177"/>
                  <a:pt x="250297" y="1205494"/>
                  <a:pt x="212726" y="1226131"/>
                </a:cubicBezTo>
                <a:cubicBezTo>
                  <a:pt x="175155" y="1246769"/>
                  <a:pt x="530" y="1219252"/>
                  <a:pt x="1" y="1219781"/>
                </a:cubicBezTo>
                <a:cubicBezTo>
                  <a:pt x="-528" y="1220310"/>
                  <a:pt x="196851" y="1191735"/>
                  <a:pt x="209551" y="1229306"/>
                </a:cubicBezTo>
                <a:cubicBezTo>
                  <a:pt x="222251" y="1266877"/>
                  <a:pt x="104247" y="1389644"/>
                  <a:pt x="76201" y="1445206"/>
                </a:cubicBezTo>
                <a:cubicBezTo>
                  <a:pt x="48155" y="1500768"/>
                  <a:pt x="13230" y="1627769"/>
                  <a:pt x="41276" y="1562681"/>
                </a:cubicBezTo>
                <a:cubicBezTo>
                  <a:pt x="69322" y="1497594"/>
                  <a:pt x="185738" y="1263173"/>
                  <a:pt x="244476" y="1054681"/>
                </a:cubicBezTo>
                <a:cubicBezTo>
                  <a:pt x="303214" y="846189"/>
                  <a:pt x="355601" y="455664"/>
                  <a:pt x="393701" y="311731"/>
                </a:cubicBezTo>
                <a:cubicBezTo>
                  <a:pt x="431801" y="167798"/>
                  <a:pt x="465668" y="241352"/>
                  <a:pt x="473076" y="191081"/>
                </a:cubicBezTo>
                <a:cubicBezTo>
                  <a:pt x="480484" y="140810"/>
                  <a:pt x="428626" y="-10532"/>
                  <a:pt x="431801" y="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2" name="フリーフォーム 1531">
            <a:extLst>
              <a:ext uri="{FF2B5EF4-FFF2-40B4-BE49-F238E27FC236}">
                <a16:creationId xmlns:a16="http://schemas.microsoft.com/office/drawing/2014/main" id="{C717E5B5-ABDB-CA1B-DC33-5E6F99F8D4E9}"/>
              </a:ext>
            </a:extLst>
          </p:cNvPr>
          <p:cNvSpPr/>
          <p:nvPr/>
        </p:nvSpPr>
        <p:spPr>
          <a:xfrm>
            <a:off x="2954648" y="3857287"/>
            <a:ext cx="1296914" cy="653904"/>
          </a:xfrm>
          <a:custGeom>
            <a:avLst/>
            <a:gdLst>
              <a:gd name="connsiteX0" fmla="*/ 66056 w 1296914"/>
              <a:gd name="connsiteY0" fmla="*/ 346223 h 653904"/>
              <a:gd name="connsiteX1" fmla="*/ 511883 w 1296914"/>
              <a:gd name="connsiteY1" fmla="*/ 150606 h 653904"/>
              <a:gd name="connsiteX2" fmla="*/ 848528 w 1296914"/>
              <a:gd name="connsiteY2" fmla="*/ 300731 h 653904"/>
              <a:gd name="connsiteX3" fmla="*/ 834880 w 1296914"/>
              <a:gd name="connsiteY3" fmla="*/ 323477 h 653904"/>
              <a:gd name="connsiteX4" fmla="*/ 1112385 w 1296914"/>
              <a:gd name="connsiteY4" fmla="*/ 591883 h 653904"/>
              <a:gd name="connsiteX5" fmla="*/ 1157877 w 1296914"/>
              <a:gd name="connsiteY5" fmla="*/ 651023 h 653904"/>
              <a:gd name="connsiteX6" fmla="*/ 1212468 w 1296914"/>
              <a:gd name="connsiteY6" fmla="*/ 532743 h 653904"/>
              <a:gd name="connsiteX7" fmla="*/ 1294355 w 1296914"/>
              <a:gd name="connsiteY7" fmla="*/ 287083 h 653904"/>
              <a:gd name="connsiteX8" fmla="*/ 1107836 w 1296914"/>
              <a:gd name="connsiteY8" fmla="*/ 364420 h 653904"/>
              <a:gd name="connsiteX9" fmla="*/ 502785 w 1296914"/>
              <a:gd name="connsiteY9" fmla="*/ 5029 h 653904"/>
              <a:gd name="connsiteX10" fmla="*/ 452743 w 1296914"/>
              <a:gd name="connsiteY10" fmla="*/ 155155 h 653904"/>
              <a:gd name="connsiteX11" fmla="*/ 170689 w 1296914"/>
              <a:gd name="connsiteY11" fmla="*/ 173352 h 653904"/>
              <a:gd name="connsiteX12" fmla="*/ 84253 w 1296914"/>
              <a:gd name="connsiteY12" fmla="*/ 173352 h 653904"/>
              <a:gd name="connsiteX13" fmla="*/ 216182 w 1296914"/>
              <a:gd name="connsiteY13" fmla="*/ 214295 h 653904"/>
              <a:gd name="connsiteX14" fmla="*/ 16015 w 1296914"/>
              <a:gd name="connsiteY14" fmla="*/ 350773 h 653904"/>
              <a:gd name="connsiteX15" fmla="*/ 66056 w 1296914"/>
              <a:gd name="connsiteY15" fmla="*/ 346223 h 653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96914" h="653904">
                <a:moveTo>
                  <a:pt x="66056" y="346223"/>
                </a:moveTo>
                <a:cubicBezTo>
                  <a:pt x="148701" y="312862"/>
                  <a:pt x="381471" y="158188"/>
                  <a:pt x="511883" y="150606"/>
                </a:cubicBezTo>
                <a:cubicBezTo>
                  <a:pt x="642295" y="143024"/>
                  <a:pt x="794695" y="271919"/>
                  <a:pt x="848528" y="300731"/>
                </a:cubicBezTo>
                <a:cubicBezTo>
                  <a:pt x="902361" y="329543"/>
                  <a:pt x="790904" y="274952"/>
                  <a:pt x="834880" y="323477"/>
                </a:cubicBezTo>
                <a:cubicBezTo>
                  <a:pt x="878856" y="372002"/>
                  <a:pt x="1058552" y="537292"/>
                  <a:pt x="1112385" y="591883"/>
                </a:cubicBezTo>
                <a:cubicBezTo>
                  <a:pt x="1166218" y="646474"/>
                  <a:pt x="1141197" y="660880"/>
                  <a:pt x="1157877" y="651023"/>
                </a:cubicBezTo>
                <a:cubicBezTo>
                  <a:pt x="1174557" y="641166"/>
                  <a:pt x="1189722" y="593400"/>
                  <a:pt x="1212468" y="532743"/>
                </a:cubicBezTo>
                <a:cubicBezTo>
                  <a:pt x="1235214" y="472086"/>
                  <a:pt x="1311794" y="315137"/>
                  <a:pt x="1294355" y="287083"/>
                </a:cubicBezTo>
                <a:cubicBezTo>
                  <a:pt x="1276916" y="259029"/>
                  <a:pt x="1239764" y="411429"/>
                  <a:pt x="1107836" y="364420"/>
                </a:cubicBezTo>
                <a:cubicBezTo>
                  <a:pt x="975908" y="317411"/>
                  <a:pt x="611967" y="39906"/>
                  <a:pt x="502785" y="5029"/>
                </a:cubicBezTo>
                <a:cubicBezTo>
                  <a:pt x="393603" y="-29848"/>
                  <a:pt x="508092" y="127101"/>
                  <a:pt x="452743" y="155155"/>
                </a:cubicBezTo>
                <a:cubicBezTo>
                  <a:pt x="397394" y="183209"/>
                  <a:pt x="232104" y="170319"/>
                  <a:pt x="170689" y="173352"/>
                </a:cubicBezTo>
                <a:cubicBezTo>
                  <a:pt x="109274" y="176385"/>
                  <a:pt x="76671" y="166528"/>
                  <a:pt x="84253" y="173352"/>
                </a:cubicBezTo>
                <a:cubicBezTo>
                  <a:pt x="91835" y="180176"/>
                  <a:pt x="227555" y="184725"/>
                  <a:pt x="216182" y="214295"/>
                </a:cubicBezTo>
                <a:cubicBezTo>
                  <a:pt x="204809" y="243865"/>
                  <a:pt x="38761" y="329543"/>
                  <a:pt x="16015" y="350773"/>
                </a:cubicBezTo>
                <a:cubicBezTo>
                  <a:pt x="-6731" y="372003"/>
                  <a:pt x="-16589" y="379584"/>
                  <a:pt x="66056" y="346223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3" name="フリーフォーム 1532">
            <a:extLst>
              <a:ext uri="{FF2B5EF4-FFF2-40B4-BE49-F238E27FC236}">
                <a16:creationId xmlns:a16="http://schemas.microsoft.com/office/drawing/2014/main" id="{641F9AA8-9350-D1DB-C5BB-06F0EAFE91C4}"/>
              </a:ext>
            </a:extLst>
          </p:cNvPr>
          <p:cNvSpPr/>
          <p:nvPr/>
        </p:nvSpPr>
        <p:spPr>
          <a:xfrm>
            <a:off x="3058142" y="4133598"/>
            <a:ext cx="1255586" cy="530822"/>
          </a:xfrm>
          <a:custGeom>
            <a:avLst/>
            <a:gdLst>
              <a:gd name="connsiteX0" fmla="*/ 21703 w 1255586"/>
              <a:gd name="connsiteY0" fmla="*/ 6223 h 530822"/>
              <a:gd name="connsiteX1" fmla="*/ 472079 w 1255586"/>
              <a:gd name="connsiteY1" fmla="*/ 374712 h 530822"/>
              <a:gd name="connsiteX2" fmla="*/ 317404 w 1255586"/>
              <a:gd name="connsiteY2" fmla="*/ 247333 h 530822"/>
              <a:gd name="connsiteX3" fmla="*/ 817822 w 1255586"/>
              <a:gd name="connsiteY3" fmla="*/ 338318 h 530822"/>
              <a:gd name="connsiteX4" fmla="*/ 936103 w 1255586"/>
              <a:gd name="connsiteY4" fmla="*/ 315572 h 530822"/>
              <a:gd name="connsiteX5" fmla="*/ 931554 w 1255586"/>
              <a:gd name="connsiteY5" fmla="*/ 160898 h 530822"/>
              <a:gd name="connsiteX6" fmla="*/ 1127171 w 1255586"/>
              <a:gd name="connsiteY6" fmla="*/ 279178 h 530822"/>
              <a:gd name="connsiteX7" fmla="*/ 1254551 w 1255586"/>
              <a:gd name="connsiteY7" fmla="*/ 238235 h 530822"/>
              <a:gd name="connsiteX8" fmla="*/ 1058933 w 1255586"/>
              <a:gd name="connsiteY8" fmla="*/ 402008 h 530822"/>
              <a:gd name="connsiteX9" fmla="*/ 431136 w 1255586"/>
              <a:gd name="connsiteY9" fmla="*/ 511190 h 530822"/>
              <a:gd name="connsiteX10" fmla="*/ 230968 w 1255586"/>
              <a:gd name="connsiteY10" fmla="*/ 529387 h 530822"/>
              <a:gd name="connsiteX11" fmla="*/ 240067 w 1255586"/>
              <a:gd name="connsiteY11" fmla="*/ 492993 h 530822"/>
              <a:gd name="connsiteX12" fmla="*/ 3506 w 1255586"/>
              <a:gd name="connsiteY12" fmla="*/ 270080 h 530822"/>
              <a:gd name="connsiteX13" fmla="*/ 176377 w 1255586"/>
              <a:gd name="connsiteY13" fmla="*/ 351966 h 530822"/>
              <a:gd name="connsiteX14" fmla="*/ 126336 w 1255586"/>
              <a:gd name="connsiteY14" fmla="*/ 229136 h 530822"/>
              <a:gd name="connsiteX15" fmla="*/ 76294 w 1255586"/>
              <a:gd name="connsiteY15" fmla="*/ 147250 h 530822"/>
              <a:gd name="connsiteX16" fmla="*/ 21703 w 1255586"/>
              <a:gd name="connsiteY16" fmla="*/ 6223 h 53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55586" h="530822">
                <a:moveTo>
                  <a:pt x="21703" y="6223"/>
                </a:moveTo>
                <a:cubicBezTo>
                  <a:pt x="87667" y="44133"/>
                  <a:pt x="472079" y="374712"/>
                  <a:pt x="472079" y="374712"/>
                </a:cubicBezTo>
                <a:cubicBezTo>
                  <a:pt x="521363" y="414897"/>
                  <a:pt x="259780" y="253399"/>
                  <a:pt x="317404" y="247333"/>
                </a:cubicBezTo>
                <a:cubicBezTo>
                  <a:pt x="375028" y="241267"/>
                  <a:pt x="714706" y="326945"/>
                  <a:pt x="817822" y="338318"/>
                </a:cubicBezTo>
                <a:cubicBezTo>
                  <a:pt x="920938" y="349691"/>
                  <a:pt x="917148" y="345142"/>
                  <a:pt x="936103" y="315572"/>
                </a:cubicBezTo>
                <a:cubicBezTo>
                  <a:pt x="955058" y="286002"/>
                  <a:pt x="899709" y="166964"/>
                  <a:pt x="931554" y="160898"/>
                </a:cubicBezTo>
                <a:cubicBezTo>
                  <a:pt x="963399" y="154832"/>
                  <a:pt x="1073338" y="266289"/>
                  <a:pt x="1127171" y="279178"/>
                </a:cubicBezTo>
                <a:cubicBezTo>
                  <a:pt x="1181004" y="292068"/>
                  <a:pt x="1265924" y="217763"/>
                  <a:pt x="1254551" y="238235"/>
                </a:cubicBezTo>
                <a:cubicBezTo>
                  <a:pt x="1243178" y="258707"/>
                  <a:pt x="1196169" y="356516"/>
                  <a:pt x="1058933" y="402008"/>
                </a:cubicBezTo>
                <a:cubicBezTo>
                  <a:pt x="921697" y="447500"/>
                  <a:pt x="569130" y="489960"/>
                  <a:pt x="431136" y="511190"/>
                </a:cubicBezTo>
                <a:cubicBezTo>
                  <a:pt x="293142" y="532420"/>
                  <a:pt x="262813" y="532420"/>
                  <a:pt x="230968" y="529387"/>
                </a:cubicBezTo>
                <a:cubicBezTo>
                  <a:pt x="199123" y="526354"/>
                  <a:pt x="277977" y="536211"/>
                  <a:pt x="240067" y="492993"/>
                </a:cubicBezTo>
                <a:cubicBezTo>
                  <a:pt x="202157" y="449775"/>
                  <a:pt x="14121" y="293585"/>
                  <a:pt x="3506" y="270080"/>
                </a:cubicBezTo>
                <a:cubicBezTo>
                  <a:pt x="-7109" y="246575"/>
                  <a:pt x="155905" y="358790"/>
                  <a:pt x="176377" y="351966"/>
                </a:cubicBezTo>
                <a:cubicBezTo>
                  <a:pt x="196849" y="345142"/>
                  <a:pt x="143016" y="263255"/>
                  <a:pt x="126336" y="229136"/>
                </a:cubicBezTo>
                <a:cubicBezTo>
                  <a:pt x="109656" y="195017"/>
                  <a:pt x="92975" y="179853"/>
                  <a:pt x="76294" y="147250"/>
                </a:cubicBezTo>
                <a:cubicBezTo>
                  <a:pt x="59613" y="114647"/>
                  <a:pt x="-44261" y="-31687"/>
                  <a:pt x="21703" y="6223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4" name="フリーフォーム 1533">
            <a:extLst>
              <a:ext uri="{FF2B5EF4-FFF2-40B4-BE49-F238E27FC236}">
                <a16:creationId xmlns:a16="http://schemas.microsoft.com/office/drawing/2014/main" id="{A12E19AD-9535-F613-DE45-A1D915184BA6}"/>
              </a:ext>
            </a:extLst>
          </p:cNvPr>
          <p:cNvSpPr/>
          <p:nvPr/>
        </p:nvSpPr>
        <p:spPr>
          <a:xfrm>
            <a:off x="3893667" y="3716116"/>
            <a:ext cx="500383" cy="678878"/>
          </a:xfrm>
          <a:custGeom>
            <a:avLst/>
            <a:gdLst>
              <a:gd name="connsiteX0" fmla="*/ 232506 w 500383"/>
              <a:gd name="connsiteY0" fmla="*/ 14272 h 678878"/>
              <a:gd name="connsiteX1" fmla="*/ 400829 w 500383"/>
              <a:gd name="connsiteY1" fmla="*/ 482845 h 678878"/>
              <a:gd name="connsiteX2" fmla="*/ 432673 w 500383"/>
              <a:gd name="connsiteY2" fmla="*/ 487394 h 678878"/>
              <a:gd name="connsiteX3" fmla="*/ 496363 w 500383"/>
              <a:gd name="connsiteY3" fmla="*/ 678463 h 678878"/>
              <a:gd name="connsiteX4" fmla="*/ 305294 w 500383"/>
              <a:gd name="connsiteY4" fmla="*/ 428254 h 678878"/>
              <a:gd name="connsiteX5" fmla="*/ 494 w 500383"/>
              <a:gd name="connsiteY5" fmla="*/ 164397 h 678878"/>
              <a:gd name="connsiteX6" fmla="*/ 237055 w 500383"/>
              <a:gd name="connsiteY6" fmla="*/ 360015 h 678878"/>
              <a:gd name="connsiteX7" fmla="*/ 359885 w 500383"/>
              <a:gd name="connsiteY7" fmla="*/ 241735 h 678878"/>
              <a:gd name="connsiteX8" fmla="*/ 296196 w 500383"/>
              <a:gd name="connsiteY8" fmla="*/ 128003 h 678878"/>
              <a:gd name="connsiteX9" fmla="*/ 232506 w 500383"/>
              <a:gd name="connsiteY9" fmla="*/ 14272 h 678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0383" h="678878">
                <a:moveTo>
                  <a:pt x="232506" y="14272"/>
                </a:moveTo>
                <a:cubicBezTo>
                  <a:pt x="249945" y="73412"/>
                  <a:pt x="367468" y="403992"/>
                  <a:pt x="400829" y="482845"/>
                </a:cubicBezTo>
                <a:cubicBezTo>
                  <a:pt x="434190" y="561698"/>
                  <a:pt x="416751" y="454791"/>
                  <a:pt x="432673" y="487394"/>
                </a:cubicBezTo>
                <a:cubicBezTo>
                  <a:pt x="448595" y="519997"/>
                  <a:pt x="517593" y="688320"/>
                  <a:pt x="496363" y="678463"/>
                </a:cubicBezTo>
                <a:cubicBezTo>
                  <a:pt x="475133" y="668606"/>
                  <a:pt x="387939" y="513932"/>
                  <a:pt x="305294" y="428254"/>
                </a:cubicBezTo>
                <a:cubicBezTo>
                  <a:pt x="222649" y="342576"/>
                  <a:pt x="11867" y="175770"/>
                  <a:pt x="494" y="164397"/>
                </a:cubicBezTo>
                <a:cubicBezTo>
                  <a:pt x="-10879" y="153024"/>
                  <a:pt x="177157" y="347125"/>
                  <a:pt x="237055" y="360015"/>
                </a:cubicBezTo>
                <a:cubicBezTo>
                  <a:pt x="296953" y="372905"/>
                  <a:pt x="350028" y="280404"/>
                  <a:pt x="359885" y="241735"/>
                </a:cubicBezTo>
                <a:cubicBezTo>
                  <a:pt x="369742" y="203066"/>
                  <a:pt x="315151" y="159090"/>
                  <a:pt x="296196" y="128003"/>
                </a:cubicBezTo>
                <a:cubicBezTo>
                  <a:pt x="277241" y="96916"/>
                  <a:pt x="215067" y="-44868"/>
                  <a:pt x="232506" y="14272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5" name="フリーフォーム 1534">
            <a:extLst>
              <a:ext uri="{FF2B5EF4-FFF2-40B4-BE49-F238E27FC236}">
                <a16:creationId xmlns:a16="http://schemas.microsoft.com/office/drawing/2014/main" id="{E13FAEDF-0292-7803-E040-E8084A0C420A}"/>
              </a:ext>
            </a:extLst>
          </p:cNvPr>
          <p:cNvSpPr/>
          <p:nvPr/>
        </p:nvSpPr>
        <p:spPr>
          <a:xfrm>
            <a:off x="4616840" y="3796742"/>
            <a:ext cx="1356354" cy="1697155"/>
          </a:xfrm>
          <a:custGeom>
            <a:avLst/>
            <a:gdLst>
              <a:gd name="connsiteX0" fmla="*/ 246312 w 1356354"/>
              <a:gd name="connsiteY0" fmla="*/ 15533 h 1697155"/>
              <a:gd name="connsiteX1" fmla="*/ 246312 w 1356354"/>
              <a:gd name="connsiteY1" fmla="*/ 79222 h 1697155"/>
              <a:gd name="connsiteX2" fmla="*/ 91638 w 1356354"/>
              <a:gd name="connsiteY2" fmla="*/ 497754 h 1697155"/>
              <a:gd name="connsiteX3" fmla="*/ 173524 w 1356354"/>
              <a:gd name="connsiteY3" fmla="*/ 652428 h 1697155"/>
              <a:gd name="connsiteX4" fmla="*/ 5202 w 1356354"/>
              <a:gd name="connsiteY4" fmla="*/ 1025467 h 1697155"/>
              <a:gd name="connsiteX5" fmla="*/ 41596 w 1356354"/>
              <a:gd name="connsiteY5" fmla="*/ 1439449 h 1697155"/>
              <a:gd name="connsiteX6" fmla="*/ 27948 w 1356354"/>
              <a:gd name="connsiteY6" fmla="*/ 1489491 h 1697155"/>
              <a:gd name="connsiteX7" fmla="*/ 32497 w 1356354"/>
              <a:gd name="connsiteY7" fmla="*/ 1680559 h 1697155"/>
              <a:gd name="connsiteX8" fmla="*/ 241763 w 1356354"/>
              <a:gd name="connsiteY8" fmla="*/ 1011819 h 1697155"/>
              <a:gd name="connsiteX9" fmla="*/ 560211 w 1356354"/>
              <a:gd name="connsiteY9" fmla="*/ 515951 h 1697155"/>
              <a:gd name="connsiteX10" fmla="*/ 428282 w 1356354"/>
              <a:gd name="connsiteY10" fmla="*/ 711568 h 1697155"/>
              <a:gd name="connsiteX11" fmla="*/ 1019685 w 1356354"/>
              <a:gd name="connsiteY11" fmla="*/ 525049 h 1697155"/>
              <a:gd name="connsiteX12" fmla="*/ 851363 w 1356354"/>
              <a:gd name="connsiteY12" fmla="*/ 579640 h 1697155"/>
              <a:gd name="connsiteX13" fmla="*/ 1356330 w 1356354"/>
              <a:gd name="connsiteY13" fmla="*/ 520500 h 1697155"/>
              <a:gd name="connsiteX14" fmla="*/ 874109 w 1356354"/>
              <a:gd name="connsiteY14" fmla="*/ 525049 h 1697155"/>
              <a:gd name="connsiteX15" fmla="*/ 1092473 w 1356354"/>
              <a:gd name="connsiteY15" fmla="*/ 283939 h 1697155"/>
              <a:gd name="connsiteX16" fmla="*/ 883208 w 1356354"/>
              <a:gd name="connsiteY16" fmla="*/ 297586 h 1697155"/>
              <a:gd name="connsiteX17" fmla="*/ 432832 w 1356354"/>
              <a:gd name="connsiteY17" fmla="*/ 502303 h 1697155"/>
              <a:gd name="connsiteX18" fmla="*/ 705787 w 1356354"/>
              <a:gd name="connsiteY18" fmla="*/ 238446 h 1697155"/>
              <a:gd name="connsiteX19" fmla="*/ 505620 w 1356354"/>
              <a:gd name="connsiteY19" fmla="*/ 333980 h 1697155"/>
              <a:gd name="connsiteX20" fmla="*/ 446479 w 1356354"/>
              <a:gd name="connsiteY20" fmla="*/ 152010 h 1697155"/>
              <a:gd name="connsiteX21" fmla="*/ 264509 w 1356354"/>
              <a:gd name="connsiteY21" fmla="*/ 302136 h 1697155"/>
              <a:gd name="connsiteX22" fmla="*/ 328199 w 1356354"/>
              <a:gd name="connsiteY22" fmla="*/ 197503 h 1697155"/>
              <a:gd name="connsiteX23" fmla="*/ 273608 w 1356354"/>
              <a:gd name="connsiteY23" fmla="*/ 270291 h 1697155"/>
              <a:gd name="connsiteX24" fmla="*/ 246312 w 1356354"/>
              <a:gd name="connsiteY24" fmla="*/ 15533 h 169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56354" h="1697155">
                <a:moveTo>
                  <a:pt x="246312" y="15533"/>
                </a:moveTo>
                <a:cubicBezTo>
                  <a:pt x="241763" y="-16312"/>
                  <a:pt x="272091" y="-1148"/>
                  <a:pt x="246312" y="79222"/>
                </a:cubicBezTo>
                <a:cubicBezTo>
                  <a:pt x="220533" y="159592"/>
                  <a:pt x="103769" y="402220"/>
                  <a:pt x="91638" y="497754"/>
                </a:cubicBezTo>
                <a:cubicBezTo>
                  <a:pt x="79507" y="593288"/>
                  <a:pt x="187930" y="564476"/>
                  <a:pt x="173524" y="652428"/>
                </a:cubicBezTo>
                <a:cubicBezTo>
                  <a:pt x="159118" y="740380"/>
                  <a:pt x="27190" y="894297"/>
                  <a:pt x="5202" y="1025467"/>
                </a:cubicBezTo>
                <a:cubicBezTo>
                  <a:pt x="-16786" y="1156637"/>
                  <a:pt x="37805" y="1362112"/>
                  <a:pt x="41596" y="1439449"/>
                </a:cubicBezTo>
                <a:cubicBezTo>
                  <a:pt x="45387" y="1516786"/>
                  <a:pt x="29464" y="1449306"/>
                  <a:pt x="27948" y="1489491"/>
                </a:cubicBezTo>
                <a:cubicBezTo>
                  <a:pt x="26432" y="1529676"/>
                  <a:pt x="-3139" y="1760171"/>
                  <a:pt x="32497" y="1680559"/>
                </a:cubicBezTo>
                <a:cubicBezTo>
                  <a:pt x="68133" y="1600947"/>
                  <a:pt x="153811" y="1205920"/>
                  <a:pt x="241763" y="1011819"/>
                </a:cubicBezTo>
                <a:cubicBezTo>
                  <a:pt x="329715" y="817718"/>
                  <a:pt x="529125" y="565993"/>
                  <a:pt x="560211" y="515951"/>
                </a:cubicBezTo>
                <a:cubicBezTo>
                  <a:pt x="591297" y="465909"/>
                  <a:pt x="351703" y="710052"/>
                  <a:pt x="428282" y="711568"/>
                </a:cubicBezTo>
                <a:cubicBezTo>
                  <a:pt x="504861" y="713084"/>
                  <a:pt x="949172" y="547037"/>
                  <a:pt x="1019685" y="525049"/>
                </a:cubicBezTo>
                <a:cubicBezTo>
                  <a:pt x="1090198" y="503061"/>
                  <a:pt x="795256" y="580398"/>
                  <a:pt x="851363" y="579640"/>
                </a:cubicBezTo>
                <a:cubicBezTo>
                  <a:pt x="907470" y="578882"/>
                  <a:pt x="1352539" y="529599"/>
                  <a:pt x="1356330" y="520500"/>
                </a:cubicBezTo>
                <a:cubicBezTo>
                  <a:pt x="1360121" y="511402"/>
                  <a:pt x="918085" y="564476"/>
                  <a:pt x="874109" y="525049"/>
                </a:cubicBezTo>
                <a:cubicBezTo>
                  <a:pt x="830133" y="485622"/>
                  <a:pt x="1090957" y="321849"/>
                  <a:pt x="1092473" y="283939"/>
                </a:cubicBezTo>
                <a:cubicBezTo>
                  <a:pt x="1093989" y="246029"/>
                  <a:pt x="993148" y="261192"/>
                  <a:pt x="883208" y="297586"/>
                </a:cubicBezTo>
                <a:cubicBezTo>
                  <a:pt x="773268" y="333980"/>
                  <a:pt x="462402" y="512160"/>
                  <a:pt x="432832" y="502303"/>
                </a:cubicBezTo>
                <a:cubicBezTo>
                  <a:pt x="403262" y="492446"/>
                  <a:pt x="693656" y="266500"/>
                  <a:pt x="705787" y="238446"/>
                </a:cubicBezTo>
                <a:cubicBezTo>
                  <a:pt x="717918" y="210392"/>
                  <a:pt x="548838" y="348386"/>
                  <a:pt x="505620" y="333980"/>
                </a:cubicBezTo>
                <a:cubicBezTo>
                  <a:pt x="462402" y="319574"/>
                  <a:pt x="486664" y="157317"/>
                  <a:pt x="446479" y="152010"/>
                </a:cubicBezTo>
                <a:cubicBezTo>
                  <a:pt x="406294" y="146703"/>
                  <a:pt x="284222" y="294554"/>
                  <a:pt x="264509" y="302136"/>
                </a:cubicBezTo>
                <a:cubicBezTo>
                  <a:pt x="244796" y="309718"/>
                  <a:pt x="326683" y="202810"/>
                  <a:pt x="328199" y="197503"/>
                </a:cubicBezTo>
                <a:cubicBezTo>
                  <a:pt x="329715" y="192196"/>
                  <a:pt x="282706" y="296828"/>
                  <a:pt x="273608" y="270291"/>
                </a:cubicBezTo>
                <a:cubicBezTo>
                  <a:pt x="264510" y="243754"/>
                  <a:pt x="250861" y="47378"/>
                  <a:pt x="246312" y="15533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6" name="フリーフォーム 1535">
            <a:extLst>
              <a:ext uri="{FF2B5EF4-FFF2-40B4-BE49-F238E27FC236}">
                <a16:creationId xmlns:a16="http://schemas.microsoft.com/office/drawing/2014/main" id="{13D2C6AA-3E99-4906-AFD8-A0BDE6253D85}"/>
              </a:ext>
            </a:extLst>
          </p:cNvPr>
          <p:cNvSpPr/>
          <p:nvPr/>
        </p:nvSpPr>
        <p:spPr>
          <a:xfrm>
            <a:off x="4517152" y="4201985"/>
            <a:ext cx="437524" cy="1803041"/>
          </a:xfrm>
          <a:custGeom>
            <a:avLst/>
            <a:gdLst>
              <a:gd name="connsiteX0" fmla="*/ 286860 w 437524"/>
              <a:gd name="connsiteY0" fmla="*/ 37919 h 1803041"/>
              <a:gd name="connsiteX1" fmla="*/ 286860 w 437524"/>
              <a:gd name="connsiteY1" fmla="*/ 110708 h 1803041"/>
              <a:gd name="connsiteX2" fmla="*/ 309606 w 437524"/>
              <a:gd name="connsiteY2" fmla="*/ 929573 h 1803041"/>
              <a:gd name="connsiteX3" fmla="*/ 314155 w 437524"/>
              <a:gd name="connsiteY3" fmla="*/ 997812 h 1803041"/>
              <a:gd name="connsiteX4" fmla="*/ 405141 w 437524"/>
              <a:gd name="connsiteY4" fmla="*/ 1375400 h 1803041"/>
              <a:gd name="connsiteX5" fmla="*/ 414239 w 437524"/>
              <a:gd name="connsiteY5" fmla="*/ 1589215 h 1803041"/>
              <a:gd name="connsiteX6" fmla="*/ 109439 w 437524"/>
              <a:gd name="connsiteY6" fmla="*/ 1803030 h 1803041"/>
              <a:gd name="connsiteX7" fmla="*/ 291409 w 437524"/>
              <a:gd name="connsiteY7" fmla="*/ 1580116 h 1803041"/>
              <a:gd name="connsiteX8" fmla="*/ 309606 w 437524"/>
              <a:gd name="connsiteY8" fmla="*/ 1416343 h 1803041"/>
              <a:gd name="connsiteX9" fmla="*/ 250466 w 437524"/>
              <a:gd name="connsiteY9" fmla="*/ 1407245 h 1803041"/>
              <a:gd name="connsiteX10" fmla="*/ 204973 w 437524"/>
              <a:gd name="connsiteY10" fmla="*/ 1493681 h 1803041"/>
              <a:gd name="connsiteX11" fmla="*/ 195875 w 437524"/>
              <a:gd name="connsiteY11" fmla="*/ 1207078 h 1803041"/>
              <a:gd name="connsiteX12" fmla="*/ 123087 w 437524"/>
              <a:gd name="connsiteY12" fmla="*/ 774899 h 1803041"/>
              <a:gd name="connsiteX13" fmla="*/ 73045 w 437524"/>
              <a:gd name="connsiteY13" fmla="*/ 542887 h 1803041"/>
              <a:gd name="connsiteX14" fmla="*/ 257 w 437524"/>
              <a:gd name="connsiteY14" fmla="*/ 579281 h 1803041"/>
              <a:gd name="connsiteX15" fmla="*/ 100341 w 437524"/>
              <a:gd name="connsiteY15" fmla="*/ 315424 h 1803041"/>
              <a:gd name="connsiteX16" fmla="*/ 86693 w 437524"/>
              <a:gd name="connsiteY16" fmla="*/ 392761 h 1803041"/>
              <a:gd name="connsiteX17" fmla="*/ 286860 w 437524"/>
              <a:gd name="connsiteY17" fmla="*/ 37919 h 1803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37524" h="1803041">
                <a:moveTo>
                  <a:pt x="286860" y="37919"/>
                </a:moveTo>
                <a:cubicBezTo>
                  <a:pt x="320221" y="-9090"/>
                  <a:pt x="283069" y="-37901"/>
                  <a:pt x="286860" y="110708"/>
                </a:cubicBezTo>
                <a:cubicBezTo>
                  <a:pt x="290651" y="259317"/>
                  <a:pt x="305057" y="781722"/>
                  <a:pt x="309606" y="929573"/>
                </a:cubicBezTo>
                <a:cubicBezTo>
                  <a:pt x="314155" y="1077424"/>
                  <a:pt x="298232" y="923507"/>
                  <a:pt x="314155" y="997812"/>
                </a:cubicBezTo>
                <a:cubicBezTo>
                  <a:pt x="330078" y="1072117"/>
                  <a:pt x="388460" y="1276833"/>
                  <a:pt x="405141" y="1375400"/>
                </a:cubicBezTo>
                <a:cubicBezTo>
                  <a:pt x="421822" y="1473967"/>
                  <a:pt x="463523" y="1517943"/>
                  <a:pt x="414239" y="1589215"/>
                </a:cubicBezTo>
                <a:cubicBezTo>
                  <a:pt x="364955" y="1660487"/>
                  <a:pt x="129911" y="1804546"/>
                  <a:pt x="109439" y="1803030"/>
                </a:cubicBezTo>
                <a:cubicBezTo>
                  <a:pt x="88967" y="1801514"/>
                  <a:pt x="258048" y="1644564"/>
                  <a:pt x="291409" y="1580116"/>
                </a:cubicBezTo>
                <a:cubicBezTo>
                  <a:pt x="324770" y="1515668"/>
                  <a:pt x="316430" y="1445155"/>
                  <a:pt x="309606" y="1416343"/>
                </a:cubicBezTo>
                <a:cubicBezTo>
                  <a:pt x="302782" y="1387531"/>
                  <a:pt x="267905" y="1394355"/>
                  <a:pt x="250466" y="1407245"/>
                </a:cubicBezTo>
                <a:cubicBezTo>
                  <a:pt x="233027" y="1420135"/>
                  <a:pt x="214071" y="1527042"/>
                  <a:pt x="204973" y="1493681"/>
                </a:cubicBezTo>
                <a:cubicBezTo>
                  <a:pt x="195875" y="1460320"/>
                  <a:pt x="209523" y="1326875"/>
                  <a:pt x="195875" y="1207078"/>
                </a:cubicBezTo>
                <a:cubicBezTo>
                  <a:pt x="182227" y="1087281"/>
                  <a:pt x="143559" y="885597"/>
                  <a:pt x="123087" y="774899"/>
                </a:cubicBezTo>
                <a:cubicBezTo>
                  <a:pt x="102615" y="664201"/>
                  <a:pt x="93517" y="575490"/>
                  <a:pt x="73045" y="542887"/>
                </a:cubicBezTo>
                <a:cubicBezTo>
                  <a:pt x="52573" y="510284"/>
                  <a:pt x="-4292" y="617192"/>
                  <a:pt x="257" y="579281"/>
                </a:cubicBezTo>
                <a:cubicBezTo>
                  <a:pt x="4806" y="541370"/>
                  <a:pt x="85935" y="346511"/>
                  <a:pt x="100341" y="315424"/>
                </a:cubicBezTo>
                <a:cubicBezTo>
                  <a:pt x="114747" y="284337"/>
                  <a:pt x="59398" y="435979"/>
                  <a:pt x="86693" y="392761"/>
                </a:cubicBezTo>
                <a:cubicBezTo>
                  <a:pt x="113988" y="349543"/>
                  <a:pt x="253499" y="84928"/>
                  <a:pt x="286860" y="37919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7" name="フリーフォーム 1536">
            <a:extLst>
              <a:ext uri="{FF2B5EF4-FFF2-40B4-BE49-F238E27FC236}">
                <a16:creationId xmlns:a16="http://schemas.microsoft.com/office/drawing/2014/main" id="{239D1FE2-65B7-D847-D3F9-48BD21C90EA0}"/>
              </a:ext>
            </a:extLst>
          </p:cNvPr>
          <p:cNvSpPr/>
          <p:nvPr/>
        </p:nvSpPr>
        <p:spPr>
          <a:xfrm>
            <a:off x="3805757" y="4183855"/>
            <a:ext cx="721519" cy="1682018"/>
          </a:xfrm>
          <a:custGeom>
            <a:avLst/>
            <a:gdLst>
              <a:gd name="connsiteX0" fmla="*/ 688906 w 721519"/>
              <a:gd name="connsiteY0" fmla="*/ 65148 h 1682018"/>
              <a:gd name="connsiteX1" fmla="*/ 688906 w 721519"/>
              <a:gd name="connsiteY1" fmla="*/ 119739 h 1682018"/>
              <a:gd name="connsiteX2" fmla="*/ 470542 w 721519"/>
              <a:gd name="connsiteY2" fmla="*/ 1102378 h 1682018"/>
              <a:gd name="connsiteX3" fmla="*/ 520583 w 721519"/>
              <a:gd name="connsiteY3" fmla="*/ 1061435 h 1682018"/>
              <a:gd name="connsiteX4" fmla="*/ 370458 w 721519"/>
              <a:gd name="connsiteY4" fmla="*/ 1425375 h 1682018"/>
              <a:gd name="connsiteX5" fmla="*/ 552428 w 721519"/>
              <a:gd name="connsiteY5" fmla="*/ 1575500 h 1682018"/>
              <a:gd name="connsiteX6" fmla="*/ 516034 w 721519"/>
              <a:gd name="connsiteY6" fmla="*/ 1539106 h 1682018"/>
              <a:gd name="connsiteX7" fmla="*/ 538780 w 721519"/>
              <a:gd name="connsiteY7" fmla="*/ 1652838 h 1682018"/>
              <a:gd name="connsiteX8" fmla="*/ 79306 w 721519"/>
              <a:gd name="connsiteY8" fmla="*/ 1675584 h 1682018"/>
              <a:gd name="connsiteX9" fmla="*/ 1968 w 721519"/>
              <a:gd name="connsiteY9" fmla="*/ 1557303 h 1682018"/>
              <a:gd name="connsiteX10" fmla="*/ 24715 w 721519"/>
              <a:gd name="connsiteY10" fmla="*/ 1025041 h 1682018"/>
              <a:gd name="connsiteX11" fmla="*/ 42912 w 721519"/>
              <a:gd name="connsiteY11" fmla="*/ 1102378 h 1682018"/>
              <a:gd name="connsiteX12" fmla="*/ 356810 w 721519"/>
              <a:gd name="connsiteY12" fmla="*/ 397244 h 1682018"/>
              <a:gd name="connsiteX13" fmla="*/ 279473 w 721519"/>
              <a:gd name="connsiteY13" fmla="*/ 620157 h 1682018"/>
              <a:gd name="connsiteX14" fmla="*/ 538780 w 721519"/>
              <a:gd name="connsiteY14" fmla="*/ 156133 h 1682018"/>
              <a:gd name="connsiteX15" fmla="*/ 388655 w 721519"/>
              <a:gd name="connsiteY15" fmla="*/ 561017 h 1682018"/>
              <a:gd name="connsiteX16" fmla="*/ 688906 w 721519"/>
              <a:gd name="connsiteY16" fmla="*/ 65148 h 1682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21519" h="1682018">
                <a:moveTo>
                  <a:pt x="688906" y="65148"/>
                </a:moveTo>
                <a:cubicBezTo>
                  <a:pt x="738948" y="-8398"/>
                  <a:pt x="725300" y="-53133"/>
                  <a:pt x="688906" y="119739"/>
                </a:cubicBezTo>
                <a:cubicBezTo>
                  <a:pt x="652512" y="292611"/>
                  <a:pt x="498596" y="945429"/>
                  <a:pt x="470542" y="1102378"/>
                </a:cubicBezTo>
                <a:cubicBezTo>
                  <a:pt x="442488" y="1259327"/>
                  <a:pt x="537264" y="1007602"/>
                  <a:pt x="520583" y="1061435"/>
                </a:cubicBezTo>
                <a:cubicBezTo>
                  <a:pt x="503902" y="1115268"/>
                  <a:pt x="365151" y="1339698"/>
                  <a:pt x="370458" y="1425375"/>
                </a:cubicBezTo>
                <a:cubicBezTo>
                  <a:pt x="375765" y="1511052"/>
                  <a:pt x="528165" y="1556545"/>
                  <a:pt x="552428" y="1575500"/>
                </a:cubicBezTo>
                <a:cubicBezTo>
                  <a:pt x="576691" y="1594455"/>
                  <a:pt x="518309" y="1526216"/>
                  <a:pt x="516034" y="1539106"/>
                </a:cubicBezTo>
                <a:cubicBezTo>
                  <a:pt x="513759" y="1551996"/>
                  <a:pt x="611568" y="1630092"/>
                  <a:pt x="538780" y="1652838"/>
                </a:cubicBezTo>
                <a:cubicBezTo>
                  <a:pt x="465992" y="1675584"/>
                  <a:pt x="168775" y="1691506"/>
                  <a:pt x="79306" y="1675584"/>
                </a:cubicBezTo>
                <a:cubicBezTo>
                  <a:pt x="-10163" y="1659662"/>
                  <a:pt x="11066" y="1665727"/>
                  <a:pt x="1968" y="1557303"/>
                </a:cubicBezTo>
                <a:cubicBezTo>
                  <a:pt x="-7131" y="1448879"/>
                  <a:pt x="17891" y="1100862"/>
                  <a:pt x="24715" y="1025041"/>
                </a:cubicBezTo>
                <a:cubicBezTo>
                  <a:pt x="31539" y="949220"/>
                  <a:pt x="-12437" y="1207011"/>
                  <a:pt x="42912" y="1102378"/>
                </a:cubicBezTo>
                <a:cubicBezTo>
                  <a:pt x="98261" y="997745"/>
                  <a:pt x="317383" y="477614"/>
                  <a:pt x="356810" y="397244"/>
                </a:cubicBezTo>
                <a:cubicBezTo>
                  <a:pt x="396237" y="316874"/>
                  <a:pt x="249145" y="660342"/>
                  <a:pt x="279473" y="620157"/>
                </a:cubicBezTo>
                <a:cubicBezTo>
                  <a:pt x="309801" y="579972"/>
                  <a:pt x="520583" y="165990"/>
                  <a:pt x="538780" y="156133"/>
                </a:cubicBezTo>
                <a:cubicBezTo>
                  <a:pt x="556977" y="146276"/>
                  <a:pt x="366667" y="579214"/>
                  <a:pt x="388655" y="561017"/>
                </a:cubicBezTo>
                <a:cubicBezTo>
                  <a:pt x="410643" y="542820"/>
                  <a:pt x="638864" y="138694"/>
                  <a:pt x="688906" y="65148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8" name="フリーフォーム 1537">
            <a:extLst>
              <a:ext uri="{FF2B5EF4-FFF2-40B4-BE49-F238E27FC236}">
                <a16:creationId xmlns:a16="http://schemas.microsoft.com/office/drawing/2014/main" id="{C82B919E-899C-3108-FFAD-BE9D7E21AD55}"/>
              </a:ext>
            </a:extLst>
          </p:cNvPr>
          <p:cNvSpPr/>
          <p:nvPr/>
        </p:nvSpPr>
        <p:spPr>
          <a:xfrm>
            <a:off x="3841221" y="5574449"/>
            <a:ext cx="471917" cy="280960"/>
          </a:xfrm>
          <a:custGeom>
            <a:avLst/>
            <a:gdLst>
              <a:gd name="connsiteX0" fmla="*/ 62039 w 471917"/>
              <a:gd name="connsiteY0" fmla="*/ 2936 h 280960"/>
              <a:gd name="connsiteX1" fmla="*/ 353191 w 471917"/>
              <a:gd name="connsiteY1" fmla="*/ 230399 h 280960"/>
              <a:gd name="connsiteX2" fmla="*/ 385036 w 471917"/>
              <a:gd name="connsiteY2" fmla="*/ 216751 h 280960"/>
              <a:gd name="connsiteX3" fmla="*/ 471472 w 471917"/>
              <a:gd name="connsiteY3" fmla="*/ 280441 h 280960"/>
              <a:gd name="connsiteX4" fmla="*/ 344092 w 471917"/>
              <a:gd name="connsiteY4" fmla="*/ 248596 h 280960"/>
              <a:gd name="connsiteX5" fmla="*/ 98433 w 471917"/>
              <a:gd name="connsiteY5" fmla="*/ 189455 h 280960"/>
              <a:gd name="connsiteX6" fmla="*/ 212164 w 471917"/>
              <a:gd name="connsiteY6" fmla="*/ 207652 h 280960"/>
              <a:gd name="connsiteX7" fmla="*/ 7448 w 471917"/>
              <a:gd name="connsiteY7" fmla="*/ 75724 h 280960"/>
              <a:gd name="connsiteX8" fmla="*/ 43842 w 471917"/>
              <a:gd name="connsiteY8" fmla="*/ 98470 h 280960"/>
              <a:gd name="connsiteX9" fmla="*/ 62039 w 471917"/>
              <a:gd name="connsiteY9" fmla="*/ 2936 h 280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1917" h="280960">
                <a:moveTo>
                  <a:pt x="62039" y="2936"/>
                </a:moveTo>
                <a:cubicBezTo>
                  <a:pt x="113597" y="24924"/>
                  <a:pt x="299358" y="194763"/>
                  <a:pt x="353191" y="230399"/>
                </a:cubicBezTo>
                <a:cubicBezTo>
                  <a:pt x="407024" y="266035"/>
                  <a:pt x="365323" y="208411"/>
                  <a:pt x="385036" y="216751"/>
                </a:cubicBezTo>
                <a:cubicBezTo>
                  <a:pt x="404749" y="225091"/>
                  <a:pt x="478296" y="275134"/>
                  <a:pt x="471472" y="280441"/>
                </a:cubicBezTo>
                <a:cubicBezTo>
                  <a:pt x="464648" y="285749"/>
                  <a:pt x="344092" y="248596"/>
                  <a:pt x="344092" y="248596"/>
                </a:cubicBezTo>
                <a:lnTo>
                  <a:pt x="98433" y="189455"/>
                </a:lnTo>
                <a:cubicBezTo>
                  <a:pt x="76445" y="182631"/>
                  <a:pt x="227328" y="226607"/>
                  <a:pt x="212164" y="207652"/>
                </a:cubicBezTo>
                <a:cubicBezTo>
                  <a:pt x="197000" y="188697"/>
                  <a:pt x="35502" y="93921"/>
                  <a:pt x="7448" y="75724"/>
                </a:cubicBezTo>
                <a:cubicBezTo>
                  <a:pt x="-20606" y="57527"/>
                  <a:pt x="39293" y="107568"/>
                  <a:pt x="43842" y="98470"/>
                </a:cubicBezTo>
                <a:cubicBezTo>
                  <a:pt x="48391" y="89372"/>
                  <a:pt x="10481" y="-19052"/>
                  <a:pt x="62039" y="2936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9" name="フリーフォーム 1538">
            <a:extLst>
              <a:ext uri="{FF2B5EF4-FFF2-40B4-BE49-F238E27FC236}">
                <a16:creationId xmlns:a16="http://schemas.microsoft.com/office/drawing/2014/main" id="{90FD7FC1-D29C-DB5B-FF6B-D3CE9ACF0D0C}"/>
              </a:ext>
            </a:extLst>
          </p:cNvPr>
          <p:cNvSpPr/>
          <p:nvPr/>
        </p:nvSpPr>
        <p:spPr>
          <a:xfrm>
            <a:off x="4229314" y="5738596"/>
            <a:ext cx="505259" cy="107368"/>
          </a:xfrm>
          <a:custGeom>
            <a:avLst/>
            <a:gdLst>
              <a:gd name="connsiteX0" fmla="*/ 1492 w 505259"/>
              <a:gd name="connsiteY0" fmla="*/ 98097 h 107368"/>
              <a:gd name="connsiteX1" fmla="*/ 269898 w 505259"/>
              <a:gd name="connsiteY1" fmla="*/ 2562 h 107368"/>
              <a:gd name="connsiteX2" fmla="*/ 492811 w 505259"/>
              <a:gd name="connsiteY2" fmla="*/ 25308 h 107368"/>
              <a:gd name="connsiteX3" fmla="*/ 465516 w 505259"/>
              <a:gd name="connsiteY3" fmla="*/ 48055 h 107368"/>
              <a:gd name="connsiteX4" fmla="*/ 369982 w 505259"/>
              <a:gd name="connsiteY4" fmla="*/ 93547 h 107368"/>
              <a:gd name="connsiteX5" fmla="*/ 265349 w 505259"/>
              <a:gd name="connsiteY5" fmla="*/ 93547 h 107368"/>
              <a:gd name="connsiteX6" fmla="*/ 165265 w 505259"/>
              <a:gd name="connsiteY6" fmla="*/ 102646 h 107368"/>
              <a:gd name="connsiteX7" fmla="*/ 1492 w 505259"/>
              <a:gd name="connsiteY7" fmla="*/ 98097 h 1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5259" h="107368">
                <a:moveTo>
                  <a:pt x="1492" y="98097"/>
                </a:moveTo>
                <a:cubicBezTo>
                  <a:pt x="18931" y="81416"/>
                  <a:pt x="188012" y="14693"/>
                  <a:pt x="269898" y="2562"/>
                </a:cubicBezTo>
                <a:cubicBezTo>
                  <a:pt x="351785" y="-9570"/>
                  <a:pt x="492811" y="25308"/>
                  <a:pt x="492811" y="25308"/>
                </a:cubicBezTo>
                <a:cubicBezTo>
                  <a:pt x="525414" y="32890"/>
                  <a:pt x="485987" y="36682"/>
                  <a:pt x="465516" y="48055"/>
                </a:cubicBezTo>
                <a:cubicBezTo>
                  <a:pt x="445045" y="59428"/>
                  <a:pt x="403343" y="85965"/>
                  <a:pt x="369982" y="93547"/>
                </a:cubicBezTo>
                <a:cubicBezTo>
                  <a:pt x="336621" y="101129"/>
                  <a:pt x="299468" y="92031"/>
                  <a:pt x="265349" y="93547"/>
                </a:cubicBezTo>
                <a:cubicBezTo>
                  <a:pt x="231230" y="95063"/>
                  <a:pt x="206208" y="101130"/>
                  <a:pt x="165265" y="102646"/>
                </a:cubicBezTo>
                <a:cubicBezTo>
                  <a:pt x="124322" y="104163"/>
                  <a:pt x="-15947" y="114778"/>
                  <a:pt x="1492" y="98097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0" name="フリーフォーム 1539">
            <a:extLst>
              <a:ext uri="{FF2B5EF4-FFF2-40B4-BE49-F238E27FC236}">
                <a16:creationId xmlns:a16="http://schemas.microsoft.com/office/drawing/2014/main" id="{1BFF2EC6-1DCF-B956-BB8D-E0EAD7F7EBB4}"/>
              </a:ext>
            </a:extLst>
          </p:cNvPr>
          <p:cNvSpPr/>
          <p:nvPr/>
        </p:nvSpPr>
        <p:spPr>
          <a:xfrm>
            <a:off x="3633338" y="5713793"/>
            <a:ext cx="1141649" cy="578332"/>
          </a:xfrm>
          <a:custGeom>
            <a:avLst/>
            <a:gdLst>
              <a:gd name="connsiteX0" fmla="*/ 306316 w 1141649"/>
              <a:gd name="connsiteY0" fmla="*/ 72858 h 578332"/>
              <a:gd name="connsiteX1" fmla="*/ 551975 w 1141649"/>
              <a:gd name="connsiteY1" fmla="*/ 195688 h 578332"/>
              <a:gd name="connsiteX2" fmla="*/ 433695 w 1141649"/>
              <a:gd name="connsiteY2" fmla="*/ 350362 h 578332"/>
              <a:gd name="connsiteX3" fmla="*/ 515581 w 1141649"/>
              <a:gd name="connsiteY3" fmla="*/ 427700 h 578332"/>
              <a:gd name="connsiteX4" fmla="*/ 260823 w 1141649"/>
              <a:gd name="connsiteY4" fmla="*/ 432249 h 578332"/>
              <a:gd name="connsiteX5" fmla="*/ 6065 w 1141649"/>
              <a:gd name="connsiteY5" fmla="*/ 536882 h 578332"/>
              <a:gd name="connsiteX6" fmla="*/ 529229 w 1141649"/>
              <a:gd name="connsiteY6" fmla="*/ 482291 h 578332"/>
              <a:gd name="connsiteX7" fmla="*/ 952310 w 1141649"/>
              <a:gd name="connsiteY7" fmla="*/ 577825 h 578332"/>
              <a:gd name="connsiteX8" fmla="*/ 693002 w 1141649"/>
              <a:gd name="connsiteY8" fmla="*/ 432249 h 578332"/>
              <a:gd name="connsiteX9" fmla="*/ 729396 w 1141649"/>
              <a:gd name="connsiteY9" fmla="*/ 163843 h 578332"/>
              <a:gd name="connsiteX10" fmla="*/ 1134280 w 1141649"/>
              <a:gd name="connsiteY10" fmla="*/ 213885 h 578332"/>
              <a:gd name="connsiteX11" fmla="*/ 984155 w 1141649"/>
              <a:gd name="connsiteY11" fmla="*/ 122900 h 578332"/>
              <a:gd name="connsiteX12" fmla="*/ 897719 w 1141649"/>
              <a:gd name="connsiteY12" fmla="*/ 45562 h 578332"/>
              <a:gd name="connsiteX13" fmla="*/ 665707 w 1141649"/>
              <a:gd name="connsiteY13" fmla="*/ 122900 h 578332"/>
              <a:gd name="connsiteX14" fmla="*/ 424596 w 1141649"/>
              <a:gd name="connsiteY14" fmla="*/ 70 h 578332"/>
              <a:gd name="connsiteX15" fmla="*/ 556525 w 1141649"/>
              <a:gd name="connsiteY15" fmla="*/ 104703 h 578332"/>
              <a:gd name="connsiteX16" fmla="*/ 306316 w 1141649"/>
              <a:gd name="connsiteY16" fmla="*/ 72858 h 578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41649" h="578332">
                <a:moveTo>
                  <a:pt x="306316" y="72858"/>
                </a:moveTo>
                <a:cubicBezTo>
                  <a:pt x="305558" y="88022"/>
                  <a:pt x="530745" y="149437"/>
                  <a:pt x="551975" y="195688"/>
                </a:cubicBezTo>
                <a:cubicBezTo>
                  <a:pt x="573205" y="241939"/>
                  <a:pt x="439761" y="311693"/>
                  <a:pt x="433695" y="350362"/>
                </a:cubicBezTo>
                <a:cubicBezTo>
                  <a:pt x="427629" y="389031"/>
                  <a:pt x="544393" y="414052"/>
                  <a:pt x="515581" y="427700"/>
                </a:cubicBezTo>
                <a:cubicBezTo>
                  <a:pt x="486769" y="441348"/>
                  <a:pt x="345742" y="414052"/>
                  <a:pt x="260823" y="432249"/>
                </a:cubicBezTo>
                <a:cubicBezTo>
                  <a:pt x="175904" y="450446"/>
                  <a:pt x="-38669" y="528542"/>
                  <a:pt x="6065" y="536882"/>
                </a:cubicBezTo>
                <a:cubicBezTo>
                  <a:pt x="50799" y="545222"/>
                  <a:pt x="371522" y="475467"/>
                  <a:pt x="529229" y="482291"/>
                </a:cubicBezTo>
                <a:cubicBezTo>
                  <a:pt x="686937" y="489115"/>
                  <a:pt x="925015" y="586165"/>
                  <a:pt x="952310" y="577825"/>
                </a:cubicBezTo>
                <a:cubicBezTo>
                  <a:pt x="979605" y="569485"/>
                  <a:pt x="730154" y="501246"/>
                  <a:pt x="693002" y="432249"/>
                </a:cubicBezTo>
                <a:cubicBezTo>
                  <a:pt x="655850" y="363252"/>
                  <a:pt x="655850" y="200237"/>
                  <a:pt x="729396" y="163843"/>
                </a:cubicBezTo>
                <a:cubicBezTo>
                  <a:pt x="802942" y="127449"/>
                  <a:pt x="1091820" y="220709"/>
                  <a:pt x="1134280" y="213885"/>
                </a:cubicBezTo>
                <a:cubicBezTo>
                  <a:pt x="1176740" y="207061"/>
                  <a:pt x="1023582" y="150954"/>
                  <a:pt x="984155" y="122900"/>
                </a:cubicBezTo>
                <a:cubicBezTo>
                  <a:pt x="944728" y="94846"/>
                  <a:pt x="950794" y="45562"/>
                  <a:pt x="897719" y="45562"/>
                </a:cubicBezTo>
                <a:cubicBezTo>
                  <a:pt x="844644" y="45562"/>
                  <a:pt x="744561" y="130482"/>
                  <a:pt x="665707" y="122900"/>
                </a:cubicBezTo>
                <a:cubicBezTo>
                  <a:pt x="586853" y="115318"/>
                  <a:pt x="442793" y="3103"/>
                  <a:pt x="424596" y="70"/>
                </a:cubicBezTo>
                <a:cubicBezTo>
                  <a:pt x="406399" y="-2963"/>
                  <a:pt x="580029" y="93330"/>
                  <a:pt x="556525" y="104703"/>
                </a:cubicBezTo>
                <a:cubicBezTo>
                  <a:pt x="533021" y="116076"/>
                  <a:pt x="307074" y="57694"/>
                  <a:pt x="306316" y="72858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1" name="フリーフォーム 1540">
            <a:extLst>
              <a:ext uri="{FF2B5EF4-FFF2-40B4-BE49-F238E27FC236}">
                <a16:creationId xmlns:a16="http://schemas.microsoft.com/office/drawing/2014/main" id="{3D03D3B1-5BF1-40CD-B806-50858EE378F0}"/>
              </a:ext>
            </a:extLst>
          </p:cNvPr>
          <p:cNvSpPr/>
          <p:nvPr/>
        </p:nvSpPr>
        <p:spPr>
          <a:xfrm>
            <a:off x="3467179" y="6168714"/>
            <a:ext cx="2297172" cy="955514"/>
          </a:xfrm>
          <a:custGeom>
            <a:avLst/>
            <a:gdLst>
              <a:gd name="connsiteX0" fmla="*/ 1582493 w 2297172"/>
              <a:gd name="connsiteY0" fmla="*/ 195692 h 955514"/>
              <a:gd name="connsiteX1" fmla="*/ 1327734 w 2297172"/>
              <a:gd name="connsiteY1" fmla="*/ 505041 h 955514"/>
              <a:gd name="connsiteX2" fmla="*/ 1282242 w 2297172"/>
              <a:gd name="connsiteY2" fmla="*/ 659716 h 955514"/>
              <a:gd name="connsiteX3" fmla="*/ 941048 w 2297172"/>
              <a:gd name="connsiteY3" fmla="*/ 750701 h 955514"/>
              <a:gd name="connsiteX4" fmla="*/ 1072976 w 2297172"/>
              <a:gd name="connsiteY4" fmla="*/ 782546 h 955514"/>
              <a:gd name="connsiteX5" fmla="*/ 690839 w 2297172"/>
              <a:gd name="connsiteY5" fmla="*/ 764349 h 955514"/>
              <a:gd name="connsiteX6" fmla="*/ 254111 w 2297172"/>
              <a:gd name="connsiteY6" fmla="*/ 436802 h 955514"/>
              <a:gd name="connsiteX7" fmla="*/ 295054 w 2297172"/>
              <a:gd name="connsiteY7" fmla="*/ 477746 h 955514"/>
              <a:gd name="connsiteX8" fmla="*/ 58493 w 2297172"/>
              <a:gd name="connsiteY8" fmla="*/ 191143 h 955514"/>
              <a:gd name="connsiteX9" fmla="*/ 249561 w 2297172"/>
              <a:gd name="connsiteY9" fmla="*/ 209340 h 955514"/>
              <a:gd name="connsiteX10" fmla="*/ 545263 w 2297172"/>
              <a:gd name="connsiteY10" fmla="*/ 18271 h 955514"/>
              <a:gd name="connsiteX11" fmla="*/ 126731 w 2297172"/>
              <a:gd name="connsiteY11" fmla="*/ 31919 h 955514"/>
              <a:gd name="connsiteX12" fmla="*/ 3902 w 2297172"/>
              <a:gd name="connsiteY12" fmla="*/ 232086 h 955514"/>
              <a:gd name="connsiteX13" fmla="*/ 240463 w 2297172"/>
              <a:gd name="connsiteY13" fmla="*/ 564182 h 955514"/>
              <a:gd name="connsiteX14" fmla="*/ 90337 w 2297172"/>
              <a:gd name="connsiteY14" fmla="*/ 605125 h 955514"/>
              <a:gd name="connsiteX15" fmla="*/ 608952 w 2297172"/>
              <a:gd name="connsiteY15" fmla="*/ 887179 h 955514"/>
              <a:gd name="connsiteX16" fmla="*/ 345096 w 2297172"/>
              <a:gd name="connsiteY16" fmla="*/ 878080 h 955514"/>
              <a:gd name="connsiteX17" fmla="*/ 1168511 w 2297172"/>
              <a:gd name="connsiteY17" fmla="*/ 955417 h 955514"/>
              <a:gd name="connsiteX18" fmla="*/ 1204905 w 2297172"/>
              <a:gd name="connsiteY18" fmla="*/ 859883 h 955514"/>
              <a:gd name="connsiteX19" fmla="*/ 1509705 w 2297172"/>
              <a:gd name="connsiteY19" fmla="*/ 541435 h 955514"/>
              <a:gd name="connsiteX20" fmla="*/ 1641633 w 2297172"/>
              <a:gd name="connsiteY20" fmla="*/ 441352 h 955514"/>
              <a:gd name="connsiteX21" fmla="*/ 2296725 w 2297172"/>
              <a:gd name="connsiteY21" fmla="*/ 127453 h 955514"/>
              <a:gd name="connsiteX22" fmla="*/ 1532451 w 2297172"/>
              <a:gd name="connsiteY22" fmla="*/ 427704 h 955514"/>
              <a:gd name="connsiteX23" fmla="*/ 1473311 w 2297172"/>
              <a:gd name="connsiteY23" fmla="*/ 409507 h 955514"/>
              <a:gd name="connsiteX24" fmla="*/ 1582493 w 2297172"/>
              <a:gd name="connsiteY24" fmla="*/ 195692 h 955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97172" h="955514">
                <a:moveTo>
                  <a:pt x="1582493" y="195692"/>
                </a:moveTo>
                <a:cubicBezTo>
                  <a:pt x="1558230" y="211614"/>
                  <a:pt x="1377776" y="427704"/>
                  <a:pt x="1327734" y="505041"/>
                </a:cubicBezTo>
                <a:cubicBezTo>
                  <a:pt x="1277692" y="582378"/>
                  <a:pt x="1346690" y="618773"/>
                  <a:pt x="1282242" y="659716"/>
                </a:cubicBezTo>
                <a:cubicBezTo>
                  <a:pt x="1217794" y="700659"/>
                  <a:pt x="975926" y="730229"/>
                  <a:pt x="941048" y="750701"/>
                </a:cubicBezTo>
                <a:cubicBezTo>
                  <a:pt x="906170" y="771173"/>
                  <a:pt x="1114677" y="780271"/>
                  <a:pt x="1072976" y="782546"/>
                </a:cubicBezTo>
                <a:cubicBezTo>
                  <a:pt x="1031275" y="784821"/>
                  <a:pt x="827316" y="821973"/>
                  <a:pt x="690839" y="764349"/>
                </a:cubicBezTo>
                <a:cubicBezTo>
                  <a:pt x="554362" y="706725"/>
                  <a:pt x="320075" y="484569"/>
                  <a:pt x="254111" y="436802"/>
                </a:cubicBezTo>
                <a:cubicBezTo>
                  <a:pt x="188147" y="389035"/>
                  <a:pt x="327657" y="518689"/>
                  <a:pt x="295054" y="477746"/>
                </a:cubicBezTo>
                <a:cubicBezTo>
                  <a:pt x="262451" y="436803"/>
                  <a:pt x="66075" y="235877"/>
                  <a:pt x="58493" y="191143"/>
                </a:cubicBezTo>
                <a:cubicBezTo>
                  <a:pt x="50911" y="146409"/>
                  <a:pt x="168433" y="238152"/>
                  <a:pt x="249561" y="209340"/>
                </a:cubicBezTo>
                <a:cubicBezTo>
                  <a:pt x="330689" y="180528"/>
                  <a:pt x="565735" y="47841"/>
                  <a:pt x="545263" y="18271"/>
                </a:cubicBezTo>
                <a:cubicBezTo>
                  <a:pt x="524791" y="-11299"/>
                  <a:pt x="216958" y="-3717"/>
                  <a:pt x="126731" y="31919"/>
                </a:cubicBezTo>
                <a:cubicBezTo>
                  <a:pt x="36504" y="67555"/>
                  <a:pt x="-15053" y="143376"/>
                  <a:pt x="3902" y="232086"/>
                </a:cubicBezTo>
                <a:cubicBezTo>
                  <a:pt x="22857" y="320796"/>
                  <a:pt x="226057" y="502009"/>
                  <a:pt x="240463" y="564182"/>
                </a:cubicBezTo>
                <a:cubicBezTo>
                  <a:pt x="254869" y="626355"/>
                  <a:pt x="28922" y="551292"/>
                  <a:pt x="90337" y="605125"/>
                </a:cubicBezTo>
                <a:cubicBezTo>
                  <a:pt x="151752" y="658958"/>
                  <a:pt x="566492" y="841687"/>
                  <a:pt x="608952" y="887179"/>
                </a:cubicBezTo>
                <a:cubicBezTo>
                  <a:pt x="651412" y="932671"/>
                  <a:pt x="251836" y="866707"/>
                  <a:pt x="345096" y="878080"/>
                </a:cubicBezTo>
                <a:cubicBezTo>
                  <a:pt x="438356" y="889453"/>
                  <a:pt x="1025210" y="958450"/>
                  <a:pt x="1168511" y="955417"/>
                </a:cubicBezTo>
                <a:cubicBezTo>
                  <a:pt x="1311812" y="952384"/>
                  <a:pt x="1148039" y="928880"/>
                  <a:pt x="1204905" y="859883"/>
                </a:cubicBezTo>
                <a:cubicBezTo>
                  <a:pt x="1261771" y="790886"/>
                  <a:pt x="1436917" y="611190"/>
                  <a:pt x="1509705" y="541435"/>
                </a:cubicBezTo>
                <a:cubicBezTo>
                  <a:pt x="1582493" y="471680"/>
                  <a:pt x="1510463" y="510349"/>
                  <a:pt x="1641633" y="441352"/>
                </a:cubicBezTo>
                <a:cubicBezTo>
                  <a:pt x="1772803" y="372355"/>
                  <a:pt x="2314922" y="129728"/>
                  <a:pt x="2296725" y="127453"/>
                </a:cubicBezTo>
                <a:cubicBezTo>
                  <a:pt x="2278528" y="125178"/>
                  <a:pt x="1669687" y="380695"/>
                  <a:pt x="1532451" y="427704"/>
                </a:cubicBezTo>
                <a:cubicBezTo>
                  <a:pt x="1395215" y="474713"/>
                  <a:pt x="1463454" y="443627"/>
                  <a:pt x="1473311" y="409507"/>
                </a:cubicBezTo>
                <a:cubicBezTo>
                  <a:pt x="1483168" y="375387"/>
                  <a:pt x="1606756" y="179770"/>
                  <a:pt x="1582493" y="195692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2" name="フリーフォーム 1541">
            <a:extLst>
              <a:ext uri="{FF2B5EF4-FFF2-40B4-BE49-F238E27FC236}">
                <a16:creationId xmlns:a16="http://schemas.microsoft.com/office/drawing/2014/main" id="{C99F607A-1E5E-B4F6-F1D4-B82EA3E57B44}"/>
              </a:ext>
            </a:extLst>
          </p:cNvPr>
          <p:cNvSpPr/>
          <p:nvPr/>
        </p:nvSpPr>
        <p:spPr>
          <a:xfrm>
            <a:off x="3646292" y="3720648"/>
            <a:ext cx="713317" cy="642363"/>
          </a:xfrm>
          <a:custGeom>
            <a:avLst/>
            <a:gdLst>
              <a:gd name="connsiteX0" fmla="*/ 8133 w 713317"/>
              <a:gd name="connsiteY0" fmla="*/ 190952 h 642363"/>
              <a:gd name="connsiteX1" fmla="*/ 52583 w 713317"/>
              <a:gd name="connsiteY1" fmla="*/ 225877 h 642363"/>
              <a:gd name="connsiteX2" fmla="*/ 347858 w 713317"/>
              <a:gd name="connsiteY2" fmla="*/ 359227 h 642363"/>
              <a:gd name="connsiteX3" fmla="*/ 363733 w 713317"/>
              <a:gd name="connsiteY3" fmla="*/ 324302 h 642363"/>
              <a:gd name="connsiteX4" fmla="*/ 506608 w 713317"/>
              <a:gd name="connsiteY4" fmla="*/ 448127 h 642363"/>
              <a:gd name="connsiteX5" fmla="*/ 509783 w 713317"/>
              <a:gd name="connsiteY5" fmla="*/ 352877 h 642363"/>
              <a:gd name="connsiteX6" fmla="*/ 709808 w 713317"/>
              <a:gd name="connsiteY6" fmla="*/ 641802 h 642363"/>
              <a:gd name="connsiteX7" fmla="*/ 636783 w 713317"/>
              <a:gd name="connsiteY7" fmla="*/ 425902 h 642363"/>
              <a:gd name="connsiteX8" fmla="*/ 630433 w 713317"/>
              <a:gd name="connsiteY8" fmla="*/ 410027 h 642363"/>
              <a:gd name="connsiteX9" fmla="*/ 589158 w 713317"/>
              <a:gd name="connsiteY9" fmla="*/ 452 h 642363"/>
              <a:gd name="connsiteX10" fmla="*/ 627258 w 713317"/>
              <a:gd name="connsiteY10" fmla="*/ 498927 h 642363"/>
              <a:gd name="connsiteX11" fmla="*/ 458983 w 713317"/>
              <a:gd name="connsiteY11" fmla="*/ 406852 h 642363"/>
              <a:gd name="connsiteX12" fmla="*/ 258958 w 713317"/>
              <a:gd name="connsiteY12" fmla="*/ 210002 h 642363"/>
              <a:gd name="connsiteX13" fmla="*/ 331983 w 713317"/>
              <a:gd name="connsiteY13" fmla="*/ 368752 h 642363"/>
              <a:gd name="connsiteX14" fmla="*/ 147833 w 713317"/>
              <a:gd name="connsiteY14" fmla="*/ 248102 h 642363"/>
              <a:gd name="connsiteX15" fmla="*/ 8133 w 713317"/>
              <a:gd name="connsiteY15" fmla="*/ 190952 h 642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13317" h="642363">
                <a:moveTo>
                  <a:pt x="8133" y="190952"/>
                </a:moveTo>
                <a:cubicBezTo>
                  <a:pt x="-7742" y="187248"/>
                  <a:pt x="-4038" y="197831"/>
                  <a:pt x="52583" y="225877"/>
                </a:cubicBezTo>
                <a:cubicBezTo>
                  <a:pt x="109204" y="253923"/>
                  <a:pt x="296000" y="342823"/>
                  <a:pt x="347858" y="359227"/>
                </a:cubicBezTo>
                <a:cubicBezTo>
                  <a:pt x="399716" y="375631"/>
                  <a:pt x="337275" y="309485"/>
                  <a:pt x="363733" y="324302"/>
                </a:cubicBezTo>
                <a:cubicBezTo>
                  <a:pt x="390191" y="339119"/>
                  <a:pt x="482266" y="443365"/>
                  <a:pt x="506608" y="448127"/>
                </a:cubicBezTo>
                <a:cubicBezTo>
                  <a:pt x="530950" y="452889"/>
                  <a:pt x="475916" y="320598"/>
                  <a:pt x="509783" y="352877"/>
                </a:cubicBezTo>
                <a:cubicBezTo>
                  <a:pt x="543650" y="385156"/>
                  <a:pt x="688641" y="629631"/>
                  <a:pt x="709808" y="641802"/>
                </a:cubicBezTo>
                <a:cubicBezTo>
                  <a:pt x="730975" y="653973"/>
                  <a:pt x="650012" y="464531"/>
                  <a:pt x="636783" y="425902"/>
                </a:cubicBezTo>
                <a:cubicBezTo>
                  <a:pt x="623554" y="387273"/>
                  <a:pt x="638371" y="480935"/>
                  <a:pt x="630433" y="410027"/>
                </a:cubicBezTo>
                <a:cubicBezTo>
                  <a:pt x="622496" y="339119"/>
                  <a:pt x="589687" y="-14365"/>
                  <a:pt x="589158" y="452"/>
                </a:cubicBezTo>
                <a:cubicBezTo>
                  <a:pt x="588629" y="15269"/>
                  <a:pt x="648954" y="431194"/>
                  <a:pt x="627258" y="498927"/>
                </a:cubicBezTo>
                <a:cubicBezTo>
                  <a:pt x="605562" y="566660"/>
                  <a:pt x="520366" y="455006"/>
                  <a:pt x="458983" y="406852"/>
                </a:cubicBezTo>
                <a:cubicBezTo>
                  <a:pt x="397600" y="358698"/>
                  <a:pt x="280125" y="216352"/>
                  <a:pt x="258958" y="210002"/>
                </a:cubicBezTo>
                <a:cubicBezTo>
                  <a:pt x="237791" y="203652"/>
                  <a:pt x="350504" y="362402"/>
                  <a:pt x="331983" y="368752"/>
                </a:cubicBezTo>
                <a:cubicBezTo>
                  <a:pt x="313462" y="375102"/>
                  <a:pt x="199162" y="276148"/>
                  <a:pt x="147833" y="248102"/>
                </a:cubicBezTo>
                <a:cubicBezTo>
                  <a:pt x="96504" y="220056"/>
                  <a:pt x="24008" y="194656"/>
                  <a:pt x="8133" y="190952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3" name="フリーフォーム 1542">
            <a:extLst>
              <a:ext uri="{FF2B5EF4-FFF2-40B4-BE49-F238E27FC236}">
                <a16:creationId xmlns:a16="http://schemas.microsoft.com/office/drawing/2014/main" id="{98FFCF0E-0F14-3321-9E9B-CE6036667C69}"/>
              </a:ext>
            </a:extLst>
          </p:cNvPr>
          <p:cNvSpPr/>
          <p:nvPr/>
        </p:nvSpPr>
        <p:spPr>
          <a:xfrm>
            <a:off x="4593769" y="3549208"/>
            <a:ext cx="243778" cy="820741"/>
          </a:xfrm>
          <a:custGeom>
            <a:avLst/>
            <a:gdLst>
              <a:gd name="connsiteX0" fmla="*/ 133806 w 243778"/>
              <a:gd name="connsiteY0" fmla="*/ 442 h 820741"/>
              <a:gd name="connsiteX1" fmla="*/ 162381 w 243778"/>
              <a:gd name="connsiteY1" fmla="*/ 422717 h 820741"/>
              <a:gd name="connsiteX2" fmla="*/ 456 w 243778"/>
              <a:gd name="connsiteY2" fmla="*/ 819592 h 820741"/>
              <a:gd name="connsiteX3" fmla="*/ 117931 w 243778"/>
              <a:gd name="connsiteY3" fmla="*/ 533842 h 820741"/>
              <a:gd name="connsiteX4" fmla="*/ 241756 w 243778"/>
              <a:gd name="connsiteY4" fmla="*/ 254442 h 820741"/>
              <a:gd name="connsiteX5" fmla="*/ 190956 w 243778"/>
              <a:gd name="connsiteY5" fmla="*/ 340167 h 820741"/>
              <a:gd name="connsiteX6" fmla="*/ 133806 w 243778"/>
              <a:gd name="connsiteY6" fmla="*/ 442 h 820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778" h="820741">
                <a:moveTo>
                  <a:pt x="133806" y="442"/>
                </a:moveTo>
                <a:cubicBezTo>
                  <a:pt x="129044" y="14200"/>
                  <a:pt x="184606" y="286192"/>
                  <a:pt x="162381" y="422717"/>
                </a:cubicBezTo>
                <a:cubicBezTo>
                  <a:pt x="140156" y="559242"/>
                  <a:pt x="7864" y="801071"/>
                  <a:pt x="456" y="819592"/>
                </a:cubicBezTo>
                <a:cubicBezTo>
                  <a:pt x="-6952" y="838113"/>
                  <a:pt x="77714" y="628034"/>
                  <a:pt x="117931" y="533842"/>
                </a:cubicBezTo>
                <a:cubicBezTo>
                  <a:pt x="158148" y="439650"/>
                  <a:pt x="229585" y="286721"/>
                  <a:pt x="241756" y="254442"/>
                </a:cubicBezTo>
                <a:cubicBezTo>
                  <a:pt x="253927" y="222163"/>
                  <a:pt x="207889" y="381971"/>
                  <a:pt x="190956" y="340167"/>
                </a:cubicBezTo>
                <a:cubicBezTo>
                  <a:pt x="174023" y="298363"/>
                  <a:pt x="138568" y="-13316"/>
                  <a:pt x="133806" y="4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4" name="フリーフォーム 1543">
            <a:extLst>
              <a:ext uri="{FF2B5EF4-FFF2-40B4-BE49-F238E27FC236}">
                <a16:creationId xmlns:a16="http://schemas.microsoft.com/office/drawing/2014/main" id="{4159A899-43F3-0F43-2960-A9560F2633CE}"/>
              </a:ext>
            </a:extLst>
          </p:cNvPr>
          <p:cNvSpPr/>
          <p:nvPr/>
        </p:nvSpPr>
        <p:spPr>
          <a:xfrm>
            <a:off x="5115940" y="4060419"/>
            <a:ext cx="760749" cy="207632"/>
          </a:xfrm>
          <a:custGeom>
            <a:avLst/>
            <a:gdLst>
              <a:gd name="connsiteX0" fmla="*/ 100585 w 760749"/>
              <a:gd name="connsiteY0" fmla="*/ 187731 h 207632"/>
              <a:gd name="connsiteX1" fmla="*/ 748285 w 760749"/>
              <a:gd name="connsiteY1" fmla="*/ 6756 h 207632"/>
              <a:gd name="connsiteX2" fmla="*/ 503810 w 760749"/>
              <a:gd name="connsiteY2" fmla="*/ 44856 h 207632"/>
              <a:gd name="connsiteX3" fmla="*/ 211710 w 760749"/>
              <a:gd name="connsiteY3" fmla="*/ 105181 h 207632"/>
              <a:gd name="connsiteX4" fmla="*/ 440310 w 760749"/>
              <a:gd name="connsiteY4" fmla="*/ 105181 h 207632"/>
              <a:gd name="connsiteX5" fmla="*/ 33910 w 760749"/>
              <a:gd name="connsiteY5" fmla="*/ 194081 h 207632"/>
              <a:gd name="connsiteX6" fmla="*/ 100585 w 760749"/>
              <a:gd name="connsiteY6" fmla="*/ 187731 h 207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0749" h="207632">
                <a:moveTo>
                  <a:pt x="100585" y="187731"/>
                </a:moveTo>
                <a:cubicBezTo>
                  <a:pt x="219648" y="156510"/>
                  <a:pt x="681081" y="30568"/>
                  <a:pt x="748285" y="6756"/>
                </a:cubicBezTo>
                <a:cubicBezTo>
                  <a:pt x="815489" y="-17057"/>
                  <a:pt x="593239" y="28452"/>
                  <a:pt x="503810" y="44856"/>
                </a:cubicBezTo>
                <a:cubicBezTo>
                  <a:pt x="414381" y="61260"/>
                  <a:pt x="222293" y="95127"/>
                  <a:pt x="211710" y="105181"/>
                </a:cubicBezTo>
                <a:cubicBezTo>
                  <a:pt x="201127" y="115235"/>
                  <a:pt x="469943" y="90364"/>
                  <a:pt x="440310" y="105181"/>
                </a:cubicBezTo>
                <a:cubicBezTo>
                  <a:pt x="410677" y="119998"/>
                  <a:pt x="87356" y="180852"/>
                  <a:pt x="33910" y="194081"/>
                </a:cubicBezTo>
                <a:cubicBezTo>
                  <a:pt x="-19536" y="207310"/>
                  <a:pt x="-18478" y="218952"/>
                  <a:pt x="100585" y="1877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5" name="フリーフォーム 1544">
            <a:extLst>
              <a:ext uri="{FF2B5EF4-FFF2-40B4-BE49-F238E27FC236}">
                <a16:creationId xmlns:a16="http://schemas.microsoft.com/office/drawing/2014/main" id="{5E0A6C50-51AE-582C-2383-96B9E32CF98C}"/>
              </a:ext>
            </a:extLst>
          </p:cNvPr>
          <p:cNvSpPr/>
          <p:nvPr/>
        </p:nvSpPr>
        <p:spPr>
          <a:xfrm>
            <a:off x="3019661" y="3824277"/>
            <a:ext cx="1206309" cy="766192"/>
          </a:xfrm>
          <a:custGeom>
            <a:avLst/>
            <a:gdLst>
              <a:gd name="connsiteX0" fmla="*/ 218839 w 1206309"/>
              <a:gd name="connsiteY0" fmla="*/ 1598 h 766192"/>
              <a:gd name="connsiteX1" fmla="*/ 129939 w 1206309"/>
              <a:gd name="connsiteY1" fmla="*/ 176223 h 766192"/>
              <a:gd name="connsiteX2" fmla="*/ 383939 w 1206309"/>
              <a:gd name="connsiteY2" fmla="*/ 163523 h 766192"/>
              <a:gd name="connsiteX3" fmla="*/ 415689 w 1206309"/>
              <a:gd name="connsiteY3" fmla="*/ 153998 h 766192"/>
              <a:gd name="connsiteX4" fmla="*/ 714139 w 1206309"/>
              <a:gd name="connsiteY4" fmla="*/ 188923 h 766192"/>
              <a:gd name="connsiteX5" fmla="*/ 780814 w 1206309"/>
              <a:gd name="connsiteY5" fmla="*/ 236548 h 766192"/>
              <a:gd name="connsiteX6" fmla="*/ 1076089 w 1206309"/>
              <a:gd name="connsiteY6" fmla="*/ 547698 h 766192"/>
              <a:gd name="connsiteX7" fmla="*/ 1114189 w 1206309"/>
              <a:gd name="connsiteY7" fmla="*/ 493723 h 766192"/>
              <a:gd name="connsiteX8" fmla="*/ 1206264 w 1206309"/>
              <a:gd name="connsiteY8" fmla="*/ 706448 h 766192"/>
              <a:gd name="connsiteX9" fmla="*/ 1101489 w 1206309"/>
              <a:gd name="connsiteY9" fmla="*/ 623898 h 766192"/>
              <a:gd name="connsiteX10" fmla="*/ 866539 w 1206309"/>
              <a:gd name="connsiteY10" fmla="*/ 750898 h 766192"/>
              <a:gd name="connsiteX11" fmla="*/ 698264 w 1206309"/>
              <a:gd name="connsiteY11" fmla="*/ 747723 h 766192"/>
              <a:gd name="connsiteX12" fmla="*/ 980839 w 1206309"/>
              <a:gd name="connsiteY12" fmla="*/ 604848 h 766192"/>
              <a:gd name="connsiteX13" fmla="*/ 634764 w 1206309"/>
              <a:gd name="connsiteY13" fmla="*/ 287348 h 766192"/>
              <a:gd name="connsiteX14" fmla="*/ 301389 w 1206309"/>
              <a:gd name="connsiteY14" fmla="*/ 246073 h 766192"/>
              <a:gd name="connsiteX15" fmla="*/ 6114 w 1206309"/>
              <a:gd name="connsiteY15" fmla="*/ 442923 h 766192"/>
              <a:gd name="connsiteX16" fmla="*/ 98189 w 1206309"/>
              <a:gd name="connsiteY16" fmla="*/ 306398 h 766192"/>
              <a:gd name="connsiteX17" fmla="*/ 56914 w 1206309"/>
              <a:gd name="connsiteY17" fmla="*/ 280998 h 766192"/>
              <a:gd name="connsiteX18" fmla="*/ 158514 w 1206309"/>
              <a:gd name="connsiteY18" fmla="*/ 217498 h 766192"/>
              <a:gd name="connsiteX19" fmla="*/ 114064 w 1206309"/>
              <a:gd name="connsiteY19" fmla="*/ 163523 h 766192"/>
              <a:gd name="connsiteX20" fmla="*/ 110889 w 1206309"/>
              <a:gd name="connsiteY20" fmla="*/ 93673 h 766192"/>
              <a:gd name="connsiteX21" fmla="*/ 218839 w 1206309"/>
              <a:gd name="connsiteY21" fmla="*/ 1598 h 766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06309" h="766192">
                <a:moveTo>
                  <a:pt x="218839" y="1598"/>
                </a:moveTo>
                <a:cubicBezTo>
                  <a:pt x="222014" y="15356"/>
                  <a:pt x="102422" y="149236"/>
                  <a:pt x="129939" y="176223"/>
                </a:cubicBezTo>
                <a:cubicBezTo>
                  <a:pt x="157456" y="203211"/>
                  <a:pt x="336314" y="167227"/>
                  <a:pt x="383939" y="163523"/>
                </a:cubicBezTo>
                <a:cubicBezTo>
                  <a:pt x="431564" y="159819"/>
                  <a:pt x="360656" y="149765"/>
                  <a:pt x="415689" y="153998"/>
                </a:cubicBezTo>
                <a:cubicBezTo>
                  <a:pt x="470722" y="158231"/>
                  <a:pt x="653285" y="175165"/>
                  <a:pt x="714139" y="188923"/>
                </a:cubicBezTo>
                <a:cubicBezTo>
                  <a:pt x="774993" y="202681"/>
                  <a:pt x="720489" y="176752"/>
                  <a:pt x="780814" y="236548"/>
                </a:cubicBezTo>
                <a:cubicBezTo>
                  <a:pt x="841139" y="296344"/>
                  <a:pt x="1020527" y="504836"/>
                  <a:pt x="1076089" y="547698"/>
                </a:cubicBezTo>
                <a:cubicBezTo>
                  <a:pt x="1131652" y="590561"/>
                  <a:pt x="1092493" y="467265"/>
                  <a:pt x="1114189" y="493723"/>
                </a:cubicBezTo>
                <a:cubicBezTo>
                  <a:pt x="1135885" y="520181"/>
                  <a:pt x="1208381" y="684752"/>
                  <a:pt x="1206264" y="706448"/>
                </a:cubicBezTo>
                <a:cubicBezTo>
                  <a:pt x="1204147" y="728144"/>
                  <a:pt x="1158110" y="616490"/>
                  <a:pt x="1101489" y="623898"/>
                </a:cubicBezTo>
                <a:cubicBezTo>
                  <a:pt x="1044868" y="631306"/>
                  <a:pt x="933743" y="730261"/>
                  <a:pt x="866539" y="750898"/>
                </a:cubicBezTo>
                <a:cubicBezTo>
                  <a:pt x="799335" y="771536"/>
                  <a:pt x="679214" y="772065"/>
                  <a:pt x="698264" y="747723"/>
                </a:cubicBezTo>
                <a:cubicBezTo>
                  <a:pt x="717314" y="723381"/>
                  <a:pt x="991422" y="681577"/>
                  <a:pt x="980839" y="604848"/>
                </a:cubicBezTo>
                <a:cubicBezTo>
                  <a:pt x="970256" y="528119"/>
                  <a:pt x="748006" y="347144"/>
                  <a:pt x="634764" y="287348"/>
                </a:cubicBezTo>
                <a:cubicBezTo>
                  <a:pt x="521522" y="227552"/>
                  <a:pt x="406164" y="220144"/>
                  <a:pt x="301389" y="246073"/>
                </a:cubicBezTo>
                <a:cubicBezTo>
                  <a:pt x="196614" y="272002"/>
                  <a:pt x="39981" y="432869"/>
                  <a:pt x="6114" y="442923"/>
                </a:cubicBezTo>
                <a:cubicBezTo>
                  <a:pt x="-27753" y="452977"/>
                  <a:pt x="89722" y="333386"/>
                  <a:pt x="98189" y="306398"/>
                </a:cubicBezTo>
                <a:cubicBezTo>
                  <a:pt x="106656" y="279410"/>
                  <a:pt x="46860" y="295815"/>
                  <a:pt x="56914" y="280998"/>
                </a:cubicBezTo>
                <a:cubicBezTo>
                  <a:pt x="66968" y="266181"/>
                  <a:pt x="148989" y="237077"/>
                  <a:pt x="158514" y="217498"/>
                </a:cubicBezTo>
                <a:cubicBezTo>
                  <a:pt x="168039" y="197919"/>
                  <a:pt x="122001" y="184161"/>
                  <a:pt x="114064" y="163523"/>
                </a:cubicBezTo>
                <a:cubicBezTo>
                  <a:pt x="106126" y="142886"/>
                  <a:pt x="91839" y="120660"/>
                  <a:pt x="110889" y="93673"/>
                </a:cubicBezTo>
                <a:cubicBezTo>
                  <a:pt x="129939" y="66686"/>
                  <a:pt x="215664" y="-12160"/>
                  <a:pt x="218839" y="1598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6" name="フリーフォーム 1545">
            <a:extLst>
              <a:ext uri="{FF2B5EF4-FFF2-40B4-BE49-F238E27FC236}">
                <a16:creationId xmlns:a16="http://schemas.microsoft.com/office/drawing/2014/main" id="{85B48F96-7E9D-FCDD-CEBF-A7AACB48D1A7}"/>
              </a:ext>
            </a:extLst>
          </p:cNvPr>
          <p:cNvSpPr/>
          <p:nvPr/>
        </p:nvSpPr>
        <p:spPr>
          <a:xfrm>
            <a:off x="4914423" y="4143955"/>
            <a:ext cx="1385254" cy="985485"/>
          </a:xfrm>
          <a:custGeom>
            <a:avLst/>
            <a:gdLst>
              <a:gd name="connsiteX0" fmla="*/ 76677 w 1385254"/>
              <a:gd name="connsiteY0" fmla="*/ 193095 h 985485"/>
              <a:gd name="connsiteX1" fmla="*/ 889477 w 1385254"/>
              <a:gd name="connsiteY1" fmla="*/ 2595 h 985485"/>
              <a:gd name="connsiteX2" fmla="*/ 1353027 w 1385254"/>
              <a:gd name="connsiteY2" fmla="*/ 81970 h 985485"/>
              <a:gd name="connsiteX3" fmla="*/ 1073627 w 1385254"/>
              <a:gd name="connsiteY3" fmla="*/ 72445 h 985485"/>
              <a:gd name="connsiteX4" fmla="*/ 1384777 w 1385254"/>
              <a:gd name="connsiteY4" fmla="*/ 367720 h 985485"/>
              <a:gd name="connsiteX5" fmla="*/ 1146652 w 1385254"/>
              <a:gd name="connsiteY5" fmla="*/ 278820 h 985485"/>
              <a:gd name="connsiteX6" fmla="*/ 1229202 w 1385254"/>
              <a:gd name="connsiteY6" fmla="*/ 472495 h 985485"/>
              <a:gd name="connsiteX7" fmla="*/ 1353027 w 1385254"/>
              <a:gd name="connsiteY7" fmla="*/ 247070 h 985485"/>
              <a:gd name="connsiteX8" fmla="*/ 1365727 w 1385254"/>
              <a:gd name="connsiteY8" fmla="*/ 421695 h 985485"/>
              <a:gd name="connsiteX9" fmla="*/ 1295877 w 1385254"/>
              <a:gd name="connsiteY9" fmla="*/ 609020 h 985485"/>
              <a:gd name="connsiteX10" fmla="*/ 867252 w 1385254"/>
              <a:gd name="connsiteY10" fmla="*/ 945570 h 985485"/>
              <a:gd name="connsiteX11" fmla="*/ 835502 w 1385254"/>
              <a:gd name="connsiteY11" fmla="*/ 945570 h 985485"/>
              <a:gd name="connsiteX12" fmla="*/ 1086327 w 1385254"/>
              <a:gd name="connsiteY12" fmla="*/ 643945 h 985485"/>
              <a:gd name="connsiteX13" fmla="*/ 829152 w 1385254"/>
              <a:gd name="connsiteY13" fmla="*/ 647120 h 985485"/>
              <a:gd name="connsiteX14" fmla="*/ 1127602 w 1385254"/>
              <a:gd name="connsiteY14" fmla="*/ 453445 h 985485"/>
              <a:gd name="connsiteX15" fmla="*/ 762477 w 1385254"/>
              <a:gd name="connsiteY15" fmla="*/ 129595 h 985485"/>
              <a:gd name="connsiteX16" fmla="*/ 441802 w 1385254"/>
              <a:gd name="connsiteY16" fmla="*/ 243895 h 985485"/>
              <a:gd name="connsiteX17" fmla="*/ 3652 w 1385254"/>
              <a:gd name="connsiteY17" fmla="*/ 564570 h 985485"/>
              <a:gd name="connsiteX18" fmla="*/ 702152 w 1385254"/>
              <a:gd name="connsiteY18" fmla="*/ 116895 h 985485"/>
              <a:gd name="connsiteX19" fmla="*/ 235427 w 1385254"/>
              <a:gd name="connsiteY19" fmla="*/ 272470 h 985485"/>
              <a:gd name="connsiteX20" fmla="*/ 314802 w 1385254"/>
              <a:gd name="connsiteY20" fmla="*/ 247070 h 985485"/>
              <a:gd name="connsiteX21" fmla="*/ 187802 w 1385254"/>
              <a:gd name="connsiteY21" fmla="*/ 250245 h 985485"/>
              <a:gd name="connsiteX22" fmla="*/ 76677 w 1385254"/>
              <a:gd name="connsiteY22" fmla="*/ 193095 h 985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85254" h="985485">
                <a:moveTo>
                  <a:pt x="76677" y="193095"/>
                </a:moveTo>
                <a:cubicBezTo>
                  <a:pt x="193623" y="151820"/>
                  <a:pt x="676752" y="21116"/>
                  <a:pt x="889477" y="2595"/>
                </a:cubicBezTo>
                <a:cubicBezTo>
                  <a:pt x="1102202" y="-15926"/>
                  <a:pt x="1322335" y="70328"/>
                  <a:pt x="1353027" y="81970"/>
                </a:cubicBezTo>
                <a:cubicBezTo>
                  <a:pt x="1383719" y="93612"/>
                  <a:pt x="1068335" y="24820"/>
                  <a:pt x="1073627" y="72445"/>
                </a:cubicBezTo>
                <a:cubicBezTo>
                  <a:pt x="1078919" y="120070"/>
                  <a:pt x="1372606" y="333324"/>
                  <a:pt x="1384777" y="367720"/>
                </a:cubicBezTo>
                <a:cubicBezTo>
                  <a:pt x="1396948" y="402116"/>
                  <a:pt x="1172581" y="261358"/>
                  <a:pt x="1146652" y="278820"/>
                </a:cubicBezTo>
                <a:cubicBezTo>
                  <a:pt x="1120723" y="296282"/>
                  <a:pt x="1194806" y="477787"/>
                  <a:pt x="1229202" y="472495"/>
                </a:cubicBezTo>
                <a:cubicBezTo>
                  <a:pt x="1263598" y="467203"/>
                  <a:pt x="1330273" y="255537"/>
                  <a:pt x="1353027" y="247070"/>
                </a:cubicBezTo>
                <a:cubicBezTo>
                  <a:pt x="1375781" y="238603"/>
                  <a:pt x="1375252" y="361370"/>
                  <a:pt x="1365727" y="421695"/>
                </a:cubicBezTo>
                <a:cubicBezTo>
                  <a:pt x="1356202" y="482020"/>
                  <a:pt x="1378956" y="521708"/>
                  <a:pt x="1295877" y="609020"/>
                </a:cubicBezTo>
                <a:cubicBezTo>
                  <a:pt x="1212798" y="696332"/>
                  <a:pt x="943981" y="889478"/>
                  <a:pt x="867252" y="945570"/>
                </a:cubicBezTo>
                <a:cubicBezTo>
                  <a:pt x="790523" y="1001662"/>
                  <a:pt x="798989" y="995841"/>
                  <a:pt x="835502" y="945570"/>
                </a:cubicBezTo>
                <a:cubicBezTo>
                  <a:pt x="872015" y="895299"/>
                  <a:pt x="1087385" y="693687"/>
                  <a:pt x="1086327" y="643945"/>
                </a:cubicBezTo>
                <a:cubicBezTo>
                  <a:pt x="1085269" y="594203"/>
                  <a:pt x="822273" y="678870"/>
                  <a:pt x="829152" y="647120"/>
                </a:cubicBezTo>
                <a:cubicBezTo>
                  <a:pt x="836031" y="615370"/>
                  <a:pt x="1138714" y="539699"/>
                  <a:pt x="1127602" y="453445"/>
                </a:cubicBezTo>
                <a:cubicBezTo>
                  <a:pt x="1116490" y="367191"/>
                  <a:pt x="876777" y="164520"/>
                  <a:pt x="762477" y="129595"/>
                </a:cubicBezTo>
                <a:cubicBezTo>
                  <a:pt x="648177" y="94670"/>
                  <a:pt x="568273" y="171399"/>
                  <a:pt x="441802" y="243895"/>
                </a:cubicBezTo>
                <a:cubicBezTo>
                  <a:pt x="315331" y="316391"/>
                  <a:pt x="-39740" y="585737"/>
                  <a:pt x="3652" y="564570"/>
                </a:cubicBezTo>
                <a:cubicBezTo>
                  <a:pt x="47044" y="543403"/>
                  <a:pt x="663523" y="165578"/>
                  <a:pt x="702152" y="116895"/>
                </a:cubicBezTo>
                <a:cubicBezTo>
                  <a:pt x="740781" y="68212"/>
                  <a:pt x="299985" y="250774"/>
                  <a:pt x="235427" y="272470"/>
                </a:cubicBezTo>
                <a:cubicBezTo>
                  <a:pt x="170869" y="294166"/>
                  <a:pt x="322739" y="250774"/>
                  <a:pt x="314802" y="247070"/>
                </a:cubicBezTo>
                <a:cubicBezTo>
                  <a:pt x="306865" y="243366"/>
                  <a:pt x="225373" y="253420"/>
                  <a:pt x="187802" y="250245"/>
                </a:cubicBezTo>
                <a:cubicBezTo>
                  <a:pt x="150231" y="247070"/>
                  <a:pt x="-40269" y="234370"/>
                  <a:pt x="76677" y="193095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7" name="フリーフォーム 1546">
            <a:extLst>
              <a:ext uri="{FF2B5EF4-FFF2-40B4-BE49-F238E27FC236}">
                <a16:creationId xmlns:a16="http://schemas.microsoft.com/office/drawing/2014/main" id="{BAA5DA85-51C2-F254-E034-925E112BA248}"/>
              </a:ext>
            </a:extLst>
          </p:cNvPr>
          <p:cNvSpPr/>
          <p:nvPr/>
        </p:nvSpPr>
        <p:spPr>
          <a:xfrm>
            <a:off x="4187687" y="2634898"/>
            <a:ext cx="216635" cy="956805"/>
          </a:xfrm>
          <a:custGeom>
            <a:avLst/>
            <a:gdLst>
              <a:gd name="connsiteX0" fmla="*/ 198783 w 216635"/>
              <a:gd name="connsiteY0" fmla="*/ 15537 h 956805"/>
              <a:gd name="connsiteX1" fmla="*/ 198783 w 216635"/>
              <a:gd name="connsiteY1" fmla="*/ 95050 h 956805"/>
              <a:gd name="connsiteX2" fmla="*/ 13252 w 216635"/>
              <a:gd name="connsiteY2" fmla="*/ 558876 h 956805"/>
              <a:gd name="connsiteX3" fmla="*/ 26504 w 216635"/>
              <a:gd name="connsiteY3" fmla="*/ 956441 h 956805"/>
              <a:gd name="connsiteX4" fmla="*/ 0 w 216635"/>
              <a:gd name="connsiteY4" fmla="*/ 625137 h 956805"/>
              <a:gd name="connsiteX5" fmla="*/ 26504 w 216635"/>
              <a:gd name="connsiteY5" fmla="*/ 360093 h 956805"/>
              <a:gd name="connsiteX6" fmla="*/ 106017 w 216635"/>
              <a:gd name="connsiteY6" fmla="*/ 307085 h 956805"/>
              <a:gd name="connsiteX7" fmla="*/ 198783 w 216635"/>
              <a:gd name="connsiteY7" fmla="*/ 15537 h 95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6635" h="956805">
                <a:moveTo>
                  <a:pt x="198783" y="15537"/>
                </a:moveTo>
                <a:cubicBezTo>
                  <a:pt x="214244" y="-19802"/>
                  <a:pt x="229705" y="4494"/>
                  <a:pt x="198783" y="95050"/>
                </a:cubicBezTo>
                <a:cubicBezTo>
                  <a:pt x="167861" y="185606"/>
                  <a:pt x="41965" y="415311"/>
                  <a:pt x="13252" y="558876"/>
                </a:cubicBezTo>
                <a:cubicBezTo>
                  <a:pt x="-15461" y="702441"/>
                  <a:pt x="28713" y="945398"/>
                  <a:pt x="26504" y="956441"/>
                </a:cubicBezTo>
                <a:cubicBezTo>
                  <a:pt x="24295" y="967484"/>
                  <a:pt x="0" y="724528"/>
                  <a:pt x="0" y="625137"/>
                </a:cubicBezTo>
                <a:cubicBezTo>
                  <a:pt x="0" y="525746"/>
                  <a:pt x="8835" y="413102"/>
                  <a:pt x="26504" y="360093"/>
                </a:cubicBezTo>
                <a:cubicBezTo>
                  <a:pt x="44173" y="307084"/>
                  <a:pt x="70678" y="360094"/>
                  <a:pt x="106017" y="307085"/>
                </a:cubicBezTo>
                <a:cubicBezTo>
                  <a:pt x="141356" y="254076"/>
                  <a:pt x="183322" y="50876"/>
                  <a:pt x="198783" y="15537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8" name="フリーフォーム 1547">
            <a:extLst>
              <a:ext uri="{FF2B5EF4-FFF2-40B4-BE49-F238E27FC236}">
                <a16:creationId xmlns:a16="http://schemas.microsoft.com/office/drawing/2014/main" id="{042192CC-5309-1655-B441-8CB7AFFB542E}"/>
              </a:ext>
            </a:extLst>
          </p:cNvPr>
          <p:cNvSpPr/>
          <p:nvPr/>
        </p:nvSpPr>
        <p:spPr>
          <a:xfrm>
            <a:off x="5307022" y="2849893"/>
            <a:ext cx="286476" cy="665563"/>
          </a:xfrm>
          <a:custGeom>
            <a:avLst/>
            <a:gdLst>
              <a:gd name="connsiteX0" fmla="*/ 7100 w 286476"/>
              <a:gd name="connsiteY0" fmla="*/ 12577 h 665563"/>
              <a:gd name="connsiteX1" fmla="*/ 285395 w 286476"/>
              <a:gd name="connsiteY1" fmla="*/ 661933 h 665563"/>
              <a:gd name="connsiteX2" fmla="*/ 99865 w 286476"/>
              <a:gd name="connsiteY2" fmla="*/ 264368 h 665563"/>
              <a:gd name="connsiteX3" fmla="*/ 7100 w 286476"/>
              <a:gd name="connsiteY3" fmla="*/ 12577 h 66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476" h="665563">
                <a:moveTo>
                  <a:pt x="7100" y="12577"/>
                </a:moveTo>
                <a:cubicBezTo>
                  <a:pt x="38022" y="78838"/>
                  <a:pt x="269934" y="619968"/>
                  <a:pt x="285395" y="661933"/>
                </a:cubicBezTo>
                <a:cubicBezTo>
                  <a:pt x="300856" y="703898"/>
                  <a:pt x="146247" y="370385"/>
                  <a:pt x="99865" y="264368"/>
                </a:cubicBezTo>
                <a:cubicBezTo>
                  <a:pt x="53483" y="158351"/>
                  <a:pt x="-23822" y="-53684"/>
                  <a:pt x="7100" y="125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9" name="フリーフォーム 1548">
            <a:extLst>
              <a:ext uri="{FF2B5EF4-FFF2-40B4-BE49-F238E27FC236}">
                <a16:creationId xmlns:a16="http://schemas.microsoft.com/office/drawing/2014/main" id="{13299FED-5D84-0961-EA1B-A5CC03435531}"/>
              </a:ext>
            </a:extLst>
          </p:cNvPr>
          <p:cNvSpPr/>
          <p:nvPr/>
        </p:nvSpPr>
        <p:spPr>
          <a:xfrm>
            <a:off x="5054969" y="2702990"/>
            <a:ext cx="143699" cy="837606"/>
          </a:xfrm>
          <a:custGeom>
            <a:avLst/>
            <a:gdLst>
              <a:gd name="connsiteX0" fmla="*/ 139883 w 143699"/>
              <a:gd name="connsiteY0" fmla="*/ 453 h 837606"/>
              <a:gd name="connsiteX1" fmla="*/ 47118 w 143699"/>
              <a:gd name="connsiteY1" fmla="*/ 464280 h 837606"/>
              <a:gd name="connsiteX2" fmla="*/ 113379 w 143699"/>
              <a:gd name="connsiteY2" fmla="*/ 835340 h 837606"/>
              <a:gd name="connsiteX3" fmla="*/ 139883 w 143699"/>
              <a:gd name="connsiteY3" fmla="*/ 623306 h 837606"/>
              <a:gd name="connsiteX4" fmla="*/ 33866 w 143699"/>
              <a:gd name="connsiteY4" fmla="*/ 689567 h 837606"/>
              <a:gd name="connsiteX5" fmla="*/ 7361 w 143699"/>
              <a:gd name="connsiteY5" fmla="*/ 384767 h 837606"/>
              <a:gd name="connsiteX6" fmla="*/ 139883 w 143699"/>
              <a:gd name="connsiteY6" fmla="*/ 453 h 837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699" h="837606">
                <a:moveTo>
                  <a:pt x="139883" y="453"/>
                </a:moveTo>
                <a:cubicBezTo>
                  <a:pt x="146509" y="13705"/>
                  <a:pt x="51535" y="325132"/>
                  <a:pt x="47118" y="464280"/>
                </a:cubicBezTo>
                <a:cubicBezTo>
                  <a:pt x="42701" y="603428"/>
                  <a:pt x="97918" y="808836"/>
                  <a:pt x="113379" y="835340"/>
                </a:cubicBezTo>
                <a:cubicBezTo>
                  <a:pt x="128840" y="861844"/>
                  <a:pt x="153135" y="647601"/>
                  <a:pt x="139883" y="623306"/>
                </a:cubicBezTo>
                <a:cubicBezTo>
                  <a:pt x="126631" y="599011"/>
                  <a:pt x="55953" y="729323"/>
                  <a:pt x="33866" y="689567"/>
                </a:cubicBezTo>
                <a:cubicBezTo>
                  <a:pt x="11779" y="649811"/>
                  <a:pt x="-12517" y="501828"/>
                  <a:pt x="7361" y="384767"/>
                </a:cubicBezTo>
                <a:cubicBezTo>
                  <a:pt x="27239" y="267706"/>
                  <a:pt x="133257" y="-12799"/>
                  <a:pt x="139883" y="453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0" name="フリーフォーム 1549">
            <a:extLst>
              <a:ext uri="{FF2B5EF4-FFF2-40B4-BE49-F238E27FC236}">
                <a16:creationId xmlns:a16="http://schemas.microsoft.com/office/drawing/2014/main" id="{A13874BA-2712-9414-E12E-914CE1376901}"/>
              </a:ext>
            </a:extLst>
          </p:cNvPr>
          <p:cNvSpPr/>
          <p:nvPr/>
        </p:nvSpPr>
        <p:spPr>
          <a:xfrm>
            <a:off x="2939026" y="3382275"/>
            <a:ext cx="1524889" cy="846524"/>
          </a:xfrm>
          <a:custGeom>
            <a:avLst/>
            <a:gdLst>
              <a:gd name="connsiteX0" fmla="*/ 11208 w 1524889"/>
              <a:gd name="connsiteY0" fmla="*/ 223567 h 846524"/>
              <a:gd name="connsiteX1" fmla="*/ 609306 w 1524889"/>
              <a:gd name="connsiteY1" fmla="*/ 5031 h 846524"/>
              <a:gd name="connsiteX2" fmla="*/ 511540 w 1524889"/>
              <a:gd name="connsiteY2" fmla="*/ 74042 h 846524"/>
              <a:gd name="connsiteX3" fmla="*/ 816340 w 1524889"/>
              <a:gd name="connsiteY3" fmla="*/ 120050 h 846524"/>
              <a:gd name="connsiteX4" fmla="*/ 632310 w 1524889"/>
              <a:gd name="connsiteY4" fmla="*/ 200563 h 846524"/>
              <a:gd name="connsiteX5" fmla="*/ 994619 w 1524889"/>
              <a:gd name="connsiteY5" fmla="*/ 79793 h 846524"/>
              <a:gd name="connsiteX6" fmla="*/ 1126891 w 1524889"/>
              <a:gd name="connsiteY6" fmla="*/ 321333 h 846524"/>
              <a:gd name="connsiteX7" fmla="*/ 1161397 w 1524889"/>
              <a:gd name="connsiteY7" fmla="*/ 332834 h 846524"/>
              <a:gd name="connsiteX8" fmla="*/ 1523706 w 1524889"/>
              <a:gd name="connsiteY8" fmla="*/ 844668 h 846524"/>
              <a:gd name="connsiteX9" fmla="*/ 1023374 w 1524889"/>
              <a:gd name="connsiteY9" fmla="*/ 499612 h 846524"/>
              <a:gd name="connsiteX10" fmla="*/ 431027 w 1524889"/>
              <a:gd name="connsiteY10" fmla="*/ 361589 h 846524"/>
              <a:gd name="connsiteX11" fmla="*/ 511540 w 1524889"/>
              <a:gd name="connsiteY11" fmla="*/ 419099 h 846524"/>
              <a:gd name="connsiteX12" fmla="*/ 108974 w 1524889"/>
              <a:gd name="connsiteY12" fmla="*/ 505363 h 846524"/>
              <a:gd name="connsiteX13" fmla="*/ 661065 w 1524889"/>
              <a:gd name="connsiteY13" fmla="*/ 171808 h 846524"/>
              <a:gd name="connsiteX14" fmla="*/ 137729 w 1524889"/>
              <a:gd name="connsiteY14" fmla="*/ 338585 h 846524"/>
              <a:gd name="connsiteX15" fmla="*/ 154982 w 1524889"/>
              <a:gd name="connsiteY15" fmla="*/ 258072 h 846524"/>
              <a:gd name="connsiteX16" fmla="*/ 212491 w 1524889"/>
              <a:gd name="connsiteY16" fmla="*/ 223567 h 846524"/>
              <a:gd name="connsiteX17" fmla="*/ 11208 w 1524889"/>
              <a:gd name="connsiteY17" fmla="*/ 223567 h 846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24889" h="846524">
                <a:moveTo>
                  <a:pt x="11208" y="223567"/>
                </a:moveTo>
                <a:cubicBezTo>
                  <a:pt x="77344" y="187144"/>
                  <a:pt x="525917" y="29952"/>
                  <a:pt x="609306" y="5031"/>
                </a:cubicBezTo>
                <a:cubicBezTo>
                  <a:pt x="692695" y="-19890"/>
                  <a:pt x="477034" y="54872"/>
                  <a:pt x="511540" y="74042"/>
                </a:cubicBezTo>
                <a:cubicBezTo>
                  <a:pt x="546046" y="93212"/>
                  <a:pt x="796212" y="98963"/>
                  <a:pt x="816340" y="120050"/>
                </a:cubicBezTo>
                <a:cubicBezTo>
                  <a:pt x="836468" y="141137"/>
                  <a:pt x="602597" y="207272"/>
                  <a:pt x="632310" y="200563"/>
                </a:cubicBezTo>
                <a:cubicBezTo>
                  <a:pt x="662023" y="193854"/>
                  <a:pt x="912189" y="59665"/>
                  <a:pt x="994619" y="79793"/>
                </a:cubicBezTo>
                <a:cubicBezTo>
                  <a:pt x="1077049" y="99921"/>
                  <a:pt x="1099095" y="279160"/>
                  <a:pt x="1126891" y="321333"/>
                </a:cubicBezTo>
                <a:cubicBezTo>
                  <a:pt x="1154687" y="363507"/>
                  <a:pt x="1095261" y="245612"/>
                  <a:pt x="1161397" y="332834"/>
                </a:cubicBezTo>
                <a:cubicBezTo>
                  <a:pt x="1227533" y="420056"/>
                  <a:pt x="1546710" y="816872"/>
                  <a:pt x="1523706" y="844668"/>
                </a:cubicBezTo>
                <a:cubicBezTo>
                  <a:pt x="1500702" y="872464"/>
                  <a:pt x="1205487" y="580125"/>
                  <a:pt x="1023374" y="499612"/>
                </a:cubicBezTo>
                <a:cubicBezTo>
                  <a:pt x="841261" y="419099"/>
                  <a:pt x="516333" y="375008"/>
                  <a:pt x="431027" y="361589"/>
                </a:cubicBezTo>
                <a:cubicBezTo>
                  <a:pt x="345721" y="348170"/>
                  <a:pt x="565216" y="395137"/>
                  <a:pt x="511540" y="419099"/>
                </a:cubicBezTo>
                <a:cubicBezTo>
                  <a:pt x="457864" y="443061"/>
                  <a:pt x="84053" y="546578"/>
                  <a:pt x="108974" y="505363"/>
                </a:cubicBezTo>
                <a:cubicBezTo>
                  <a:pt x="133895" y="464148"/>
                  <a:pt x="656273" y="199604"/>
                  <a:pt x="661065" y="171808"/>
                </a:cubicBezTo>
                <a:cubicBezTo>
                  <a:pt x="665857" y="144012"/>
                  <a:pt x="222076" y="324208"/>
                  <a:pt x="137729" y="338585"/>
                </a:cubicBezTo>
                <a:cubicBezTo>
                  <a:pt x="53382" y="352962"/>
                  <a:pt x="142522" y="277242"/>
                  <a:pt x="154982" y="258072"/>
                </a:cubicBezTo>
                <a:cubicBezTo>
                  <a:pt x="167442" y="238902"/>
                  <a:pt x="232619" y="229318"/>
                  <a:pt x="212491" y="223567"/>
                </a:cubicBezTo>
                <a:cubicBezTo>
                  <a:pt x="192363" y="217816"/>
                  <a:pt x="-54928" y="259990"/>
                  <a:pt x="11208" y="223567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1" name="フリーフォーム 1550">
            <a:extLst>
              <a:ext uri="{FF2B5EF4-FFF2-40B4-BE49-F238E27FC236}">
                <a16:creationId xmlns:a16="http://schemas.microsoft.com/office/drawing/2014/main" id="{969A3D32-B36E-51FA-59D8-482318F91A51}"/>
              </a:ext>
            </a:extLst>
          </p:cNvPr>
          <p:cNvSpPr/>
          <p:nvPr/>
        </p:nvSpPr>
        <p:spPr>
          <a:xfrm>
            <a:off x="5082760" y="3732159"/>
            <a:ext cx="1411369" cy="544448"/>
          </a:xfrm>
          <a:custGeom>
            <a:avLst/>
            <a:gdLst>
              <a:gd name="connsiteX0" fmla="*/ 1074 w 1411369"/>
              <a:gd name="connsiteY0" fmla="*/ 166981 h 544448"/>
              <a:gd name="connsiteX1" fmla="*/ 110342 w 1411369"/>
              <a:gd name="connsiteY1" fmla="*/ 143977 h 544448"/>
              <a:gd name="connsiteX2" fmla="*/ 581919 w 1411369"/>
              <a:gd name="connsiteY2" fmla="*/ 11705 h 544448"/>
              <a:gd name="connsiteX3" fmla="*/ 501406 w 1411369"/>
              <a:gd name="connsiteY3" fmla="*/ 28958 h 544448"/>
              <a:gd name="connsiteX4" fmla="*/ 863715 w 1411369"/>
              <a:gd name="connsiteY4" fmla="*/ 189984 h 544448"/>
              <a:gd name="connsiteX5" fmla="*/ 811957 w 1411369"/>
              <a:gd name="connsiteY5" fmla="*/ 5954 h 544448"/>
              <a:gd name="connsiteX6" fmla="*/ 1329542 w 1411369"/>
              <a:gd name="connsiteY6" fmla="*/ 460279 h 544448"/>
              <a:gd name="connsiteX7" fmla="*/ 1392802 w 1411369"/>
              <a:gd name="connsiteY7" fmla="*/ 535041 h 544448"/>
              <a:gd name="connsiteX8" fmla="*/ 1151263 w 1411369"/>
              <a:gd name="connsiteY8" fmla="*/ 339509 h 544448"/>
              <a:gd name="connsiteX9" fmla="*/ 817708 w 1411369"/>
              <a:gd name="connsiteY9" fmla="*/ 328007 h 544448"/>
              <a:gd name="connsiteX10" fmla="*/ 231112 w 1411369"/>
              <a:gd name="connsiteY10" fmla="*/ 374015 h 544448"/>
              <a:gd name="connsiteX11" fmla="*/ 524410 w 1411369"/>
              <a:gd name="connsiteY11" fmla="*/ 270498 h 544448"/>
              <a:gd name="connsiteX12" fmla="*/ 98840 w 1411369"/>
              <a:gd name="connsiteY12" fmla="*/ 333758 h 544448"/>
              <a:gd name="connsiteX13" fmla="*/ 311625 w 1411369"/>
              <a:gd name="connsiteY13" fmla="*/ 207237 h 544448"/>
              <a:gd name="connsiteX14" fmla="*/ 70085 w 1411369"/>
              <a:gd name="connsiteY14" fmla="*/ 218739 h 544448"/>
              <a:gd name="connsiteX15" fmla="*/ 1074 w 1411369"/>
              <a:gd name="connsiteY15" fmla="*/ 166981 h 544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11369" h="544448">
                <a:moveTo>
                  <a:pt x="1074" y="166981"/>
                </a:moveTo>
                <a:cubicBezTo>
                  <a:pt x="7784" y="154521"/>
                  <a:pt x="13535" y="169856"/>
                  <a:pt x="110342" y="143977"/>
                </a:cubicBezTo>
                <a:cubicBezTo>
                  <a:pt x="207150" y="118098"/>
                  <a:pt x="516742" y="30875"/>
                  <a:pt x="581919" y="11705"/>
                </a:cubicBezTo>
                <a:cubicBezTo>
                  <a:pt x="647096" y="-7465"/>
                  <a:pt x="454440" y="-755"/>
                  <a:pt x="501406" y="28958"/>
                </a:cubicBezTo>
                <a:cubicBezTo>
                  <a:pt x="548372" y="58671"/>
                  <a:pt x="811957" y="193818"/>
                  <a:pt x="863715" y="189984"/>
                </a:cubicBezTo>
                <a:cubicBezTo>
                  <a:pt x="915473" y="186150"/>
                  <a:pt x="734319" y="-39095"/>
                  <a:pt x="811957" y="5954"/>
                </a:cubicBezTo>
                <a:cubicBezTo>
                  <a:pt x="889595" y="51003"/>
                  <a:pt x="1232734" y="372098"/>
                  <a:pt x="1329542" y="460279"/>
                </a:cubicBezTo>
                <a:cubicBezTo>
                  <a:pt x="1426350" y="548460"/>
                  <a:pt x="1422515" y="555169"/>
                  <a:pt x="1392802" y="535041"/>
                </a:cubicBezTo>
                <a:cubicBezTo>
                  <a:pt x="1363089" y="514913"/>
                  <a:pt x="1247112" y="374015"/>
                  <a:pt x="1151263" y="339509"/>
                </a:cubicBezTo>
                <a:cubicBezTo>
                  <a:pt x="1055414" y="305003"/>
                  <a:pt x="971066" y="322256"/>
                  <a:pt x="817708" y="328007"/>
                </a:cubicBezTo>
                <a:cubicBezTo>
                  <a:pt x="664350" y="333758"/>
                  <a:pt x="279995" y="383600"/>
                  <a:pt x="231112" y="374015"/>
                </a:cubicBezTo>
                <a:cubicBezTo>
                  <a:pt x="182229" y="364430"/>
                  <a:pt x="546455" y="277207"/>
                  <a:pt x="524410" y="270498"/>
                </a:cubicBezTo>
                <a:cubicBezTo>
                  <a:pt x="502365" y="263789"/>
                  <a:pt x="134304" y="344302"/>
                  <a:pt x="98840" y="333758"/>
                </a:cubicBezTo>
                <a:cubicBezTo>
                  <a:pt x="63376" y="323214"/>
                  <a:pt x="316417" y="226407"/>
                  <a:pt x="311625" y="207237"/>
                </a:cubicBezTo>
                <a:cubicBezTo>
                  <a:pt x="306833" y="188067"/>
                  <a:pt x="120885" y="221614"/>
                  <a:pt x="70085" y="218739"/>
                </a:cubicBezTo>
                <a:cubicBezTo>
                  <a:pt x="19285" y="215864"/>
                  <a:pt x="-5636" y="179441"/>
                  <a:pt x="1074" y="166981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2" name="フリーフォーム 1551">
            <a:extLst>
              <a:ext uri="{FF2B5EF4-FFF2-40B4-BE49-F238E27FC236}">
                <a16:creationId xmlns:a16="http://schemas.microsoft.com/office/drawing/2014/main" id="{54F99BCD-59F4-5D5F-DC43-7AA36C44E7CB}"/>
              </a:ext>
            </a:extLst>
          </p:cNvPr>
          <p:cNvSpPr/>
          <p:nvPr/>
        </p:nvSpPr>
        <p:spPr>
          <a:xfrm>
            <a:off x="3419830" y="6152014"/>
            <a:ext cx="836069" cy="394047"/>
          </a:xfrm>
          <a:custGeom>
            <a:avLst/>
            <a:gdLst>
              <a:gd name="connsiteX0" fmla="*/ 7732 w 836069"/>
              <a:gd name="connsiteY0" fmla="*/ 151020 h 394047"/>
              <a:gd name="connsiteX1" fmla="*/ 628834 w 836069"/>
              <a:gd name="connsiteY1" fmla="*/ 1495 h 394047"/>
              <a:gd name="connsiteX2" fmla="*/ 818615 w 836069"/>
              <a:gd name="connsiteY2" fmla="*/ 254537 h 394047"/>
              <a:gd name="connsiteX3" fmla="*/ 807113 w 836069"/>
              <a:gd name="connsiteY3" fmla="*/ 185526 h 394047"/>
              <a:gd name="connsiteX4" fmla="*/ 835868 w 836069"/>
              <a:gd name="connsiteY4" fmla="*/ 386809 h 394047"/>
              <a:gd name="connsiteX5" fmla="*/ 789861 w 836069"/>
              <a:gd name="connsiteY5" fmla="*/ 346552 h 394047"/>
              <a:gd name="connsiteX6" fmla="*/ 508064 w 836069"/>
              <a:gd name="connsiteY6" fmla="*/ 317797 h 394047"/>
              <a:gd name="connsiteX7" fmla="*/ 784110 w 836069"/>
              <a:gd name="connsiteY7" fmla="*/ 323548 h 394047"/>
              <a:gd name="connsiteX8" fmla="*/ 473559 w 836069"/>
              <a:gd name="connsiteY8" fmla="*/ 271790 h 394047"/>
              <a:gd name="connsiteX9" fmla="*/ 255023 w 836069"/>
              <a:gd name="connsiteY9" fmla="*/ 283292 h 394047"/>
              <a:gd name="connsiteX10" fmla="*/ 456306 w 836069"/>
              <a:gd name="connsiteY10" fmla="*/ 179775 h 394047"/>
              <a:gd name="connsiteX11" fmla="*/ 157257 w 836069"/>
              <a:gd name="connsiteY11" fmla="*/ 214280 h 394047"/>
              <a:gd name="connsiteX12" fmla="*/ 272276 w 836069"/>
              <a:gd name="connsiteY12" fmla="*/ 179775 h 394047"/>
              <a:gd name="connsiteX13" fmla="*/ 7732 w 836069"/>
              <a:gd name="connsiteY13" fmla="*/ 151020 h 394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36069" h="394047">
                <a:moveTo>
                  <a:pt x="7732" y="151020"/>
                </a:moveTo>
                <a:cubicBezTo>
                  <a:pt x="67158" y="121307"/>
                  <a:pt x="493687" y="-15758"/>
                  <a:pt x="628834" y="1495"/>
                </a:cubicBezTo>
                <a:cubicBezTo>
                  <a:pt x="763981" y="18748"/>
                  <a:pt x="788902" y="223865"/>
                  <a:pt x="818615" y="254537"/>
                </a:cubicBezTo>
                <a:cubicBezTo>
                  <a:pt x="848328" y="285209"/>
                  <a:pt x="804238" y="163481"/>
                  <a:pt x="807113" y="185526"/>
                </a:cubicBezTo>
                <a:cubicBezTo>
                  <a:pt x="809988" y="207571"/>
                  <a:pt x="838743" y="359971"/>
                  <a:pt x="835868" y="386809"/>
                </a:cubicBezTo>
                <a:cubicBezTo>
                  <a:pt x="832993" y="413647"/>
                  <a:pt x="844495" y="358054"/>
                  <a:pt x="789861" y="346552"/>
                </a:cubicBezTo>
                <a:cubicBezTo>
                  <a:pt x="735227" y="335050"/>
                  <a:pt x="509022" y="321631"/>
                  <a:pt x="508064" y="317797"/>
                </a:cubicBezTo>
                <a:cubicBezTo>
                  <a:pt x="507106" y="313963"/>
                  <a:pt x="789861" y="331216"/>
                  <a:pt x="784110" y="323548"/>
                </a:cubicBezTo>
                <a:cubicBezTo>
                  <a:pt x="778359" y="315880"/>
                  <a:pt x="561740" y="278499"/>
                  <a:pt x="473559" y="271790"/>
                </a:cubicBezTo>
                <a:cubicBezTo>
                  <a:pt x="385378" y="265081"/>
                  <a:pt x="257898" y="298628"/>
                  <a:pt x="255023" y="283292"/>
                </a:cubicBezTo>
                <a:cubicBezTo>
                  <a:pt x="252148" y="267956"/>
                  <a:pt x="472600" y="191277"/>
                  <a:pt x="456306" y="179775"/>
                </a:cubicBezTo>
                <a:cubicBezTo>
                  <a:pt x="440012" y="168273"/>
                  <a:pt x="187929" y="214280"/>
                  <a:pt x="157257" y="214280"/>
                </a:cubicBezTo>
                <a:cubicBezTo>
                  <a:pt x="126585" y="214280"/>
                  <a:pt x="294321" y="190318"/>
                  <a:pt x="272276" y="179775"/>
                </a:cubicBezTo>
                <a:cubicBezTo>
                  <a:pt x="250231" y="169232"/>
                  <a:pt x="-51694" y="180733"/>
                  <a:pt x="7732" y="151020"/>
                </a:cubicBezTo>
                <a:close/>
              </a:path>
            </a:pathLst>
          </a:custGeom>
          <a:solidFill>
            <a:srgbClr val="00B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3" name="フリーフォーム 1552">
            <a:extLst>
              <a:ext uri="{FF2B5EF4-FFF2-40B4-BE49-F238E27FC236}">
                <a16:creationId xmlns:a16="http://schemas.microsoft.com/office/drawing/2014/main" id="{EF4817A1-D49D-86DB-FFA2-CC6A07930F33}"/>
              </a:ext>
            </a:extLst>
          </p:cNvPr>
          <p:cNvSpPr/>
          <p:nvPr/>
        </p:nvSpPr>
        <p:spPr>
          <a:xfrm>
            <a:off x="3620803" y="6256909"/>
            <a:ext cx="1296942" cy="370524"/>
          </a:xfrm>
          <a:custGeom>
            <a:avLst/>
            <a:gdLst>
              <a:gd name="connsiteX0" fmla="*/ 13793 w 1296942"/>
              <a:gd name="connsiteY0" fmla="*/ 120887 h 370524"/>
              <a:gd name="connsiteX1" fmla="*/ 634895 w 1296942"/>
              <a:gd name="connsiteY1" fmla="*/ 117 h 370524"/>
              <a:gd name="connsiteX2" fmla="*/ 841929 w 1296942"/>
              <a:gd name="connsiteY2" fmla="*/ 97883 h 370524"/>
              <a:gd name="connsiteX3" fmla="*/ 859182 w 1296942"/>
              <a:gd name="connsiteY3" fmla="*/ 63378 h 370524"/>
              <a:gd name="connsiteX4" fmla="*/ 1284752 w 1296942"/>
              <a:gd name="connsiteY4" fmla="*/ 322170 h 370524"/>
              <a:gd name="connsiteX5" fmla="*/ 1181235 w 1296942"/>
              <a:gd name="connsiteY5" fmla="*/ 356676 h 370524"/>
              <a:gd name="connsiteX6" fmla="*/ 1181235 w 1296942"/>
              <a:gd name="connsiteY6" fmla="*/ 362427 h 370524"/>
              <a:gd name="connsiteX7" fmla="*/ 732661 w 1296942"/>
              <a:gd name="connsiteY7" fmla="*/ 247408 h 370524"/>
              <a:gd name="connsiteX8" fmla="*/ 410608 w 1296942"/>
              <a:gd name="connsiteY8" fmla="*/ 230155 h 370524"/>
              <a:gd name="connsiteX9" fmla="*/ 445114 w 1296942"/>
              <a:gd name="connsiteY9" fmla="*/ 212902 h 370524"/>
              <a:gd name="connsiteX10" fmla="*/ 220827 w 1296942"/>
              <a:gd name="connsiteY10" fmla="*/ 172646 h 370524"/>
              <a:gd name="connsiteX11" fmla="*/ 13793 w 1296942"/>
              <a:gd name="connsiteY11" fmla="*/ 120887 h 370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96942" h="370524">
                <a:moveTo>
                  <a:pt x="13793" y="120887"/>
                </a:moveTo>
                <a:cubicBezTo>
                  <a:pt x="82804" y="92132"/>
                  <a:pt x="496872" y="3951"/>
                  <a:pt x="634895" y="117"/>
                </a:cubicBezTo>
                <a:cubicBezTo>
                  <a:pt x="772918" y="-3717"/>
                  <a:pt x="804548" y="87340"/>
                  <a:pt x="841929" y="97883"/>
                </a:cubicBezTo>
                <a:cubicBezTo>
                  <a:pt x="879310" y="108426"/>
                  <a:pt x="785378" y="25997"/>
                  <a:pt x="859182" y="63378"/>
                </a:cubicBezTo>
                <a:cubicBezTo>
                  <a:pt x="932986" y="100759"/>
                  <a:pt x="1231077" y="273287"/>
                  <a:pt x="1284752" y="322170"/>
                </a:cubicBezTo>
                <a:cubicBezTo>
                  <a:pt x="1338427" y="371053"/>
                  <a:pt x="1198488" y="349967"/>
                  <a:pt x="1181235" y="356676"/>
                </a:cubicBezTo>
                <a:cubicBezTo>
                  <a:pt x="1163982" y="363385"/>
                  <a:pt x="1255997" y="380638"/>
                  <a:pt x="1181235" y="362427"/>
                </a:cubicBezTo>
                <a:cubicBezTo>
                  <a:pt x="1106473" y="344216"/>
                  <a:pt x="861099" y="269453"/>
                  <a:pt x="732661" y="247408"/>
                </a:cubicBezTo>
                <a:cubicBezTo>
                  <a:pt x="604223" y="225363"/>
                  <a:pt x="458532" y="235906"/>
                  <a:pt x="410608" y="230155"/>
                </a:cubicBezTo>
                <a:cubicBezTo>
                  <a:pt x="362684" y="224404"/>
                  <a:pt x="476744" y="222487"/>
                  <a:pt x="445114" y="212902"/>
                </a:cubicBezTo>
                <a:cubicBezTo>
                  <a:pt x="413484" y="203317"/>
                  <a:pt x="287921" y="183189"/>
                  <a:pt x="220827" y="172646"/>
                </a:cubicBezTo>
                <a:cubicBezTo>
                  <a:pt x="153733" y="162103"/>
                  <a:pt x="-55218" y="149642"/>
                  <a:pt x="13793" y="120887"/>
                </a:cubicBezTo>
                <a:close/>
              </a:path>
            </a:pathLst>
          </a:custGeom>
          <a:solidFill>
            <a:srgbClr val="00B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4" name="フリーフォーム 1553">
            <a:extLst>
              <a:ext uri="{FF2B5EF4-FFF2-40B4-BE49-F238E27FC236}">
                <a16:creationId xmlns:a16="http://schemas.microsoft.com/office/drawing/2014/main" id="{F7115AC6-D400-3D31-C127-9CFDB04B5B49}"/>
              </a:ext>
            </a:extLst>
          </p:cNvPr>
          <p:cNvSpPr/>
          <p:nvPr/>
        </p:nvSpPr>
        <p:spPr>
          <a:xfrm>
            <a:off x="3600034" y="6288320"/>
            <a:ext cx="1389535" cy="698362"/>
          </a:xfrm>
          <a:custGeom>
            <a:avLst/>
            <a:gdLst>
              <a:gd name="connsiteX0" fmla="*/ 57 w 1389535"/>
              <a:gd name="connsiteY0" fmla="*/ 3212 h 698362"/>
              <a:gd name="connsiteX1" fmla="*/ 120826 w 1389535"/>
              <a:gd name="connsiteY1" fmla="*/ 77974 h 698362"/>
              <a:gd name="connsiteX2" fmla="*/ 460132 w 1389535"/>
              <a:gd name="connsiteY2" fmla="*/ 325265 h 698362"/>
              <a:gd name="connsiteX3" fmla="*/ 448630 w 1389535"/>
              <a:gd name="connsiteY3" fmla="*/ 244752 h 698362"/>
              <a:gd name="connsiteX4" fmla="*/ 799438 w 1389535"/>
              <a:gd name="connsiteY4" fmla="*/ 359771 h 698362"/>
              <a:gd name="connsiteX5" fmla="*/ 741928 w 1389535"/>
              <a:gd name="connsiteY5" fmla="*/ 325265 h 698362"/>
              <a:gd name="connsiteX6" fmla="*/ 1127241 w 1389535"/>
              <a:gd name="connsiteY6" fmla="*/ 331016 h 698362"/>
              <a:gd name="connsiteX7" fmla="*/ 1288268 w 1389535"/>
              <a:gd name="connsiteY7" fmla="*/ 164238 h 698362"/>
              <a:gd name="connsiteX8" fmla="*/ 1230758 w 1389535"/>
              <a:gd name="connsiteY8" fmla="*/ 302261 h 698362"/>
              <a:gd name="connsiteX9" fmla="*/ 1386034 w 1389535"/>
              <a:gd name="connsiteY9" fmla="*/ 457537 h 698362"/>
              <a:gd name="connsiteX10" fmla="*/ 1052479 w 1389535"/>
              <a:gd name="connsiteY10" fmla="*/ 630065 h 698362"/>
              <a:gd name="connsiteX11" fmla="*/ 477385 w 1389535"/>
              <a:gd name="connsiteY11" fmla="*/ 693325 h 698362"/>
              <a:gd name="connsiteX12" fmla="*/ 592404 w 1389535"/>
              <a:gd name="connsiteY12" fmla="*/ 509295 h 698362"/>
              <a:gd name="connsiteX13" fmla="*/ 511891 w 1389535"/>
              <a:gd name="connsiteY13" fmla="*/ 434533 h 698362"/>
              <a:gd name="connsiteX14" fmla="*/ 51815 w 1389535"/>
              <a:gd name="connsiteY14" fmla="*/ 164238 h 698362"/>
              <a:gd name="connsiteX15" fmla="*/ 40313 w 1389535"/>
              <a:gd name="connsiteY15" fmla="*/ 158488 h 698362"/>
              <a:gd name="connsiteX16" fmla="*/ 132328 w 1389535"/>
              <a:gd name="connsiteY16" fmla="*/ 164238 h 698362"/>
              <a:gd name="connsiteX17" fmla="*/ 57 w 1389535"/>
              <a:gd name="connsiteY17" fmla="*/ 3212 h 698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89535" h="698362">
                <a:moveTo>
                  <a:pt x="57" y="3212"/>
                </a:moveTo>
                <a:cubicBezTo>
                  <a:pt x="-1860" y="-11165"/>
                  <a:pt x="44147" y="24299"/>
                  <a:pt x="120826" y="77974"/>
                </a:cubicBezTo>
                <a:cubicBezTo>
                  <a:pt x="197505" y="131649"/>
                  <a:pt x="405498" y="297469"/>
                  <a:pt x="460132" y="325265"/>
                </a:cubicBezTo>
                <a:cubicBezTo>
                  <a:pt x="514766" y="353061"/>
                  <a:pt x="392079" y="239001"/>
                  <a:pt x="448630" y="244752"/>
                </a:cubicBezTo>
                <a:cubicBezTo>
                  <a:pt x="505181" y="250503"/>
                  <a:pt x="750555" y="346352"/>
                  <a:pt x="799438" y="359771"/>
                </a:cubicBezTo>
                <a:cubicBezTo>
                  <a:pt x="848321" y="373190"/>
                  <a:pt x="687294" y="330057"/>
                  <a:pt x="741928" y="325265"/>
                </a:cubicBezTo>
                <a:cubicBezTo>
                  <a:pt x="796562" y="320473"/>
                  <a:pt x="1036184" y="357854"/>
                  <a:pt x="1127241" y="331016"/>
                </a:cubicBezTo>
                <a:cubicBezTo>
                  <a:pt x="1218298" y="304178"/>
                  <a:pt x="1271015" y="169030"/>
                  <a:pt x="1288268" y="164238"/>
                </a:cubicBezTo>
                <a:cubicBezTo>
                  <a:pt x="1305521" y="159446"/>
                  <a:pt x="1214464" y="253378"/>
                  <a:pt x="1230758" y="302261"/>
                </a:cubicBezTo>
                <a:cubicBezTo>
                  <a:pt x="1247052" y="351144"/>
                  <a:pt x="1415747" y="402903"/>
                  <a:pt x="1386034" y="457537"/>
                </a:cubicBezTo>
                <a:cubicBezTo>
                  <a:pt x="1356321" y="512171"/>
                  <a:pt x="1203921" y="590767"/>
                  <a:pt x="1052479" y="630065"/>
                </a:cubicBezTo>
                <a:cubicBezTo>
                  <a:pt x="901038" y="669363"/>
                  <a:pt x="554064" y="713453"/>
                  <a:pt x="477385" y="693325"/>
                </a:cubicBezTo>
                <a:cubicBezTo>
                  <a:pt x="400706" y="673197"/>
                  <a:pt x="586653" y="552427"/>
                  <a:pt x="592404" y="509295"/>
                </a:cubicBezTo>
                <a:cubicBezTo>
                  <a:pt x="598155" y="466163"/>
                  <a:pt x="601989" y="492042"/>
                  <a:pt x="511891" y="434533"/>
                </a:cubicBezTo>
                <a:cubicBezTo>
                  <a:pt x="421793" y="377024"/>
                  <a:pt x="130411" y="210245"/>
                  <a:pt x="51815" y="164238"/>
                </a:cubicBezTo>
                <a:cubicBezTo>
                  <a:pt x="-26781" y="118231"/>
                  <a:pt x="26894" y="158488"/>
                  <a:pt x="40313" y="158488"/>
                </a:cubicBezTo>
                <a:cubicBezTo>
                  <a:pt x="53732" y="158488"/>
                  <a:pt x="140954" y="186283"/>
                  <a:pt x="132328" y="164238"/>
                </a:cubicBezTo>
                <a:cubicBezTo>
                  <a:pt x="123702" y="142193"/>
                  <a:pt x="1974" y="17589"/>
                  <a:pt x="57" y="3212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5" name="フリーフォーム 1554">
            <a:extLst>
              <a:ext uri="{FF2B5EF4-FFF2-40B4-BE49-F238E27FC236}">
                <a16:creationId xmlns:a16="http://schemas.microsoft.com/office/drawing/2014/main" id="{CA7D619D-0B25-F619-9196-CC7470206042}"/>
              </a:ext>
            </a:extLst>
          </p:cNvPr>
          <p:cNvSpPr/>
          <p:nvPr/>
        </p:nvSpPr>
        <p:spPr>
          <a:xfrm>
            <a:off x="3512427" y="6238366"/>
            <a:ext cx="1341265" cy="697686"/>
          </a:xfrm>
          <a:custGeom>
            <a:avLst/>
            <a:gdLst>
              <a:gd name="connsiteX0" fmla="*/ 7150 w 1341265"/>
              <a:gd name="connsiteY0" fmla="*/ 1408 h 697686"/>
              <a:gd name="connsiteX1" fmla="*/ 242939 w 1341265"/>
              <a:gd name="connsiteY1" fmla="*/ 145181 h 697686"/>
              <a:gd name="connsiteX2" fmla="*/ 737520 w 1341265"/>
              <a:gd name="connsiteY2" fmla="*/ 432728 h 697686"/>
              <a:gd name="connsiteX3" fmla="*/ 662758 w 1341265"/>
              <a:gd name="connsiteY3" fmla="*/ 237196 h 697686"/>
              <a:gd name="connsiteX4" fmla="*/ 1203347 w 1341265"/>
              <a:gd name="connsiteY4" fmla="*/ 386721 h 697686"/>
              <a:gd name="connsiteX5" fmla="*/ 1335618 w 1341265"/>
              <a:gd name="connsiteY5" fmla="*/ 392472 h 697686"/>
              <a:gd name="connsiteX6" fmla="*/ 1071075 w 1341265"/>
              <a:gd name="connsiteY6" fmla="*/ 553498 h 697686"/>
              <a:gd name="connsiteX7" fmla="*/ 426969 w 1341265"/>
              <a:gd name="connsiteY7" fmla="*/ 697272 h 697686"/>
              <a:gd name="connsiteX8" fmla="*/ 64660 w 1341265"/>
              <a:gd name="connsiteY8" fmla="*/ 507491 h 697686"/>
              <a:gd name="connsiteX9" fmla="*/ 162426 w 1341265"/>
              <a:gd name="connsiteY9" fmla="*/ 507491 h 697686"/>
              <a:gd name="connsiteX10" fmla="*/ 41656 w 1341265"/>
              <a:gd name="connsiteY10" fmla="*/ 265951 h 697686"/>
              <a:gd name="connsiteX11" fmla="*/ 58909 w 1341265"/>
              <a:gd name="connsiteY11" fmla="*/ 81921 h 697686"/>
              <a:gd name="connsiteX12" fmla="*/ 7150 w 1341265"/>
              <a:gd name="connsiteY12" fmla="*/ 1408 h 697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41265" h="697686">
                <a:moveTo>
                  <a:pt x="7150" y="1408"/>
                </a:moveTo>
                <a:cubicBezTo>
                  <a:pt x="37822" y="11951"/>
                  <a:pt x="242939" y="145181"/>
                  <a:pt x="242939" y="145181"/>
                </a:cubicBezTo>
                <a:cubicBezTo>
                  <a:pt x="364667" y="217068"/>
                  <a:pt x="667550" y="417392"/>
                  <a:pt x="737520" y="432728"/>
                </a:cubicBezTo>
                <a:cubicBezTo>
                  <a:pt x="807490" y="448064"/>
                  <a:pt x="585120" y="244864"/>
                  <a:pt x="662758" y="237196"/>
                </a:cubicBezTo>
                <a:cubicBezTo>
                  <a:pt x="740396" y="229528"/>
                  <a:pt x="1091204" y="360842"/>
                  <a:pt x="1203347" y="386721"/>
                </a:cubicBezTo>
                <a:cubicBezTo>
                  <a:pt x="1315490" y="412600"/>
                  <a:pt x="1357663" y="364676"/>
                  <a:pt x="1335618" y="392472"/>
                </a:cubicBezTo>
                <a:cubicBezTo>
                  <a:pt x="1313573" y="420268"/>
                  <a:pt x="1222516" y="502698"/>
                  <a:pt x="1071075" y="553498"/>
                </a:cubicBezTo>
                <a:cubicBezTo>
                  <a:pt x="919634" y="604298"/>
                  <a:pt x="594705" y="704940"/>
                  <a:pt x="426969" y="697272"/>
                </a:cubicBezTo>
                <a:cubicBezTo>
                  <a:pt x="259233" y="689604"/>
                  <a:pt x="108751" y="539121"/>
                  <a:pt x="64660" y="507491"/>
                </a:cubicBezTo>
                <a:cubicBezTo>
                  <a:pt x="20570" y="475861"/>
                  <a:pt x="166260" y="547748"/>
                  <a:pt x="162426" y="507491"/>
                </a:cubicBezTo>
                <a:cubicBezTo>
                  <a:pt x="158592" y="467234"/>
                  <a:pt x="58909" y="336879"/>
                  <a:pt x="41656" y="265951"/>
                </a:cubicBezTo>
                <a:cubicBezTo>
                  <a:pt x="24403" y="195023"/>
                  <a:pt x="63701" y="122178"/>
                  <a:pt x="58909" y="81921"/>
                </a:cubicBezTo>
                <a:cubicBezTo>
                  <a:pt x="54117" y="41664"/>
                  <a:pt x="-23522" y="-9135"/>
                  <a:pt x="7150" y="1408"/>
                </a:cubicBezTo>
                <a:close/>
              </a:path>
            </a:pathLst>
          </a:custGeom>
          <a:solidFill>
            <a:srgbClr val="FF26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6" name="フリーフォーム 1555">
            <a:extLst>
              <a:ext uri="{FF2B5EF4-FFF2-40B4-BE49-F238E27FC236}">
                <a16:creationId xmlns:a16="http://schemas.microsoft.com/office/drawing/2014/main" id="{5C580220-4ED9-BFC3-0B46-E5FF9BD57430}"/>
              </a:ext>
            </a:extLst>
          </p:cNvPr>
          <p:cNvSpPr/>
          <p:nvPr/>
        </p:nvSpPr>
        <p:spPr>
          <a:xfrm>
            <a:off x="3727511" y="6539972"/>
            <a:ext cx="448616" cy="349779"/>
          </a:xfrm>
          <a:custGeom>
            <a:avLst/>
            <a:gdLst>
              <a:gd name="connsiteX0" fmla="*/ 3114 w 448616"/>
              <a:gd name="connsiteY0" fmla="*/ 528 h 349779"/>
              <a:gd name="connsiteX1" fmla="*/ 69789 w 448616"/>
              <a:gd name="connsiteY1" fmla="*/ 51328 h 349779"/>
              <a:gd name="connsiteX2" fmla="*/ 47564 w 448616"/>
              <a:gd name="connsiteY2" fmla="*/ 76728 h 349779"/>
              <a:gd name="connsiteX3" fmla="*/ 92014 w 448616"/>
              <a:gd name="connsiteY3" fmla="*/ 48153 h 349779"/>
              <a:gd name="connsiteX4" fmla="*/ 95189 w 448616"/>
              <a:gd name="connsiteY4" fmla="*/ 152928 h 349779"/>
              <a:gd name="connsiteX5" fmla="*/ 117414 w 448616"/>
              <a:gd name="connsiteY5" fmla="*/ 108478 h 349779"/>
              <a:gd name="connsiteX6" fmla="*/ 145989 w 448616"/>
              <a:gd name="connsiteY6" fmla="*/ 184678 h 349779"/>
              <a:gd name="connsiteX7" fmla="*/ 174564 w 448616"/>
              <a:gd name="connsiteY7" fmla="*/ 162453 h 349779"/>
              <a:gd name="connsiteX8" fmla="*/ 187264 w 448616"/>
              <a:gd name="connsiteY8" fmla="*/ 200553 h 349779"/>
              <a:gd name="connsiteX9" fmla="*/ 257114 w 448616"/>
              <a:gd name="connsiteY9" fmla="*/ 165628 h 349779"/>
              <a:gd name="connsiteX10" fmla="*/ 238064 w 448616"/>
              <a:gd name="connsiteY10" fmla="*/ 248178 h 349779"/>
              <a:gd name="connsiteX11" fmla="*/ 295214 w 448616"/>
              <a:gd name="connsiteY11" fmla="*/ 175153 h 349779"/>
              <a:gd name="connsiteX12" fmla="*/ 358714 w 448616"/>
              <a:gd name="connsiteY12" fmla="*/ 222778 h 349779"/>
              <a:gd name="connsiteX13" fmla="*/ 434914 w 448616"/>
              <a:gd name="connsiteY13" fmla="*/ 159278 h 349779"/>
              <a:gd name="connsiteX14" fmla="*/ 447614 w 448616"/>
              <a:gd name="connsiteY14" fmla="*/ 210078 h 349779"/>
              <a:gd name="connsiteX15" fmla="*/ 422214 w 448616"/>
              <a:gd name="connsiteY15" fmla="*/ 349778 h 349779"/>
              <a:gd name="connsiteX16" fmla="*/ 403164 w 448616"/>
              <a:gd name="connsiteY16" fmla="*/ 206903 h 349779"/>
              <a:gd name="connsiteX17" fmla="*/ 247589 w 448616"/>
              <a:gd name="connsiteY17" fmla="*/ 137053 h 349779"/>
              <a:gd name="connsiteX18" fmla="*/ 187264 w 448616"/>
              <a:gd name="connsiteY18" fmla="*/ 86253 h 349779"/>
              <a:gd name="connsiteX19" fmla="*/ 3114 w 448616"/>
              <a:gd name="connsiteY19" fmla="*/ 528 h 349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48616" h="349779">
                <a:moveTo>
                  <a:pt x="3114" y="528"/>
                </a:moveTo>
                <a:cubicBezTo>
                  <a:pt x="-16465" y="-5293"/>
                  <a:pt x="62381" y="38628"/>
                  <a:pt x="69789" y="51328"/>
                </a:cubicBezTo>
                <a:cubicBezTo>
                  <a:pt x="77197" y="64028"/>
                  <a:pt x="43860" y="77257"/>
                  <a:pt x="47564" y="76728"/>
                </a:cubicBezTo>
                <a:cubicBezTo>
                  <a:pt x="51268" y="76199"/>
                  <a:pt x="84077" y="35453"/>
                  <a:pt x="92014" y="48153"/>
                </a:cubicBezTo>
                <a:cubicBezTo>
                  <a:pt x="99951" y="60853"/>
                  <a:pt x="90956" y="142874"/>
                  <a:pt x="95189" y="152928"/>
                </a:cubicBezTo>
                <a:cubicBezTo>
                  <a:pt x="99422" y="162982"/>
                  <a:pt x="108947" y="103186"/>
                  <a:pt x="117414" y="108478"/>
                </a:cubicBezTo>
                <a:cubicBezTo>
                  <a:pt x="125881" y="113770"/>
                  <a:pt x="136464" y="175682"/>
                  <a:pt x="145989" y="184678"/>
                </a:cubicBezTo>
                <a:cubicBezTo>
                  <a:pt x="155514" y="193674"/>
                  <a:pt x="167685" y="159807"/>
                  <a:pt x="174564" y="162453"/>
                </a:cubicBezTo>
                <a:cubicBezTo>
                  <a:pt x="181443" y="165099"/>
                  <a:pt x="173506" y="200024"/>
                  <a:pt x="187264" y="200553"/>
                </a:cubicBezTo>
                <a:cubicBezTo>
                  <a:pt x="201022" y="201082"/>
                  <a:pt x="248647" y="157691"/>
                  <a:pt x="257114" y="165628"/>
                </a:cubicBezTo>
                <a:cubicBezTo>
                  <a:pt x="265581" y="173566"/>
                  <a:pt x="231714" y="246591"/>
                  <a:pt x="238064" y="248178"/>
                </a:cubicBezTo>
                <a:cubicBezTo>
                  <a:pt x="244414" y="249766"/>
                  <a:pt x="275106" y="179386"/>
                  <a:pt x="295214" y="175153"/>
                </a:cubicBezTo>
                <a:cubicBezTo>
                  <a:pt x="315322" y="170920"/>
                  <a:pt x="335431" y="225424"/>
                  <a:pt x="358714" y="222778"/>
                </a:cubicBezTo>
                <a:cubicBezTo>
                  <a:pt x="381997" y="220132"/>
                  <a:pt x="420097" y="161395"/>
                  <a:pt x="434914" y="159278"/>
                </a:cubicBezTo>
                <a:cubicBezTo>
                  <a:pt x="449731" y="157161"/>
                  <a:pt x="449731" y="178328"/>
                  <a:pt x="447614" y="210078"/>
                </a:cubicBezTo>
                <a:cubicBezTo>
                  <a:pt x="445497" y="241828"/>
                  <a:pt x="429622" y="350307"/>
                  <a:pt x="422214" y="349778"/>
                </a:cubicBezTo>
                <a:cubicBezTo>
                  <a:pt x="414806" y="349249"/>
                  <a:pt x="432268" y="242357"/>
                  <a:pt x="403164" y="206903"/>
                </a:cubicBezTo>
                <a:cubicBezTo>
                  <a:pt x="374060" y="171449"/>
                  <a:pt x="283572" y="157161"/>
                  <a:pt x="247589" y="137053"/>
                </a:cubicBezTo>
                <a:cubicBezTo>
                  <a:pt x="211606" y="116945"/>
                  <a:pt x="222718" y="106891"/>
                  <a:pt x="187264" y="86253"/>
                </a:cubicBezTo>
                <a:cubicBezTo>
                  <a:pt x="151810" y="65615"/>
                  <a:pt x="22693" y="6349"/>
                  <a:pt x="3114" y="5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7" name="フリーフォーム 1556">
            <a:extLst>
              <a:ext uri="{FF2B5EF4-FFF2-40B4-BE49-F238E27FC236}">
                <a16:creationId xmlns:a16="http://schemas.microsoft.com/office/drawing/2014/main" id="{3223669B-05BC-5E54-2F03-02B2240B8821}"/>
              </a:ext>
            </a:extLst>
          </p:cNvPr>
          <p:cNvSpPr/>
          <p:nvPr/>
        </p:nvSpPr>
        <p:spPr>
          <a:xfrm>
            <a:off x="3816187" y="6295199"/>
            <a:ext cx="338008" cy="151071"/>
          </a:xfrm>
          <a:custGeom>
            <a:avLst/>
            <a:gdLst>
              <a:gd name="connsiteX0" fmla="*/ 163 w 338008"/>
              <a:gd name="connsiteY0" fmla="*/ 35751 h 151071"/>
              <a:gd name="connsiteX1" fmla="*/ 279563 w 338008"/>
              <a:gd name="connsiteY1" fmla="*/ 32576 h 151071"/>
              <a:gd name="connsiteX2" fmla="*/ 308138 w 338008"/>
              <a:gd name="connsiteY2" fmla="*/ 73851 h 151071"/>
              <a:gd name="connsiteX3" fmla="*/ 311313 w 338008"/>
              <a:gd name="connsiteY3" fmla="*/ 80201 h 151071"/>
              <a:gd name="connsiteX4" fmla="*/ 314488 w 338008"/>
              <a:gd name="connsiteY4" fmla="*/ 150051 h 151071"/>
              <a:gd name="connsiteX5" fmla="*/ 333538 w 338008"/>
              <a:gd name="connsiteY5" fmla="*/ 19876 h 151071"/>
              <a:gd name="connsiteX6" fmla="*/ 219238 w 338008"/>
              <a:gd name="connsiteY6" fmla="*/ 826 h 151071"/>
              <a:gd name="connsiteX7" fmla="*/ 238288 w 338008"/>
              <a:gd name="connsiteY7" fmla="*/ 23051 h 151071"/>
              <a:gd name="connsiteX8" fmla="*/ 163 w 338008"/>
              <a:gd name="connsiteY8" fmla="*/ 35751 h 151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8008" h="151071">
                <a:moveTo>
                  <a:pt x="163" y="35751"/>
                </a:moveTo>
                <a:cubicBezTo>
                  <a:pt x="7042" y="37338"/>
                  <a:pt x="228234" y="26226"/>
                  <a:pt x="279563" y="32576"/>
                </a:cubicBezTo>
                <a:cubicBezTo>
                  <a:pt x="330892" y="38926"/>
                  <a:pt x="302846" y="65914"/>
                  <a:pt x="308138" y="73851"/>
                </a:cubicBezTo>
                <a:cubicBezTo>
                  <a:pt x="313430" y="81788"/>
                  <a:pt x="310255" y="67501"/>
                  <a:pt x="311313" y="80201"/>
                </a:cubicBezTo>
                <a:cubicBezTo>
                  <a:pt x="312371" y="92901"/>
                  <a:pt x="310784" y="160105"/>
                  <a:pt x="314488" y="150051"/>
                </a:cubicBezTo>
                <a:cubicBezTo>
                  <a:pt x="318192" y="139997"/>
                  <a:pt x="349413" y="44747"/>
                  <a:pt x="333538" y="19876"/>
                </a:cubicBezTo>
                <a:cubicBezTo>
                  <a:pt x="317663" y="-4995"/>
                  <a:pt x="235113" y="297"/>
                  <a:pt x="219238" y="826"/>
                </a:cubicBezTo>
                <a:cubicBezTo>
                  <a:pt x="203363" y="1355"/>
                  <a:pt x="271096" y="18288"/>
                  <a:pt x="238288" y="23051"/>
                </a:cubicBezTo>
                <a:cubicBezTo>
                  <a:pt x="205480" y="27814"/>
                  <a:pt x="-6716" y="34164"/>
                  <a:pt x="163" y="3575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9" name="フリーフォーム 1558">
            <a:extLst>
              <a:ext uri="{FF2B5EF4-FFF2-40B4-BE49-F238E27FC236}">
                <a16:creationId xmlns:a16="http://schemas.microsoft.com/office/drawing/2014/main" id="{0A4B19EB-92D4-7A90-3E0F-3D5A80707420}"/>
              </a:ext>
            </a:extLst>
          </p:cNvPr>
          <p:cNvSpPr/>
          <p:nvPr/>
        </p:nvSpPr>
        <p:spPr>
          <a:xfrm>
            <a:off x="4207102" y="6699625"/>
            <a:ext cx="431724" cy="145881"/>
          </a:xfrm>
          <a:custGeom>
            <a:avLst/>
            <a:gdLst>
              <a:gd name="connsiteX0" fmla="*/ 2948 w 431724"/>
              <a:gd name="connsiteY0" fmla="*/ 145675 h 145881"/>
              <a:gd name="connsiteX1" fmla="*/ 53748 w 431724"/>
              <a:gd name="connsiteY1" fmla="*/ 44075 h 145881"/>
              <a:gd name="connsiteX2" fmla="*/ 139473 w 431724"/>
              <a:gd name="connsiteY2" fmla="*/ 47250 h 145881"/>
              <a:gd name="connsiteX3" fmla="*/ 168048 w 431724"/>
              <a:gd name="connsiteY3" fmla="*/ 79000 h 145881"/>
              <a:gd name="connsiteX4" fmla="*/ 199798 w 431724"/>
              <a:gd name="connsiteY4" fmla="*/ 101225 h 145881"/>
              <a:gd name="connsiteX5" fmla="*/ 228373 w 431724"/>
              <a:gd name="connsiteY5" fmla="*/ 50425 h 145881"/>
              <a:gd name="connsiteX6" fmla="*/ 266473 w 431724"/>
              <a:gd name="connsiteY6" fmla="*/ 59950 h 145881"/>
              <a:gd name="connsiteX7" fmla="*/ 329973 w 431724"/>
              <a:gd name="connsiteY7" fmla="*/ 31375 h 145881"/>
              <a:gd name="connsiteX8" fmla="*/ 345848 w 431724"/>
              <a:gd name="connsiteY8" fmla="*/ 72650 h 145881"/>
              <a:gd name="connsiteX9" fmla="*/ 399823 w 431724"/>
              <a:gd name="connsiteY9" fmla="*/ 12325 h 145881"/>
              <a:gd name="connsiteX10" fmla="*/ 431573 w 431724"/>
              <a:gd name="connsiteY10" fmla="*/ 21850 h 145881"/>
              <a:gd name="connsiteX11" fmla="*/ 409348 w 431724"/>
              <a:gd name="connsiteY11" fmla="*/ 21850 h 145881"/>
              <a:gd name="connsiteX12" fmla="*/ 355373 w 431724"/>
              <a:gd name="connsiteY12" fmla="*/ 75825 h 145881"/>
              <a:gd name="connsiteX13" fmla="*/ 193448 w 431724"/>
              <a:gd name="connsiteY13" fmla="*/ 5975 h 145881"/>
              <a:gd name="connsiteX14" fmla="*/ 53748 w 431724"/>
              <a:gd name="connsiteY14" fmla="*/ 9150 h 145881"/>
              <a:gd name="connsiteX15" fmla="*/ 133123 w 431724"/>
              <a:gd name="connsiteY15" fmla="*/ 53600 h 145881"/>
              <a:gd name="connsiteX16" fmla="*/ 18823 w 431724"/>
              <a:gd name="connsiteY16" fmla="*/ 69475 h 145881"/>
              <a:gd name="connsiteX17" fmla="*/ 2948 w 431724"/>
              <a:gd name="connsiteY17" fmla="*/ 145675 h 145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31724" h="145881">
                <a:moveTo>
                  <a:pt x="2948" y="145675"/>
                </a:moveTo>
                <a:cubicBezTo>
                  <a:pt x="8769" y="141442"/>
                  <a:pt x="30994" y="60479"/>
                  <a:pt x="53748" y="44075"/>
                </a:cubicBezTo>
                <a:cubicBezTo>
                  <a:pt x="76502" y="27671"/>
                  <a:pt x="120423" y="41429"/>
                  <a:pt x="139473" y="47250"/>
                </a:cubicBezTo>
                <a:cubicBezTo>
                  <a:pt x="158523" y="53071"/>
                  <a:pt x="157994" y="70004"/>
                  <a:pt x="168048" y="79000"/>
                </a:cubicBezTo>
                <a:cubicBezTo>
                  <a:pt x="178102" y="87996"/>
                  <a:pt x="189744" y="105987"/>
                  <a:pt x="199798" y="101225"/>
                </a:cubicBezTo>
                <a:cubicBezTo>
                  <a:pt x="209852" y="96462"/>
                  <a:pt x="217261" y="57304"/>
                  <a:pt x="228373" y="50425"/>
                </a:cubicBezTo>
                <a:cubicBezTo>
                  <a:pt x="239485" y="43546"/>
                  <a:pt x="249540" y="63125"/>
                  <a:pt x="266473" y="59950"/>
                </a:cubicBezTo>
                <a:cubicBezTo>
                  <a:pt x="283406" y="56775"/>
                  <a:pt x="316744" y="29258"/>
                  <a:pt x="329973" y="31375"/>
                </a:cubicBezTo>
                <a:cubicBezTo>
                  <a:pt x="343202" y="33492"/>
                  <a:pt x="334206" y="75825"/>
                  <a:pt x="345848" y="72650"/>
                </a:cubicBezTo>
                <a:cubicBezTo>
                  <a:pt x="357490" y="69475"/>
                  <a:pt x="385535" y="20792"/>
                  <a:pt x="399823" y="12325"/>
                </a:cubicBezTo>
                <a:cubicBezTo>
                  <a:pt x="414111" y="3858"/>
                  <a:pt x="429986" y="20263"/>
                  <a:pt x="431573" y="21850"/>
                </a:cubicBezTo>
                <a:cubicBezTo>
                  <a:pt x="433160" y="23437"/>
                  <a:pt x="422048" y="12854"/>
                  <a:pt x="409348" y="21850"/>
                </a:cubicBezTo>
                <a:cubicBezTo>
                  <a:pt x="396648" y="30846"/>
                  <a:pt x="391356" y="78471"/>
                  <a:pt x="355373" y="75825"/>
                </a:cubicBezTo>
                <a:cubicBezTo>
                  <a:pt x="319390" y="73179"/>
                  <a:pt x="243719" y="17087"/>
                  <a:pt x="193448" y="5975"/>
                </a:cubicBezTo>
                <a:cubicBezTo>
                  <a:pt x="143177" y="-5137"/>
                  <a:pt x="63802" y="1213"/>
                  <a:pt x="53748" y="9150"/>
                </a:cubicBezTo>
                <a:cubicBezTo>
                  <a:pt x="43694" y="17087"/>
                  <a:pt x="138944" y="43546"/>
                  <a:pt x="133123" y="53600"/>
                </a:cubicBezTo>
                <a:cubicBezTo>
                  <a:pt x="127302" y="63654"/>
                  <a:pt x="38931" y="50954"/>
                  <a:pt x="18823" y="69475"/>
                </a:cubicBezTo>
                <a:cubicBezTo>
                  <a:pt x="-1285" y="87996"/>
                  <a:pt x="-2873" y="149908"/>
                  <a:pt x="2948" y="1456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0" name="フリーフォーム 1559">
            <a:extLst>
              <a:ext uri="{FF2B5EF4-FFF2-40B4-BE49-F238E27FC236}">
                <a16:creationId xmlns:a16="http://schemas.microsoft.com/office/drawing/2014/main" id="{BF0298DF-D447-C26D-C2CD-0FFCB5996458}"/>
              </a:ext>
            </a:extLst>
          </p:cNvPr>
          <p:cNvSpPr/>
          <p:nvPr/>
        </p:nvSpPr>
        <p:spPr>
          <a:xfrm>
            <a:off x="4256868" y="6310662"/>
            <a:ext cx="277371" cy="170019"/>
          </a:xfrm>
          <a:custGeom>
            <a:avLst/>
            <a:gdLst>
              <a:gd name="connsiteX0" fmla="*/ 807 w 277371"/>
              <a:gd name="connsiteY0" fmla="*/ 121888 h 170019"/>
              <a:gd name="connsiteX1" fmla="*/ 77007 w 277371"/>
              <a:gd name="connsiteY1" fmla="*/ 42513 h 170019"/>
              <a:gd name="connsiteX2" fmla="*/ 102407 w 277371"/>
              <a:gd name="connsiteY2" fmla="*/ 74263 h 170019"/>
              <a:gd name="connsiteX3" fmla="*/ 137332 w 277371"/>
              <a:gd name="connsiteY3" fmla="*/ 74263 h 170019"/>
              <a:gd name="connsiteX4" fmla="*/ 108757 w 277371"/>
              <a:gd name="connsiteY4" fmla="*/ 153638 h 170019"/>
              <a:gd name="connsiteX5" fmla="*/ 188132 w 277371"/>
              <a:gd name="connsiteY5" fmla="*/ 102838 h 170019"/>
              <a:gd name="connsiteX6" fmla="*/ 210357 w 277371"/>
              <a:gd name="connsiteY6" fmla="*/ 118713 h 170019"/>
              <a:gd name="connsiteX7" fmla="*/ 175432 w 277371"/>
              <a:gd name="connsiteY7" fmla="*/ 153638 h 170019"/>
              <a:gd name="connsiteX8" fmla="*/ 232582 w 277371"/>
              <a:gd name="connsiteY8" fmla="*/ 163163 h 170019"/>
              <a:gd name="connsiteX9" fmla="*/ 216707 w 277371"/>
              <a:gd name="connsiteY9" fmla="*/ 166338 h 170019"/>
              <a:gd name="connsiteX10" fmla="*/ 277032 w 277371"/>
              <a:gd name="connsiteY10" fmla="*/ 109188 h 170019"/>
              <a:gd name="connsiteX11" fmla="*/ 184957 w 277371"/>
              <a:gd name="connsiteY11" fmla="*/ 99663 h 170019"/>
              <a:gd name="connsiteX12" fmla="*/ 108757 w 277371"/>
              <a:gd name="connsiteY12" fmla="*/ 1238 h 170019"/>
              <a:gd name="connsiteX13" fmla="*/ 38907 w 277371"/>
              <a:gd name="connsiteY13" fmla="*/ 48863 h 170019"/>
              <a:gd name="connsiteX14" fmla="*/ 807 w 277371"/>
              <a:gd name="connsiteY14" fmla="*/ 121888 h 170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7371" h="170019">
                <a:moveTo>
                  <a:pt x="807" y="121888"/>
                </a:moveTo>
                <a:cubicBezTo>
                  <a:pt x="7157" y="120830"/>
                  <a:pt x="60074" y="50450"/>
                  <a:pt x="77007" y="42513"/>
                </a:cubicBezTo>
                <a:cubicBezTo>
                  <a:pt x="93940" y="34576"/>
                  <a:pt x="92353" y="68971"/>
                  <a:pt x="102407" y="74263"/>
                </a:cubicBezTo>
                <a:cubicBezTo>
                  <a:pt x="112461" y="79555"/>
                  <a:pt x="136274" y="61034"/>
                  <a:pt x="137332" y="74263"/>
                </a:cubicBezTo>
                <a:cubicBezTo>
                  <a:pt x="138390" y="87492"/>
                  <a:pt x="100290" y="148875"/>
                  <a:pt x="108757" y="153638"/>
                </a:cubicBezTo>
                <a:cubicBezTo>
                  <a:pt x="117224" y="158401"/>
                  <a:pt x="171199" y="108659"/>
                  <a:pt x="188132" y="102838"/>
                </a:cubicBezTo>
                <a:cubicBezTo>
                  <a:pt x="205065" y="97017"/>
                  <a:pt x="212474" y="110246"/>
                  <a:pt x="210357" y="118713"/>
                </a:cubicBezTo>
                <a:cubicBezTo>
                  <a:pt x="208240" y="127180"/>
                  <a:pt x="171728" y="146230"/>
                  <a:pt x="175432" y="153638"/>
                </a:cubicBezTo>
                <a:cubicBezTo>
                  <a:pt x="179136" y="161046"/>
                  <a:pt x="225703" y="161046"/>
                  <a:pt x="232582" y="163163"/>
                </a:cubicBezTo>
                <a:cubicBezTo>
                  <a:pt x="239461" y="165280"/>
                  <a:pt x="209299" y="175334"/>
                  <a:pt x="216707" y="166338"/>
                </a:cubicBezTo>
                <a:cubicBezTo>
                  <a:pt x="224115" y="157342"/>
                  <a:pt x="282324" y="120300"/>
                  <a:pt x="277032" y="109188"/>
                </a:cubicBezTo>
                <a:cubicBezTo>
                  <a:pt x="271740" y="98075"/>
                  <a:pt x="213003" y="117655"/>
                  <a:pt x="184957" y="99663"/>
                </a:cubicBezTo>
                <a:cubicBezTo>
                  <a:pt x="156911" y="81671"/>
                  <a:pt x="133099" y="9705"/>
                  <a:pt x="108757" y="1238"/>
                </a:cubicBezTo>
                <a:cubicBezTo>
                  <a:pt x="84415" y="-7229"/>
                  <a:pt x="50549" y="29813"/>
                  <a:pt x="38907" y="48863"/>
                </a:cubicBezTo>
                <a:cubicBezTo>
                  <a:pt x="27265" y="67913"/>
                  <a:pt x="-5543" y="122946"/>
                  <a:pt x="807" y="1218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1" name="フリーフォーム 1560">
            <a:extLst>
              <a:ext uri="{FF2B5EF4-FFF2-40B4-BE49-F238E27FC236}">
                <a16:creationId xmlns:a16="http://schemas.microsoft.com/office/drawing/2014/main" id="{090BCCF1-ABCA-5255-2054-DF5C265AD6F0}"/>
              </a:ext>
            </a:extLst>
          </p:cNvPr>
          <p:cNvSpPr/>
          <p:nvPr/>
        </p:nvSpPr>
        <p:spPr>
          <a:xfrm>
            <a:off x="5338451" y="2499133"/>
            <a:ext cx="1424621" cy="3922094"/>
          </a:xfrm>
          <a:custGeom>
            <a:avLst/>
            <a:gdLst>
              <a:gd name="connsiteX0" fmla="*/ 53820 w 1424621"/>
              <a:gd name="connsiteY0" fmla="*/ 62532 h 3922094"/>
              <a:gd name="connsiteX1" fmla="*/ 174843 w 1424621"/>
              <a:gd name="connsiteY1" fmla="*/ 203726 h 3922094"/>
              <a:gd name="connsiteX2" fmla="*/ 880814 w 1424621"/>
              <a:gd name="connsiteY2" fmla="*/ 1703073 h 3922094"/>
              <a:gd name="connsiteX3" fmla="*/ 813578 w 1424621"/>
              <a:gd name="connsiteY3" fmla="*/ 2153549 h 3922094"/>
              <a:gd name="connsiteX4" fmla="*/ 961496 w 1424621"/>
              <a:gd name="connsiteY4" fmla="*/ 2321638 h 3922094"/>
              <a:gd name="connsiteX5" fmla="*/ 389996 w 1424621"/>
              <a:gd name="connsiteY5" fmla="*/ 3511702 h 3922094"/>
              <a:gd name="connsiteX6" fmla="*/ 524467 w 1424621"/>
              <a:gd name="connsiteY6" fmla="*/ 3679791 h 3922094"/>
              <a:gd name="connsiteX7" fmla="*/ 437061 w 1424621"/>
              <a:gd name="connsiteY7" fmla="*/ 3868049 h 3922094"/>
              <a:gd name="connsiteX8" fmla="*/ 1364908 w 1424621"/>
              <a:gd name="connsiteY8" fmla="*/ 2624196 h 3922094"/>
              <a:gd name="connsiteX9" fmla="*/ 1290949 w 1424621"/>
              <a:gd name="connsiteY9" fmla="*/ 1635838 h 3922094"/>
              <a:gd name="connsiteX10" fmla="*/ 954773 w 1424621"/>
              <a:gd name="connsiteY10" fmla="*/ 472667 h 3922094"/>
              <a:gd name="connsiteX11" fmla="*/ 907708 w 1424621"/>
              <a:gd name="connsiteY11" fmla="*/ 660926 h 3922094"/>
              <a:gd name="connsiteX12" fmla="*/ 53820 w 1424621"/>
              <a:gd name="connsiteY12" fmla="*/ 62532 h 3922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24621" h="3922094">
                <a:moveTo>
                  <a:pt x="53820" y="62532"/>
                </a:moveTo>
                <a:cubicBezTo>
                  <a:pt x="-68324" y="-13668"/>
                  <a:pt x="37011" y="-69697"/>
                  <a:pt x="174843" y="203726"/>
                </a:cubicBezTo>
                <a:cubicBezTo>
                  <a:pt x="312675" y="477149"/>
                  <a:pt x="774358" y="1378102"/>
                  <a:pt x="880814" y="1703073"/>
                </a:cubicBezTo>
                <a:cubicBezTo>
                  <a:pt x="987270" y="2028044"/>
                  <a:pt x="800131" y="2050455"/>
                  <a:pt x="813578" y="2153549"/>
                </a:cubicBezTo>
                <a:cubicBezTo>
                  <a:pt x="827025" y="2256643"/>
                  <a:pt x="1032093" y="2095279"/>
                  <a:pt x="961496" y="2321638"/>
                </a:cubicBezTo>
                <a:cubicBezTo>
                  <a:pt x="890899" y="2547997"/>
                  <a:pt x="462834" y="3285343"/>
                  <a:pt x="389996" y="3511702"/>
                </a:cubicBezTo>
                <a:cubicBezTo>
                  <a:pt x="317158" y="3738061"/>
                  <a:pt x="516623" y="3620400"/>
                  <a:pt x="524467" y="3679791"/>
                </a:cubicBezTo>
                <a:cubicBezTo>
                  <a:pt x="532311" y="3739182"/>
                  <a:pt x="296988" y="4043982"/>
                  <a:pt x="437061" y="3868049"/>
                </a:cubicBezTo>
                <a:cubicBezTo>
                  <a:pt x="577135" y="3692117"/>
                  <a:pt x="1222593" y="2996231"/>
                  <a:pt x="1364908" y="2624196"/>
                </a:cubicBezTo>
                <a:cubicBezTo>
                  <a:pt x="1507223" y="2252161"/>
                  <a:pt x="1359305" y="1994426"/>
                  <a:pt x="1290949" y="1635838"/>
                </a:cubicBezTo>
                <a:cubicBezTo>
                  <a:pt x="1222593" y="1277250"/>
                  <a:pt x="1018647" y="635152"/>
                  <a:pt x="954773" y="472667"/>
                </a:cubicBezTo>
                <a:cubicBezTo>
                  <a:pt x="890900" y="310182"/>
                  <a:pt x="1061229" y="732644"/>
                  <a:pt x="907708" y="660926"/>
                </a:cubicBezTo>
                <a:cubicBezTo>
                  <a:pt x="754187" y="589208"/>
                  <a:pt x="175964" y="138732"/>
                  <a:pt x="53820" y="6253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2" name="フリーフォーム 1561">
            <a:extLst>
              <a:ext uri="{FF2B5EF4-FFF2-40B4-BE49-F238E27FC236}">
                <a16:creationId xmlns:a16="http://schemas.microsoft.com/office/drawing/2014/main" id="{F50E36EF-2B9D-9A8E-F282-52031865FE8E}"/>
              </a:ext>
            </a:extLst>
          </p:cNvPr>
          <p:cNvSpPr/>
          <p:nvPr/>
        </p:nvSpPr>
        <p:spPr>
          <a:xfrm>
            <a:off x="3845687" y="5331219"/>
            <a:ext cx="2656752" cy="2314726"/>
          </a:xfrm>
          <a:custGeom>
            <a:avLst/>
            <a:gdLst>
              <a:gd name="connsiteX0" fmla="*/ 2077742 w 2656752"/>
              <a:gd name="connsiteY0" fmla="*/ 397228 h 2314726"/>
              <a:gd name="connsiteX1" fmla="*/ 2044125 w 2656752"/>
              <a:gd name="connsiteY1" fmla="*/ 437569 h 2314726"/>
              <a:gd name="connsiteX2" fmla="*/ 1264195 w 2656752"/>
              <a:gd name="connsiteY2" fmla="*/ 1204052 h 2314726"/>
              <a:gd name="connsiteX3" fmla="*/ 1418837 w 2656752"/>
              <a:gd name="connsiteY3" fmla="*/ 1311628 h 2314726"/>
              <a:gd name="connsiteX4" fmla="*/ 780101 w 2656752"/>
              <a:gd name="connsiteY4" fmla="*/ 1977257 h 2314726"/>
              <a:gd name="connsiteX5" fmla="*/ 907848 w 2656752"/>
              <a:gd name="connsiteY5" fmla="*/ 1721763 h 2314726"/>
              <a:gd name="connsiteX6" fmla="*/ 172 w 2656752"/>
              <a:gd name="connsiteY6" fmla="*/ 1654528 h 2314726"/>
              <a:gd name="connsiteX7" fmla="*/ 827166 w 2656752"/>
              <a:gd name="connsiteY7" fmla="*/ 1876405 h 2314726"/>
              <a:gd name="connsiteX8" fmla="*/ 369966 w 2656752"/>
              <a:gd name="connsiteY8" fmla="*/ 2313434 h 2314726"/>
              <a:gd name="connsiteX9" fmla="*/ 1398666 w 2656752"/>
              <a:gd name="connsiteY9" fmla="*/ 1977257 h 2314726"/>
              <a:gd name="connsiteX10" fmla="*/ 2400472 w 2656752"/>
              <a:gd name="connsiteY10" fmla="*/ 1089752 h 2314726"/>
              <a:gd name="connsiteX11" fmla="*/ 2171872 w 2656752"/>
              <a:gd name="connsiteY11" fmla="*/ 840981 h 2314726"/>
              <a:gd name="connsiteX12" fmla="*/ 2655966 w 2656752"/>
              <a:gd name="connsiteY12" fmla="*/ 540 h 2314726"/>
              <a:gd name="connsiteX13" fmla="*/ 2037401 w 2656752"/>
              <a:gd name="connsiteY13" fmla="*/ 975452 h 2314726"/>
              <a:gd name="connsiteX14" fmla="*/ 2077742 w 2656752"/>
              <a:gd name="connsiteY14" fmla="*/ 397228 h 231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56752" h="2314726">
                <a:moveTo>
                  <a:pt x="2077742" y="397228"/>
                </a:moveTo>
                <a:cubicBezTo>
                  <a:pt x="2078863" y="307581"/>
                  <a:pt x="2044125" y="437569"/>
                  <a:pt x="2044125" y="437569"/>
                </a:cubicBezTo>
                <a:cubicBezTo>
                  <a:pt x="1908534" y="572040"/>
                  <a:pt x="1368410" y="1058375"/>
                  <a:pt x="1264195" y="1204052"/>
                </a:cubicBezTo>
                <a:cubicBezTo>
                  <a:pt x="1159980" y="1349729"/>
                  <a:pt x="1499519" y="1182761"/>
                  <a:pt x="1418837" y="1311628"/>
                </a:cubicBezTo>
                <a:cubicBezTo>
                  <a:pt x="1338155" y="1440496"/>
                  <a:pt x="865266" y="1908901"/>
                  <a:pt x="780101" y="1977257"/>
                </a:cubicBezTo>
                <a:cubicBezTo>
                  <a:pt x="694936" y="2045613"/>
                  <a:pt x="1037836" y="1775551"/>
                  <a:pt x="907848" y="1721763"/>
                </a:cubicBezTo>
                <a:cubicBezTo>
                  <a:pt x="777860" y="1667975"/>
                  <a:pt x="13619" y="1628754"/>
                  <a:pt x="172" y="1654528"/>
                </a:cubicBezTo>
                <a:cubicBezTo>
                  <a:pt x="-13275" y="1680302"/>
                  <a:pt x="765534" y="1766587"/>
                  <a:pt x="827166" y="1876405"/>
                </a:cubicBezTo>
                <a:cubicBezTo>
                  <a:pt x="888798" y="1986223"/>
                  <a:pt x="274716" y="2296625"/>
                  <a:pt x="369966" y="2313434"/>
                </a:cubicBezTo>
                <a:cubicBezTo>
                  <a:pt x="465216" y="2330243"/>
                  <a:pt x="1060248" y="2181204"/>
                  <a:pt x="1398666" y="1977257"/>
                </a:cubicBezTo>
                <a:cubicBezTo>
                  <a:pt x="1737084" y="1773310"/>
                  <a:pt x="2271604" y="1279131"/>
                  <a:pt x="2400472" y="1089752"/>
                </a:cubicBezTo>
                <a:cubicBezTo>
                  <a:pt x="2529340" y="900373"/>
                  <a:pt x="2129290" y="1022516"/>
                  <a:pt x="2171872" y="840981"/>
                </a:cubicBezTo>
                <a:cubicBezTo>
                  <a:pt x="2214454" y="659446"/>
                  <a:pt x="2678378" y="-21872"/>
                  <a:pt x="2655966" y="540"/>
                </a:cubicBezTo>
                <a:cubicBezTo>
                  <a:pt x="2633554" y="22952"/>
                  <a:pt x="2131531" y="911579"/>
                  <a:pt x="2037401" y="975452"/>
                </a:cubicBezTo>
                <a:cubicBezTo>
                  <a:pt x="1943271" y="1039326"/>
                  <a:pt x="2076621" y="486875"/>
                  <a:pt x="2077742" y="39722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3" name="フリーフォーム 1562">
            <a:extLst>
              <a:ext uri="{FF2B5EF4-FFF2-40B4-BE49-F238E27FC236}">
                <a16:creationId xmlns:a16="http://schemas.microsoft.com/office/drawing/2014/main" id="{083FD403-61B4-BEDE-62EF-7FEB5C795224}"/>
              </a:ext>
            </a:extLst>
          </p:cNvPr>
          <p:cNvSpPr/>
          <p:nvPr/>
        </p:nvSpPr>
        <p:spPr>
          <a:xfrm>
            <a:off x="3506696" y="6682485"/>
            <a:ext cx="1653446" cy="419516"/>
          </a:xfrm>
          <a:custGeom>
            <a:avLst/>
            <a:gdLst>
              <a:gd name="connsiteX0" fmla="*/ 16433 w 1653446"/>
              <a:gd name="connsiteY0" fmla="*/ 14150 h 419516"/>
              <a:gd name="connsiteX1" fmla="*/ 157628 w 1653446"/>
              <a:gd name="connsiteY1" fmla="*/ 67939 h 419516"/>
              <a:gd name="connsiteX2" fmla="*/ 930833 w 1653446"/>
              <a:gd name="connsiteY2" fmla="*/ 289815 h 419516"/>
              <a:gd name="connsiteX3" fmla="*/ 930833 w 1653446"/>
              <a:gd name="connsiteY3" fmla="*/ 262921 h 419516"/>
              <a:gd name="connsiteX4" fmla="*/ 1643528 w 1653446"/>
              <a:gd name="connsiteY4" fmla="*/ 27597 h 419516"/>
              <a:gd name="connsiteX5" fmla="*/ 1354416 w 1653446"/>
              <a:gd name="connsiteY5" fmla="*/ 175515 h 419516"/>
              <a:gd name="connsiteX6" fmla="*/ 1455269 w 1653446"/>
              <a:gd name="connsiteY6" fmla="*/ 357050 h 419516"/>
              <a:gd name="connsiteX7" fmla="*/ 756022 w 1653446"/>
              <a:gd name="connsiteY7" fmla="*/ 417562 h 419516"/>
              <a:gd name="connsiteX8" fmla="*/ 399675 w 1653446"/>
              <a:gd name="connsiteY8" fmla="*/ 296539 h 419516"/>
              <a:gd name="connsiteX9" fmla="*/ 16433 w 1653446"/>
              <a:gd name="connsiteY9" fmla="*/ 14150 h 419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53446" h="419516">
                <a:moveTo>
                  <a:pt x="16433" y="14150"/>
                </a:moveTo>
                <a:cubicBezTo>
                  <a:pt x="-23908" y="-23950"/>
                  <a:pt x="5228" y="21995"/>
                  <a:pt x="157628" y="67939"/>
                </a:cubicBezTo>
                <a:cubicBezTo>
                  <a:pt x="310028" y="113883"/>
                  <a:pt x="801966" y="257318"/>
                  <a:pt x="930833" y="289815"/>
                </a:cubicBezTo>
                <a:cubicBezTo>
                  <a:pt x="1059700" y="322312"/>
                  <a:pt x="812051" y="306624"/>
                  <a:pt x="930833" y="262921"/>
                </a:cubicBezTo>
                <a:cubicBezTo>
                  <a:pt x="1049616" y="219218"/>
                  <a:pt x="1572931" y="42165"/>
                  <a:pt x="1643528" y="27597"/>
                </a:cubicBezTo>
                <a:cubicBezTo>
                  <a:pt x="1714125" y="13029"/>
                  <a:pt x="1385792" y="120606"/>
                  <a:pt x="1354416" y="175515"/>
                </a:cubicBezTo>
                <a:cubicBezTo>
                  <a:pt x="1323040" y="230424"/>
                  <a:pt x="1555001" y="316709"/>
                  <a:pt x="1455269" y="357050"/>
                </a:cubicBezTo>
                <a:cubicBezTo>
                  <a:pt x="1355537" y="397391"/>
                  <a:pt x="931954" y="427647"/>
                  <a:pt x="756022" y="417562"/>
                </a:cubicBezTo>
                <a:cubicBezTo>
                  <a:pt x="580090" y="407477"/>
                  <a:pt x="525181" y="360412"/>
                  <a:pt x="399675" y="296539"/>
                </a:cubicBezTo>
                <a:cubicBezTo>
                  <a:pt x="274169" y="232666"/>
                  <a:pt x="56774" y="52250"/>
                  <a:pt x="16433" y="14150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4" name="フリーフォーム 1563">
            <a:extLst>
              <a:ext uri="{FF2B5EF4-FFF2-40B4-BE49-F238E27FC236}">
                <a16:creationId xmlns:a16="http://schemas.microsoft.com/office/drawing/2014/main" id="{82A78E84-4A59-9660-C78C-75E0280517F1}"/>
              </a:ext>
            </a:extLst>
          </p:cNvPr>
          <p:cNvSpPr/>
          <p:nvPr/>
        </p:nvSpPr>
        <p:spPr>
          <a:xfrm>
            <a:off x="2793993" y="2142868"/>
            <a:ext cx="2056363" cy="1278975"/>
          </a:xfrm>
          <a:custGeom>
            <a:avLst/>
            <a:gdLst>
              <a:gd name="connsiteX0" fmla="*/ 1913474 w 2056363"/>
              <a:gd name="connsiteY0" fmla="*/ 24599 h 1278975"/>
              <a:gd name="connsiteX1" fmla="*/ 1862674 w 2056363"/>
              <a:gd name="connsiteY1" fmla="*/ 92332 h 1278975"/>
              <a:gd name="connsiteX2" fmla="*/ 237074 w 2056363"/>
              <a:gd name="connsiteY2" fmla="*/ 752732 h 1278975"/>
              <a:gd name="connsiteX3" fmla="*/ 846674 w 2056363"/>
              <a:gd name="connsiteY3" fmla="*/ 363265 h 1278975"/>
              <a:gd name="connsiteX4" fmla="*/ 7 w 2056363"/>
              <a:gd name="connsiteY4" fmla="*/ 1277665 h 1278975"/>
              <a:gd name="connsiteX5" fmla="*/ 829740 w 2056363"/>
              <a:gd name="connsiteY5" fmla="*/ 126199 h 1278975"/>
              <a:gd name="connsiteX6" fmla="*/ 220140 w 2056363"/>
              <a:gd name="connsiteY6" fmla="*/ 414065 h 1278975"/>
              <a:gd name="connsiteX7" fmla="*/ 1185340 w 2056363"/>
              <a:gd name="connsiteY7" fmla="*/ 176999 h 1278975"/>
              <a:gd name="connsiteX8" fmla="*/ 846674 w 2056363"/>
              <a:gd name="connsiteY8" fmla="*/ 278599 h 1278975"/>
              <a:gd name="connsiteX9" fmla="*/ 1913474 w 2056363"/>
              <a:gd name="connsiteY9" fmla="*/ 24599 h 127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56363" h="1278975">
                <a:moveTo>
                  <a:pt x="1913474" y="24599"/>
                </a:moveTo>
                <a:cubicBezTo>
                  <a:pt x="2082807" y="-6446"/>
                  <a:pt x="2142074" y="-29024"/>
                  <a:pt x="1862674" y="92332"/>
                </a:cubicBezTo>
                <a:cubicBezTo>
                  <a:pt x="1583274" y="213688"/>
                  <a:pt x="406407" y="707577"/>
                  <a:pt x="237074" y="752732"/>
                </a:cubicBezTo>
                <a:cubicBezTo>
                  <a:pt x="67741" y="797888"/>
                  <a:pt x="886185" y="275776"/>
                  <a:pt x="846674" y="363265"/>
                </a:cubicBezTo>
                <a:cubicBezTo>
                  <a:pt x="807163" y="450754"/>
                  <a:pt x="2829" y="1317176"/>
                  <a:pt x="7" y="1277665"/>
                </a:cubicBezTo>
                <a:cubicBezTo>
                  <a:pt x="-2815" y="1238154"/>
                  <a:pt x="793051" y="270132"/>
                  <a:pt x="829740" y="126199"/>
                </a:cubicBezTo>
                <a:cubicBezTo>
                  <a:pt x="866429" y="-17734"/>
                  <a:pt x="160873" y="405598"/>
                  <a:pt x="220140" y="414065"/>
                </a:cubicBezTo>
                <a:cubicBezTo>
                  <a:pt x="279407" y="422532"/>
                  <a:pt x="1080918" y="199577"/>
                  <a:pt x="1185340" y="176999"/>
                </a:cubicBezTo>
                <a:cubicBezTo>
                  <a:pt x="1289762" y="154421"/>
                  <a:pt x="719674" y="306821"/>
                  <a:pt x="846674" y="278599"/>
                </a:cubicBezTo>
                <a:cubicBezTo>
                  <a:pt x="973674" y="250377"/>
                  <a:pt x="1744141" y="55644"/>
                  <a:pt x="1913474" y="24599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5" name="フリーフォーム 1564">
            <a:extLst>
              <a:ext uri="{FF2B5EF4-FFF2-40B4-BE49-F238E27FC236}">
                <a16:creationId xmlns:a16="http://schemas.microsoft.com/office/drawing/2014/main" id="{786E859C-7EF0-B859-6A1F-155EA9393F94}"/>
              </a:ext>
            </a:extLst>
          </p:cNvPr>
          <p:cNvSpPr/>
          <p:nvPr/>
        </p:nvSpPr>
        <p:spPr>
          <a:xfrm>
            <a:off x="6147023" y="3934670"/>
            <a:ext cx="884037" cy="2272230"/>
          </a:xfrm>
          <a:custGeom>
            <a:avLst/>
            <a:gdLst>
              <a:gd name="connsiteX0" fmla="*/ 470087 w 884037"/>
              <a:gd name="connsiteY0" fmla="*/ 17898 h 2272230"/>
              <a:gd name="connsiteX1" fmla="*/ 509416 w 884037"/>
              <a:gd name="connsiteY1" fmla="*/ 194878 h 2272230"/>
              <a:gd name="connsiteX2" fmla="*/ 568409 w 884037"/>
              <a:gd name="connsiteY2" fmla="*/ 1010956 h 2272230"/>
              <a:gd name="connsiteX3" fmla="*/ 322603 w 884037"/>
              <a:gd name="connsiteY3" fmla="*/ 1473072 h 2272230"/>
              <a:gd name="connsiteX4" fmla="*/ 588074 w 884037"/>
              <a:gd name="connsiteY4" fmla="*/ 1187936 h 2272230"/>
              <a:gd name="connsiteX5" fmla="*/ 7971 w 884037"/>
              <a:gd name="connsiteY5" fmla="*/ 2269485 h 2272230"/>
              <a:gd name="connsiteX6" fmla="*/ 293106 w 884037"/>
              <a:gd name="connsiteY6" fmla="*/ 1473072 h 2272230"/>
              <a:gd name="connsiteX7" fmla="*/ 883042 w 884037"/>
              <a:gd name="connsiteY7" fmla="*/ 696324 h 2272230"/>
              <a:gd name="connsiteX8" fmla="*/ 430758 w 884037"/>
              <a:gd name="connsiteY8" fmla="*/ 981459 h 2272230"/>
              <a:gd name="connsiteX9" fmla="*/ 312771 w 884037"/>
              <a:gd name="connsiteY9" fmla="*/ 509511 h 2272230"/>
              <a:gd name="connsiteX10" fmla="*/ 470087 w 884037"/>
              <a:gd name="connsiteY10" fmla="*/ 17898 h 2272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84037" h="2272230">
                <a:moveTo>
                  <a:pt x="470087" y="17898"/>
                </a:moveTo>
                <a:cubicBezTo>
                  <a:pt x="502861" y="-34541"/>
                  <a:pt x="493029" y="29368"/>
                  <a:pt x="509416" y="194878"/>
                </a:cubicBezTo>
                <a:cubicBezTo>
                  <a:pt x="525803" y="360388"/>
                  <a:pt x="599544" y="797924"/>
                  <a:pt x="568409" y="1010956"/>
                </a:cubicBezTo>
                <a:cubicBezTo>
                  <a:pt x="537274" y="1223988"/>
                  <a:pt x="319325" y="1443575"/>
                  <a:pt x="322603" y="1473072"/>
                </a:cubicBezTo>
                <a:cubicBezTo>
                  <a:pt x="325881" y="1502569"/>
                  <a:pt x="640513" y="1055201"/>
                  <a:pt x="588074" y="1187936"/>
                </a:cubicBezTo>
                <a:cubicBezTo>
                  <a:pt x="535635" y="1320671"/>
                  <a:pt x="57132" y="2221962"/>
                  <a:pt x="7971" y="2269485"/>
                </a:cubicBezTo>
                <a:cubicBezTo>
                  <a:pt x="-41190" y="2317008"/>
                  <a:pt x="147261" y="1735265"/>
                  <a:pt x="293106" y="1473072"/>
                </a:cubicBezTo>
                <a:cubicBezTo>
                  <a:pt x="438951" y="1210879"/>
                  <a:pt x="860100" y="778259"/>
                  <a:pt x="883042" y="696324"/>
                </a:cubicBezTo>
                <a:cubicBezTo>
                  <a:pt x="905984" y="614389"/>
                  <a:pt x="525803" y="1012595"/>
                  <a:pt x="430758" y="981459"/>
                </a:cubicBezTo>
                <a:cubicBezTo>
                  <a:pt x="335713" y="950324"/>
                  <a:pt x="306216" y="670105"/>
                  <a:pt x="312771" y="509511"/>
                </a:cubicBezTo>
                <a:cubicBezTo>
                  <a:pt x="319326" y="348918"/>
                  <a:pt x="437313" y="70337"/>
                  <a:pt x="470087" y="17898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6" name="フリーフォーム 1565">
            <a:extLst>
              <a:ext uri="{FF2B5EF4-FFF2-40B4-BE49-F238E27FC236}">
                <a16:creationId xmlns:a16="http://schemas.microsoft.com/office/drawing/2014/main" id="{C8C9DE5F-E214-3619-02ED-40B3830787B3}"/>
              </a:ext>
            </a:extLst>
          </p:cNvPr>
          <p:cNvSpPr/>
          <p:nvPr/>
        </p:nvSpPr>
        <p:spPr>
          <a:xfrm>
            <a:off x="2803601" y="4614658"/>
            <a:ext cx="131510" cy="453731"/>
          </a:xfrm>
          <a:custGeom>
            <a:avLst/>
            <a:gdLst>
              <a:gd name="connsiteX0" fmla="*/ 559 w 131510"/>
              <a:gd name="connsiteY0" fmla="*/ 885 h 453731"/>
              <a:gd name="connsiteX1" fmla="*/ 122479 w 131510"/>
              <a:gd name="connsiteY1" fmla="*/ 262142 h 453731"/>
              <a:gd name="connsiteX2" fmla="*/ 122479 w 131510"/>
              <a:gd name="connsiteY2" fmla="*/ 453731 h 453731"/>
              <a:gd name="connsiteX3" fmla="*/ 122479 w 131510"/>
              <a:gd name="connsiteY3" fmla="*/ 175056 h 453731"/>
              <a:gd name="connsiteX4" fmla="*/ 87645 w 131510"/>
              <a:gd name="connsiteY4" fmla="*/ 140222 h 453731"/>
              <a:gd name="connsiteX5" fmla="*/ 78936 w 131510"/>
              <a:gd name="connsiteY5" fmla="*/ 175056 h 453731"/>
              <a:gd name="connsiteX6" fmla="*/ 559 w 131510"/>
              <a:gd name="connsiteY6" fmla="*/ 885 h 453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510" h="453731">
                <a:moveTo>
                  <a:pt x="559" y="885"/>
                </a:moveTo>
                <a:cubicBezTo>
                  <a:pt x="7816" y="15399"/>
                  <a:pt x="102159" y="186668"/>
                  <a:pt x="122479" y="262142"/>
                </a:cubicBezTo>
                <a:cubicBezTo>
                  <a:pt x="142799" y="337616"/>
                  <a:pt x="122479" y="453731"/>
                  <a:pt x="122479" y="453731"/>
                </a:cubicBezTo>
                <a:cubicBezTo>
                  <a:pt x="122479" y="439217"/>
                  <a:pt x="128285" y="227307"/>
                  <a:pt x="122479" y="175056"/>
                </a:cubicBezTo>
                <a:cubicBezTo>
                  <a:pt x="116673" y="122805"/>
                  <a:pt x="94902" y="140222"/>
                  <a:pt x="87645" y="140222"/>
                </a:cubicBezTo>
                <a:cubicBezTo>
                  <a:pt x="80388" y="140222"/>
                  <a:pt x="99256" y="195376"/>
                  <a:pt x="78936" y="175056"/>
                </a:cubicBezTo>
                <a:cubicBezTo>
                  <a:pt x="58616" y="154736"/>
                  <a:pt x="-6698" y="-13629"/>
                  <a:pt x="559" y="8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7" name="フリーフォーム 1566">
            <a:extLst>
              <a:ext uri="{FF2B5EF4-FFF2-40B4-BE49-F238E27FC236}">
                <a16:creationId xmlns:a16="http://schemas.microsoft.com/office/drawing/2014/main" id="{EA99A527-64C4-ACD5-18F5-7AA98337F860}"/>
              </a:ext>
            </a:extLst>
          </p:cNvPr>
          <p:cNvSpPr/>
          <p:nvPr/>
        </p:nvSpPr>
        <p:spPr>
          <a:xfrm>
            <a:off x="5782491" y="4946173"/>
            <a:ext cx="339647" cy="531551"/>
          </a:xfrm>
          <a:custGeom>
            <a:avLst/>
            <a:gdLst>
              <a:gd name="connsiteX0" fmla="*/ 339635 w 339647"/>
              <a:gd name="connsiteY0" fmla="*/ 296 h 531551"/>
              <a:gd name="connsiteX1" fmla="*/ 156755 w 339647"/>
              <a:gd name="connsiteY1" fmla="*/ 261553 h 531551"/>
              <a:gd name="connsiteX2" fmla="*/ 0 w 339647"/>
              <a:gd name="connsiteY2" fmla="*/ 531518 h 531551"/>
              <a:gd name="connsiteX3" fmla="*/ 156755 w 339647"/>
              <a:gd name="connsiteY3" fmla="*/ 244136 h 531551"/>
              <a:gd name="connsiteX4" fmla="*/ 104503 w 339647"/>
              <a:gd name="connsiteY4" fmla="*/ 331221 h 531551"/>
              <a:gd name="connsiteX5" fmla="*/ 182880 w 339647"/>
              <a:gd name="connsiteY5" fmla="*/ 209301 h 531551"/>
              <a:gd name="connsiteX6" fmla="*/ 113212 w 339647"/>
              <a:gd name="connsiteY6" fmla="*/ 383473 h 531551"/>
              <a:gd name="connsiteX7" fmla="*/ 217715 w 339647"/>
              <a:gd name="connsiteY7" fmla="*/ 226718 h 531551"/>
              <a:gd name="connsiteX8" fmla="*/ 148046 w 339647"/>
              <a:gd name="connsiteY8" fmla="*/ 209301 h 531551"/>
              <a:gd name="connsiteX9" fmla="*/ 339635 w 339647"/>
              <a:gd name="connsiteY9" fmla="*/ 296 h 531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9647" h="531551">
                <a:moveTo>
                  <a:pt x="339635" y="296"/>
                </a:moveTo>
                <a:cubicBezTo>
                  <a:pt x="341087" y="9005"/>
                  <a:pt x="213361" y="173016"/>
                  <a:pt x="156755" y="261553"/>
                </a:cubicBezTo>
                <a:cubicBezTo>
                  <a:pt x="100149" y="350090"/>
                  <a:pt x="0" y="534421"/>
                  <a:pt x="0" y="531518"/>
                </a:cubicBezTo>
                <a:cubicBezTo>
                  <a:pt x="0" y="528615"/>
                  <a:pt x="139338" y="277519"/>
                  <a:pt x="156755" y="244136"/>
                </a:cubicBezTo>
                <a:cubicBezTo>
                  <a:pt x="174172" y="210753"/>
                  <a:pt x="100149" y="337027"/>
                  <a:pt x="104503" y="331221"/>
                </a:cubicBezTo>
                <a:cubicBezTo>
                  <a:pt x="108857" y="325415"/>
                  <a:pt x="181428" y="200592"/>
                  <a:pt x="182880" y="209301"/>
                </a:cubicBezTo>
                <a:cubicBezTo>
                  <a:pt x="184332" y="218010"/>
                  <a:pt x="107406" y="380570"/>
                  <a:pt x="113212" y="383473"/>
                </a:cubicBezTo>
                <a:cubicBezTo>
                  <a:pt x="119018" y="386376"/>
                  <a:pt x="211909" y="255747"/>
                  <a:pt x="217715" y="226718"/>
                </a:cubicBezTo>
                <a:cubicBezTo>
                  <a:pt x="223521" y="197689"/>
                  <a:pt x="126275" y="241232"/>
                  <a:pt x="148046" y="209301"/>
                </a:cubicBezTo>
                <a:cubicBezTo>
                  <a:pt x="169817" y="177370"/>
                  <a:pt x="338183" y="-8413"/>
                  <a:pt x="339635" y="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9" name="フリーフォーム 1568">
            <a:extLst>
              <a:ext uri="{FF2B5EF4-FFF2-40B4-BE49-F238E27FC236}">
                <a16:creationId xmlns:a16="http://schemas.microsoft.com/office/drawing/2014/main" id="{90B9BDDC-F764-0F8D-544A-C587711F6C2C}"/>
              </a:ext>
            </a:extLst>
          </p:cNvPr>
          <p:cNvSpPr/>
          <p:nvPr/>
        </p:nvSpPr>
        <p:spPr>
          <a:xfrm>
            <a:off x="-501662" y="7564543"/>
            <a:ext cx="4430611" cy="4672035"/>
          </a:xfrm>
          <a:custGeom>
            <a:avLst/>
            <a:gdLst>
              <a:gd name="connsiteX0" fmla="*/ 2829226 w 4430611"/>
              <a:gd name="connsiteY0" fmla="*/ 199544 h 4672035"/>
              <a:gd name="connsiteX1" fmla="*/ 2879102 w 4430611"/>
              <a:gd name="connsiteY1" fmla="*/ 299297 h 4672035"/>
              <a:gd name="connsiteX2" fmla="*/ 2563218 w 4430611"/>
              <a:gd name="connsiteY2" fmla="*/ 1379952 h 4672035"/>
              <a:gd name="connsiteX3" fmla="*/ 4392018 w 4430611"/>
              <a:gd name="connsiteY3" fmla="*/ 1579457 h 4672035"/>
              <a:gd name="connsiteX4" fmla="*/ 3843378 w 4430611"/>
              <a:gd name="connsiteY4" fmla="*/ 2294352 h 4672035"/>
              <a:gd name="connsiteX5" fmla="*/ 4259015 w 4430611"/>
              <a:gd name="connsiteY5" fmla="*/ 2327602 h 4672035"/>
              <a:gd name="connsiteX6" fmla="*/ 4292266 w 4430611"/>
              <a:gd name="connsiteY6" fmla="*/ 2460606 h 4672035"/>
              <a:gd name="connsiteX7" fmla="*/ 3510869 w 4430611"/>
              <a:gd name="connsiteY7" fmla="*/ 4106526 h 4672035"/>
              <a:gd name="connsiteX8" fmla="*/ 2147582 w 4430611"/>
              <a:gd name="connsiteY8" fmla="*/ 4671792 h 4672035"/>
              <a:gd name="connsiteX9" fmla="*/ 152527 w 4430611"/>
              <a:gd name="connsiteY9" fmla="*/ 4056650 h 4672035"/>
              <a:gd name="connsiteX10" fmla="*/ 352033 w 4430611"/>
              <a:gd name="connsiteY10" fmla="*/ 1695835 h 4672035"/>
              <a:gd name="connsiteX11" fmla="*/ 2898 w 4430611"/>
              <a:gd name="connsiteY11" fmla="*/ 980941 h 4672035"/>
              <a:gd name="connsiteX12" fmla="*/ 584789 w 4430611"/>
              <a:gd name="connsiteY12" fmla="*/ 1446453 h 4672035"/>
              <a:gd name="connsiteX13" fmla="*/ 169153 w 4430611"/>
              <a:gd name="connsiteY13" fmla="*/ 39 h 4672035"/>
              <a:gd name="connsiteX14" fmla="*/ 950549 w 4430611"/>
              <a:gd name="connsiteY14" fmla="*/ 1496330 h 4672035"/>
              <a:gd name="connsiteX15" fmla="*/ 2230709 w 4430611"/>
              <a:gd name="connsiteY15" fmla="*/ 581930 h 4672035"/>
              <a:gd name="connsiteX16" fmla="*/ 2347087 w 4430611"/>
              <a:gd name="connsiteY16" fmla="*/ 615181 h 4672035"/>
              <a:gd name="connsiteX17" fmla="*/ 2829226 w 4430611"/>
              <a:gd name="connsiteY17" fmla="*/ 199544 h 4672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430611" h="4672035">
                <a:moveTo>
                  <a:pt x="2829226" y="199544"/>
                </a:moveTo>
                <a:cubicBezTo>
                  <a:pt x="2917895" y="146897"/>
                  <a:pt x="2923437" y="102562"/>
                  <a:pt x="2879102" y="299297"/>
                </a:cubicBezTo>
                <a:cubicBezTo>
                  <a:pt x="2834767" y="496032"/>
                  <a:pt x="2311065" y="1166592"/>
                  <a:pt x="2563218" y="1379952"/>
                </a:cubicBezTo>
                <a:cubicBezTo>
                  <a:pt x="2815371" y="1593312"/>
                  <a:pt x="4178658" y="1427057"/>
                  <a:pt x="4392018" y="1579457"/>
                </a:cubicBezTo>
                <a:cubicBezTo>
                  <a:pt x="4605378" y="1731857"/>
                  <a:pt x="3865545" y="2169661"/>
                  <a:pt x="3843378" y="2294352"/>
                </a:cubicBezTo>
                <a:cubicBezTo>
                  <a:pt x="3821211" y="2419043"/>
                  <a:pt x="4184200" y="2299893"/>
                  <a:pt x="4259015" y="2327602"/>
                </a:cubicBezTo>
                <a:cubicBezTo>
                  <a:pt x="4333830" y="2355311"/>
                  <a:pt x="4416957" y="2164119"/>
                  <a:pt x="4292266" y="2460606"/>
                </a:cubicBezTo>
                <a:cubicBezTo>
                  <a:pt x="4167575" y="2757093"/>
                  <a:pt x="3868316" y="3737995"/>
                  <a:pt x="3510869" y="4106526"/>
                </a:cubicBezTo>
                <a:cubicBezTo>
                  <a:pt x="3153422" y="4475057"/>
                  <a:pt x="2707306" y="4680105"/>
                  <a:pt x="2147582" y="4671792"/>
                </a:cubicBezTo>
                <a:cubicBezTo>
                  <a:pt x="1587858" y="4663479"/>
                  <a:pt x="451785" y="4552643"/>
                  <a:pt x="152527" y="4056650"/>
                </a:cubicBezTo>
                <a:cubicBezTo>
                  <a:pt x="-146731" y="3560657"/>
                  <a:pt x="376971" y="2208453"/>
                  <a:pt x="352033" y="1695835"/>
                </a:cubicBezTo>
                <a:cubicBezTo>
                  <a:pt x="327095" y="1183217"/>
                  <a:pt x="-35895" y="1022505"/>
                  <a:pt x="2898" y="980941"/>
                </a:cubicBezTo>
                <a:cubicBezTo>
                  <a:pt x="41691" y="939377"/>
                  <a:pt x="557080" y="1609937"/>
                  <a:pt x="584789" y="1446453"/>
                </a:cubicBezTo>
                <a:cubicBezTo>
                  <a:pt x="612498" y="1282969"/>
                  <a:pt x="108193" y="-8274"/>
                  <a:pt x="169153" y="39"/>
                </a:cubicBezTo>
                <a:cubicBezTo>
                  <a:pt x="230113" y="8352"/>
                  <a:pt x="606956" y="1399348"/>
                  <a:pt x="950549" y="1496330"/>
                </a:cubicBezTo>
                <a:cubicBezTo>
                  <a:pt x="1294142" y="1593312"/>
                  <a:pt x="1997953" y="728788"/>
                  <a:pt x="2230709" y="581930"/>
                </a:cubicBezTo>
                <a:cubicBezTo>
                  <a:pt x="2463465" y="435072"/>
                  <a:pt x="2247334" y="676141"/>
                  <a:pt x="2347087" y="615181"/>
                </a:cubicBezTo>
                <a:cubicBezTo>
                  <a:pt x="2446840" y="554221"/>
                  <a:pt x="2740557" y="252191"/>
                  <a:pt x="2829226" y="199544"/>
                </a:cubicBezTo>
                <a:close/>
              </a:path>
            </a:pathLst>
          </a:custGeom>
          <a:solidFill>
            <a:schemeClr val="accent4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1" name="フリーフォーム 1570">
            <a:extLst>
              <a:ext uri="{FF2B5EF4-FFF2-40B4-BE49-F238E27FC236}">
                <a16:creationId xmlns:a16="http://schemas.microsoft.com/office/drawing/2014/main" id="{3F6F6C06-DD30-C0E1-4C48-744E5DF55AFD}"/>
              </a:ext>
            </a:extLst>
          </p:cNvPr>
          <p:cNvSpPr/>
          <p:nvPr/>
        </p:nvSpPr>
        <p:spPr>
          <a:xfrm>
            <a:off x="864176" y="8820413"/>
            <a:ext cx="6438525" cy="3281844"/>
          </a:xfrm>
          <a:custGeom>
            <a:avLst/>
            <a:gdLst>
              <a:gd name="connsiteX0" fmla="*/ 881497 w 6438525"/>
              <a:gd name="connsiteY0" fmla="*/ 556343 h 3281844"/>
              <a:gd name="connsiteX1" fmla="*/ 947999 w 6438525"/>
              <a:gd name="connsiteY1" fmla="*/ 572969 h 3281844"/>
              <a:gd name="connsiteX2" fmla="*/ 3009555 w 6438525"/>
              <a:gd name="connsiteY2" fmla="*/ 257085 h 3281844"/>
              <a:gd name="connsiteX3" fmla="*/ 3375315 w 6438525"/>
              <a:gd name="connsiteY3" fmla="*/ 7703 h 3281844"/>
              <a:gd name="connsiteX4" fmla="*/ 6301395 w 6438525"/>
              <a:gd name="connsiteY4" fmla="*/ 556343 h 3281844"/>
              <a:gd name="connsiteX5" fmla="*/ 5852508 w 6438525"/>
              <a:gd name="connsiteY5" fmla="*/ 755849 h 3281844"/>
              <a:gd name="connsiteX6" fmla="*/ 4904857 w 6438525"/>
              <a:gd name="connsiteY6" fmla="*/ 2850656 h 3281844"/>
              <a:gd name="connsiteX7" fmla="*/ 3857453 w 6438525"/>
              <a:gd name="connsiteY7" fmla="*/ 3183165 h 3281844"/>
              <a:gd name="connsiteX8" fmla="*/ 1347009 w 6438525"/>
              <a:gd name="connsiteY8" fmla="*/ 3216416 h 3281844"/>
              <a:gd name="connsiteX9" fmla="*/ 2510791 w 6438525"/>
              <a:gd name="connsiteY9" fmla="*/ 2368518 h 3281844"/>
              <a:gd name="connsiteX10" fmla="*/ 1912275 w 6438525"/>
              <a:gd name="connsiteY10" fmla="*/ 1470743 h 3281844"/>
              <a:gd name="connsiteX11" fmla="*/ 348 w 6438525"/>
              <a:gd name="connsiteY11" fmla="*/ 1620372 h 3281844"/>
              <a:gd name="connsiteX12" fmla="*/ 1746020 w 6438525"/>
              <a:gd name="connsiteY12" fmla="*/ 1055107 h 3281844"/>
              <a:gd name="connsiteX13" fmla="*/ 881497 w 6438525"/>
              <a:gd name="connsiteY13" fmla="*/ 556343 h 3281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438525" h="3281844">
                <a:moveTo>
                  <a:pt x="881497" y="556343"/>
                </a:moveTo>
                <a:cubicBezTo>
                  <a:pt x="748494" y="475987"/>
                  <a:pt x="593323" y="622845"/>
                  <a:pt x="947999" y="572969"/>
                </a:cubicBezTo>
                <a:cubicBezTo>
                  <a:pt x="1302675" y="523093"/>
                  <a:pt x="2605002" y="351296"/>
                  <a:pt x="3009555" y="257085"/>
                </a:cubicBezTo>
                <a:cubicBezTo>
                  <a:pt x="3414108" y="162874"/>
                  <a:pt x="2826675" y="-42173"/>
                  <a:pt x="3375315" y="7703"/>
                </a:cubicBezTo>
                <a:cubicBezTo>
                  <a:pt x="3923955" y="57579"/>
                  <a:pt x="5888530" y="431652"/>
                  <a:pt x="6301395" y="556343"/>
                </a:cubicBezTo>
                <a:cubicBezTo>
                  <a:pt x="6714260" y="681034"/>
                  <a:pt x="6085264" y="373464"/>
                  <a:pt x="5852508" y="755849"/>
                </a:cubicBezTo>
                <a:cubicBezTo>
                  <a:pt x="5619752" y="1138234"/>
                  <a:pt x="5237366" y="2446103"/>
                  <a:pt x="4904857" y="2850656"/>
                </a:cubicBezTo>
                <a:cubicBezTo>
                  <a:pt x="4572348" y="3255209"/>
                  <a:pt x="4450428" y="3122205"/>
                  <a:pt x="3857453" y="3183165"/>
                </a:cubicBezTo>
                <a:cubicBezTo>
                  <a:pt x="3264478" y="3244125"/>
                  <a:pt x="1571453" y="3352190"/>
                  <a:pt x="1347009" y="3216416"/>
                </a:cubicBezTo>
                <a:cubicBezTo>
                  <a:pt x="1122565" y="3080642"/>
                  <a:pt x="2416580" y="2659463"/>
                  <a:pt x="2510791" y="2368518"/>
                </a:cubicBezTo>
                <a:cubicBezTo>
                  <a:pt x="2605002" y="2077573"/>
                  <a:pt x="2330682" y="1595434"/>
                  <a:pt x="1912275" y="1470743"/>
                </a:cubicBezTo>
                <a:cubicBezTo>
                  <a:pt x="1493868" y="1346052"/>
                  <a:pt x="28057" y="1689645"/>
                  <a:pt x="348" y="1620372"/>
                </a:cubicBezTo>
                <a:cubicBezTo>
                  <a:pt x="-27361" y="1551099"/>
                  <a:pt x="1604704" y="1226903"/>
                  <a:pt x="1746020" y="1055107"/>
                </a:cubicBezTo>
                <a:cubicBezTo>
                  <a:pt x="1887336" y="883311"/>
                  <a:pt x="1014500" y="636699"/>
                  <a:pt x="881497" y="556343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2" name="フリーフォーム 1571">
            <a:extLst>
              <a:ext uri="{FF2B5EF4-FFF2-40B4-BE49-F238E27FC236}">
                <a16:creationId xmlns:a16="http://schemas.microsoft.com/office/drawing/2014/main" id="{CFDA944D-2D36-9406-76C1-1005057CC9AC}"/>
              </a:ext>
            </a:extLst>
          </p:cNvPr>
          <p:cNvSpPr/>
          <p:nvPr/>
        </p:nvSpPr>
        <p:spPr>
          <a:xfrm>
            <a:off x="997527" y="6392454"/>
            <a:ext cx="8566311" cy="5889242"/>
          </a:xfrm>
          <a:custGeom>
            <a:avLst/>
            <a:gdLst>
              <a:gd name="connsiteX0" fmla="*/ 5885411 w 10671813"/>
              <a:gd name="connsiteY0" fmla="*/ 41597 h 5889242"/>
              <a:gd name="connsiteX1" fmla="*/ 5868786 w 10671813"/>
              <a:gd name="connsiteY1" fmla="*/ 274353 h 5889242"/>
              <a:gd name="connsiteX2" fmla="*/ 4971011 w 10671813"/>
              <a:gd name="connsiteY2" fmla="*/ 1637641 h 5889242"/>
              <a:gd name="connsiteX3" fmla="*/ 5586153 w 10671813"/>
              <a:gd name="connsiteY3" fmla="*/ 1637641 h 5889242"/>
              <a:gd name="connsiteX4" fmla="*/ 4987637 w 10671813"/>
              <a:gd name="connsiteY4" fmla="*/ 2335910 h 5889242"/>
              <a:gd name="connsiteX5" fmla="*/ 5519651 w 10671813"/>
              <a:gd name="connsiteY5" fmla="*/ 2286033 h 5889242"/>
              <a:gd name="connsiteX6" fmla="*/ 5802284 w 10671813"/>
              <a:gd name="connsiteY6" fmla="*/ 3100681 h 5889242"/>
              <a:gd name="connsiteX7" fmla="*/ 3441469 w 10671813"/>
              <a:gd name="connsiteY7" fmla="*/ 5594499 h 5889242"/>
              <a:gd name="connsiteX8" fmla="*/ 7032568 w 10671813"/>
              <a:gd name="connsiteY8" fmla="*/ 5394993 h 5889242"/>
              <a:gd name="connsiteX9" fmla="*/ 9543011 w 10671813"/>
              <a:gd name="connsiteY9" fmla="*/ 5444870 h 5889242"/>
              <a:gd name="connsiteX10" fmla="*/ 0 w 10671813"/>
              <a:gd name="connsiteY10" fmla="*/ 5661001 h 5889242"/>
              <a:gd name="connsiteX11" fmla="*/ 10374284 w 10671813"/>
              <a:gd name="connsiteY11" fmla="*/ 5461495 h 5889242"/>
              <a:gd name="connsiteX12" fmla="*/ 7747462 w 10671813"/>
              <a:gd name="connsiteY12" fmla="*/ 706615 h 5889242"/>
              <a:gd name="connsiteX13" fmla="*/ 6616931 w 10671813"/>
              <a:gd name="connsiteY13" fmla="*/ 2003401 h 5889242"/>
              <a:gd name="connsiteX14" fmla="*/ 6583680 w 10671813"/>
              <a:gd name="connsiteY14" fmla="*/ 307604 h 5889242"/>
              <a:gd name="connsiteX15" fmla="*/ 6101542 w 10671813"/>
              <a:gd name="connsiteY15" fmla="*/ 839619 h 5889242"/>
              <a:gd name="connsiteX16" fmla="*/ 5885411 w 10671813"/>
              <a:gd name="connsiteY16" fmla="*/ 41597 h 5889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71813" h="5889242">
                <a:moveTo>
                  <a:pt x="5885411" y="41597"/>
                </a:moveTo>
                <a:cubicBezTo>
                  <a:pt x="5846618" y="-52614"/>
                  <a:pt x="6021186" y="8346"/>
                  <a:pt x="5868786" y="274353"/>
                </a:cubicBezTo>
                <a:cubicBezTo>
                  <a:pt x="5716386" y="540360"/>
                  <a:pt x="5018116" y="1410426"/>
                  <a:pt x="4971011" y="1637641"/>
                </a:cubicBezTo>
                <a:cubicBezTo>
                  <a:pt x="4923906" y="1864856"/>
                  <a:pt x="5583382" y="1521263"/>
                  <a:pt x="5586153" y="1637641"/>
                </a:cubicBezTo>
                <a:cubicBezTo>
                  <a:pt x="5588924" y="1754019"/>
                  <a:pt x="4998721" y="2227845"/>
                  <a:pt x="4987637" y="2335910"/>
                </a:cubicBezTo>
                <a:cubicBezTo>
                  <a:pt x="4976553" y="2443975"/>
                  <a:pt x="5383877" y="2158571"/>
                  <a:pt x="5519651" y="2286033"/>
                </a:cubicBezTo>
                <a:cubicBezTo>
                  <a:pt x="5655425" y="2413495"/>
                  <a:pt x="6148648" y="2549270"/>
                  <a:pt x="5802284" y="3100681"/>
                </a:cubicBezTo>
                <a:cubicBezTo>
                  <a:pt x="5455920" y="3652092"/>
                  <a:pt x="3236422" y="5212114"/>
                  <a:pt x="3441469" y="5594499"/>
                </a:cubicBezTo>
                <a:cubicBezTo>
                  <a:pt x="3646516" y="5976884"/>
                  <a:pt x="6015644" y="5419931"/>
                  <a:pt x="7032568" y="5394993"/>
                </a:cubicBezTo>
                <a:cubicBezTo>
                  <a:pt x="8049492" y="5370055"/>
                  <a:pt x="10715106" y="5400535"/>
                  <a:pt x="9543011" y="5444870"/>
                </a:cubicBezTo>
                <a:cubicBezTo>
                  <a:pt x="8370916" y="5489205"/>
                  <a:pt x="0" y="5661001"/>
                  <a:pt x="0" y="5661001"/>
                </a:cubicBezTo>
                <a:cubicBezTo>
                  <a:pt x="138545" y="5663772"/>
                  <a:pt x="9083040" y="6287226"/>
                  <a:pt x="10374284" y="5461495"/>
                </a:cubicBezTo>
                <a:cubicBezTo>
                  <a:pt x="11665528" y="4635764"/>
                  <a:pt x="8373687" y="1282964"/>
                  <a:pt x="7747462" y="706615"/>
                </a:cubicBezTo>
                <a:cubicBezTo>
                  <a:pt x="7121237" y="130266"/>
                  <a:pt x="6810895" y="2069903"/>
                  <a:pt x="6616931" y="2003401"/>
                </a:cubicBezTo>
                <a:cubicBezTo>
                  <a:pt x="6422967" y="1936899"/>
                  <a:pt x="6669578" y="501568"/>
                  <a:pt x="6583680" y="307604"/>
                </a:cubicBezTo>
                <a:cubicBezTo>
                  <a:pt x="6497782" y="113640"/>
                  <a:pt x="6217920" y="883954"/>
                  <a:pt x="6101542" y="839619"/>
                </a:cubicBezTo>
                <a:cubicBezTo>
                  <a:pt x="5985164" y="795285"/>
                  <a:pt x="5924204" y="135808"/>
                  <a:pt x="5885411" y="41597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3" name="フリーフォーム 1572">
            <a:extLst>
              <a:ext uri="{FF2B5EF4-FFF2-40B4-BE49-F238E27FC236}">
                <a16:creationId xmlns:a16="http://schemas.microsoft.com/office/drawing/2014/main" id="{E3D01C52-CB2F-B1F6-50F4-4A6E2A7882E7}"/>
              </a:ext>
            </a:extLst>
          </p:cNvPr>
          <p:cNvSpPr/>
          <p:nvPr/>
        </p:nvSpPr>
        <p:spPr>
          <a:xfrm>
            <a:off x="2625833" y="6746762"/>
            <a:ext cx="2478333" cy="1950119"/>
          </a:xfrm>
          <a:custGeom>
            <a:avLst/>
            <a:gdLst>
              <a:gd name="connsiteX0" fmla="*/ 100742 w 2478333"/>
              <a:gd name="connsiteY0" fmla="*/ 136176 h 1950119"/>
              <a:gd name="connsiteX1" fmla="*/ 167243 w 2478333"/>
              <a:gd name="connsiteY1" fmla="*/ 235929 h 1950119"/>
              <a:gd name="connsiteX2" fmla="*/ 1380902 w 2478333"/>
              <a:gd name="connsiteY2" fmla="*/ 967449 h 1950119"/>
              <a:gd name="connsiteX3" fmla="*/ 732509 w 2478333"/>
              <a:gd name="connsiteY3" fmla="*/ 1083827 h 1950119"/>
              <a:gd name="connsiteX4" fmla="*/ 898763 w 2478333"/>
              <a:gd name="connsiteY4" fmla="*/ 1150329 h 1950119"/>
              <a:gd name="connsiteX5" fmla="*/ 732509 w 2478333"/>
              <a:gd name="connsiteY5" fmla="*/ 1366460 h 1950119"/>
              <a:gd name="connsiteX6" fmla="*/ 1098269 w 2478333"/>
              <a:gd name="connsiteY6" fmla="*/ 1466213 h 1950119"/>
              <a:gd name="connsiteX7" fmla="*/ 649382 w 2478333"/>
              <a:gd name="connsiteY7" fmla="*/ 1948351 h 1950119"/>
              <a:gd name="connsiteX8" fmla="*/ 1464029 w 2478333"/>
              <a:gd name="connsiteY8" fmla="*/ 1582591 h 1950119"/>
              <a:gd name="connsiteX9" fmla="*/ 2478182 w 2478333"/>
              <a:gd name="connsiteY9" fmla="*/ 485311 h 1950119"/>
              <a:gd name="connsiteX10" fmla="*/ 1530531 w 2478333"/>
              <a:gd name="connsiteY10" fmla="*/ 834445 h 1950119"/>
              <a:gd name="connsiteX11" fmla="*/ 316872 w 2478333"/>
              <a:gd name="connsiteY11" fmla="*/ 3173 h 1950119"/>
              <a:gd name="connsiteX12" fmla="*/ 1015142 w 2478333"/>
              <a:gd name="connsiteY12" fmla="*/ 535187 h 1950119"/>
              <a:gd name="connsiteX13" fmla="*/ 100742 w 2478333"/>
              <a:gd name="connsiteY13" fmla="*/ 136176 h 1950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78333" h="1950119">
                <a:moveTo>
                  <a:pt x="100742" y="136176"/>
                </a:moveTo>
                <a:cubicBezTo>
                  <a:pt x="-40575" y="86300"/>
                  <a:pt x="-46117" y="97383"/>
                  <a:pt x="167243" y="235929"/>
                </a:cubicBezTo>
                <a:cubicBezTo>
                  <a:pt x="380603" y="374475"/>
                  <a:pt x="1286691" y="826133"/>
                  <a:pt x="1380902" y="967449"/>
                </a:cubicBezTo>
                <a:cubicBezTo>
                  <a:pt x="1475113" y="1108765"/>
                  <a:pt x="812866" y="1053347"/>
                  <a:pt x="732509" y="1083827"/>
                </a:cubicBezTo>
                <a:cubicBezTo>
                  <a:pt x="652153" y="1114307"/>
                  <a:pt x="898763" y="1103224"/>
                  <a:pt x="898763" y="1150329"/>
                </a:cubicBezTo>
                <a:cubicBezTo>
                  <a:pt x="898763" y="1197434"/>
                  <a:pt x="699258" y="1313813"/>
                  <a:pt x="732509" y="1366460"/>
                </a:cubicBezTo>
                <a:cubicBezTo>
                  <a:pt x="765760" y="1419107"/>
                  <a:pt x="1112123" y="1369231"/>
                  <a:pt x="1098269" y="1466213"/>
                </a:cubicBezTo>
                <a:cubicBezTo>
                  <a:pt x="1084415" y="1563195"/>
                  <a:pt x="588422" y="1928955"/>
                  <a:pt x="649382" y="1948351"/>
                </a:cubicBezTo>
                <a:cubicBezTo>
                  <a:pt x="710342" y="1967747"/>
                  <a:pt x="1159229" y="1826431"/>
                  <a:pt x="1464029" y="1582591"/>
                </a:cubicBezTo>
                <a:cubicBezTo>
                  <a:pt x="1768829" y="1338751"/>
                  <a:pt x="2467098" y="610002"/>
                  <a:pt x="2478182" y="485311"/>
                </a:cubicBezTo>
                <a:cubicBezTo>
                  <a:pt x="2489266" y="360620"/>
                  <a:pt x="1890749" y="914801"/>
                  <a:pt x="1530531" y="834445"/>
                </a:cubicBezTo>
                <a:cubicBezTo>
                  <a:pt x="1170313" y="754089"/>
                  <a:pt x="402770" y="53049"/>
                  <a:pt x="316872" y="3173"/>
                </a:cubicBezTo>
                <a:cubicBezTo>
                  <a:pt x="230974" y="-46703"/>
                  <a:pt x="1053935" y="507478"/>
                  <a:pt x="1015142" y="535187"/>
                </a:cubicBezTo>
                <a:cubicBezTo>
                  <a:pt x="976349" y="562896"/>
                  <a:pt x="242059" y="186052"/>
                  <a:pt x="100742" y="13617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5" name="フリーフォーム 1574">
            <a:extLst>
              <a:ext uri="{FF2B5EF4-FFF2-40B4-BE49-F238E27FC236}">
                <a16:creationId xmlns:a16="http://schemas.microsoft.com/office/drawing/2014/main" id="{357253F5-00A5-F6F8-F295-1737CC526E9B}"/>
              </a:ext>
            </a:extLst>
          </p:cNvPr>
          <p:cNvSpPr/>
          <p:nvPr/>
        </p:nvSpPr>
        <p:spPr>
          <a:xfrm>
            <a:off x="4950313" y="6589405"/>
            <a:ext cx="913229" cy="1974036"/>
          </a:xfrm>
          <a:custGeom>
            <a:avLst/>
            <a:gdLst>
              <a:gd name="connsiteX0" fmla="*/ 818720 w 913229"/>
              <a:gd name="connsiteY0" fmla="*/ 10900 h 1974036"/>
              <a:gd name="connsiteX1" fmla="*/ 253454 w 913229"/>
              <a:gd name="connsiteY1" fmla="*/ 1590319 h 1974036"/>
              <a:gd name="connsiteX2" fmla="*/ 419709 w 913229"/>
              <a:gd name="connsiteY2" fmla="*/ 1523817 h 1974036"/>
              <a:gd name="connsiteX3" fmla="*/ 4072 w 913229"/>
              <a:gd name="connsiteY3" fmla="*/ 1972704 h 1974036"/>
              <a:gd name="connsiteX4" fmla="*/ 718967 w 913229"/>
              <a:gd name="connsiteY4" fmla="*/ 1357562 h 1974036"/>
              <a:gd name="connsiteX5" fmla="*/ 901847 w 913229"/>
              <a:gd name="connsiteY5" fmla="*/ 542915 h 1974036"/>
              <a:gd name="connsiteX6" fmla="*/ 469585 w 913229"/>
              <a:gd name="connsiteY6" fmla="*/ 875424 h 1974036"/>
              <a:gd name="connsiteX7" fmla="*/ 818720 w 913229"/>
              <a:gd name="connsiteY7" fmla="*/ 10900 h 1974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3229" h="1974036">
                <a:moveTo>
                  <a:pt x="818720" y="10900"/>
                </a:moveTo>
                <a:cubicBezTo>
                  <a:pt x="782698" y="130049"/>
                  <a:pt x="319956" y="1338166"/>
                  <a:pt x="253454" y="1590319"/>
                </a:cubicBezTo>
                <a:cubicBezTo>
                  <a:pt x="186952" y="1842472"/>
                  <a:pt x="461273" y="1460086"/>
                  <a:pt x="419709" y="1523817"/>
                </a:cubicBezTo>
                <a:cubicBezTo>
                  <a:pt x="378145" y="1587548"/>
                  <a:pt x="-45804" y="2000413"/>
                  <a:pt x="4072" y="1972704"/>
                </a:cubicBezTo>
                <a:cubicBezTo>
                  <a:pt x="53948" y="1944995"/>
                  <a:pt x="569338" y="1595860"/>
                  <a:pt x="718967" y="1357562"/>
                </a:cubicBezTo>
                <a:cubicBezTo>
                  <a:pt x="868596" y="1119264"/>
                  <a:pt x="943411" y="623271"/>
                  <a:pt x="901847" y="542915"/>
                </a:cubicBezTo>
                <a:cubicBezTo>
                  <a:pt x="860283" y="462559"/>
                  <a:pt x="483439" y="964093"/>
                  <a:pt x="469585" y="875424"/>
                </a:cubicBezTo>
                <a:cubicBezTo>
                  <a:pt x="455730" y="786755"/>
                  <a:pt x="854742" y="-108249"/>
                  <a:pt x="818720" y="1090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6" name="フリーフォーム 1575">
            <a:extLst>
              <a:ext uri="{FF2B5EF4-FFF2-40B4-BE49-F238E27FC236}">
                <a16:creationId xmlns:a16="http://schemas.microsoft.com/office/drawing/2014/main" id="{9A373218-10E9-E7A9-6BCB-6768CDA0EEF7}"/>
              </a:ext>
            </a:extLst>
          </p:cNvPr>
          <p:cNvSpPr/>
          <p:nvPr/>
        </p:nvSpPr>
        <p:spPr>
          <a:xfrm>
            <a:off x="4694948" y="6741839"/>
            <a:ext cx="2271117" cy="2121406"/>
          </a:xfrm>
          <a:custGeom>
            <a:avLst/>
            <a:gdLst>
              <a:gd name="connsiteX0" fmla="*/ 824703 w 2271117"/>
              <a:gd name="connsiteY0" fmla="*/ 8096 h 2121406"/>
              <a:gd name="connsiteX1" fmla="*/ 1755728 w 2271117"/>
              <a:gd name="connsiteY1" fmla="*/ 523485 h 2121406"/>
              <a:gd name="connsiteX2" fmla="*/ 2271117 w 2271117"/>
              <a:gd name="connsiteY2" fmla="*/ 506859 h 2121406"/>
              <a:gd name="connsiteX3" fmla="*/ 1755728 w 2271117"/>
              <a:gd name="connsiteY3" fmla="*/ 739616 h 2121406"/>
              <a:gd name="connsiteX4" fmla="*/ 1007583 w 2271117"/>
              <a:gd name="connsiteY4" fmla="*/ 1271630 h 2121406"/>
              <a:gd name="connsiteX5" fmla="*/ 10056 w 2271117"/>
              <a:gd name="connsiteY5" fmla="*/ 2119528 h 2121406"/>
              <a:gd name="connsiteX6" fmla="*/ 492194 w 2271117"/>
              <a:gd name="connsiteY6" fmla="*/ 1022248 h 2121406"/>
              <a:gd name="connsiteX7" fmla="*/ 475568 w 2271117"/>
              <a:gd name="connsiteY7" fmla="*/ 1122001 h 2121406"/>
              <a:gd name="connsiteX8" fmla="*/ 1040834 w 2271117"/>
              <a:gd name="connsiteY8" fmla="*/ 373856 h 2121406"/>
              <a:gd name="connsiteX9" fmla="*/ 409067 w 2271117"/>
              <a:gd name="connsiteY9" fmla="*/ 490234 h 2121406"/>
              <a:gd name="connsiteX10" fmla="*/ 941081 w 2271117"/>
              <a:gd name="connsiteY10" fmla="*/ 224226 h 2121406"/>
              <a:gd name="connsiteX11" fmla="*/ 824703 w 2271117"/>
              <a:gd name="connsiteY11" fmla="*/ 8096 h 2121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71117" h="2121406">
                <a:moveTo>
                  <a:pt x="824703" y="8096"/>
                </a:moveTo>
                <a:cubicBezTo>
                  <a:pt x="960478" y="57973"/>
                  <a:pt x="1514659" y="440358"/>
                  <a:pt x="1755728" y="523485"/>
                </a:cubicBezTo>
                <a:cubicBezTo>
                  <a:pt x="1996797" y="606612"/>
                  <a:pt x="2271117" y="470837"/>
                  <a:pt x="2271117" y="506859"/>
                </a:cubicBezTo>
                <a:cubicBezTo>
                  <a:pt x="2271117" y="542881"/>
                  <a:pt x="1966317" y="612154"/>
                  <a:pt x="1755728" y="739616"/>
                </a:cubicBezTo>
                <a:cubicBezTo>
                  <a:pt x="1545139" y="867078"/>
                  <a:pt x="1298528" y="1041645"/>
                  <a:pt x="1007583" y="1271630"/>
                </a:cubicBezTo>
                <a:cubicBezTo>
                  <a:pt x="716638" y="1501615"/>
                  <a:pt x="95954" y="2161092"/>
                  <a:pt x="10056" y="2119528"/>
                </a:cubicBezTo>
                <a:cubicBezTo>
                  <a:pt x="-75842" y="2077964"/>
                  <a:pt x="414609" y="1188502"/>
                  <a:pt x="492194" y="1022248"/>
                </a:cubicBezTo>
                <a:cubicBezTo>
                  <a:pt x="569779" y="855994"/>
                  <a:pt x="384128" y="1230066"/>
                  <a:pt x="475568" y="1122001"/>
                </a:cubicBezTo>
                <a:cubicBezTo>
                  <a:pt x="567008" y="1013936"/>
                  <a:pt x="1051917" y="479150"/>
                  <a:pt x="1040834" y="373856"/>
                </a:cubicBezTo>
                <a:cubicBezTo>
                  <a:pt x="1029751" y="268562"/>
                  <a:pt x="425692" y="515172"/>
                  <a:pt x="409067" y="490234"/>
                </a:cubicBezTo>
                <a:cubicBezTo>
                  <a:pt x="392442" y="465296"/>
                  <a:pt x="871808" y="296270"/>
                  <a:pt x="941081" y="224226"/>
                </a:cubicBezTo>
                <a:cubicBezTo>
                  <a:pt x="1010354" y="152182"/>
                  <a:pt x="688928" y="-41781"/>
                  <a:pt x="824703" y="809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7" name="フリーフォーム 1576">
            <a:extLst>
              <a:ext uri="{FF2B5EF4-FFF2-40B4-BE49-F238E27FC236}">
                <a16:creationId xmlns:a16="http://schemas.microsoft.com/office/drawing/2014/main" id="{07C3DFF5-6812-A6AD-60F6-0EBC45F872B2}"/>
              </a:ext>
            </a:extLst>
          </p:cNvPr>
          <p:cNvSpPr/>
          <p:nvPr/>
        </p:nvSpPr>
        <p:spPr>
          <a:xfrm>
            <a:off x="2248343" y="7135894"/>
            <a:ext cx="2174034" cy="1698726"/>
          </a:xfrm>
          <a:custGeom>
            <a:avLst/>
            <a:gdLst>
              <a:gd name="connsiteX0" fmla="*/ 677737 w 2174034"/>
              <a:gd name="connsiteY0" fmla="*/ 13051 h 1698726"/>
              <a:gd name="connsiteX1" fmla="*/ 976995 w 2174034"/>
              <a:gd name="connsiteY1" fmla="*/ 229182 h 1698726"/>
              <a:gd name="connsiteX2" fmla="*/ 2174028 w 2174034"/>
              <a:gd name="connsiteY2" fmla="*/ 678070 h 1698726"/>
              <a:gd name="connsiteX3" fmla="*/ 960370 w 2174034"/>
              <a:gd name="connsiteY3" fmla="*/ 1160208 h 1698726"/>
              <a:gd name="connsiteX4" fmla="*/ 1209752 w 2174034"/>
              <a:gd name="connsiteY4" fmla="*/ 1692222 h 1698726"/>
              <a:gd name="connsiteX5" fmla="*/ 212224 w 2174034"/>
              <a:gd name="connsiteY5" fmla="*/ 1442841 h 1698726"/>
              <a:gd name="connsiteX6" fmla="*/ 45970 w 2174034"/>
              <a:gd name="connsiteY6" fmla="*/ 1243335 h 1698726"/>
              <a:gd name="connsiteX7" fmla="*/ 827366 w 2174034"/>
              <a:gd name="connsiteY7" fmla="*/ 1010579 h 1698726"/>
              <a:gd name="connsiteX8" fmla="*/ 1243002 w 2174034"/>
              <a:gd name="connsiteY8" fmla="*/ 644819 h 1698726"/>
              <a:gd name="connsiteX9" fmla="*/ 1642013 w 2174034"/>
              <a:gd name="connsiteY9" fmla="*/ 594942 h 1698726"/>
              <a:gd name="connsiteX10" fmla="*/ 677737 w 2174034"/>
              <a:gd name="connsiteY10" fmla="*/ 13051 h 1698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74034" h="1698726">
                <a:moveTo>
                  <a:pt x="677737" y="13051"/>
                </a:moveTo>
                <a:cubicBezTo>
                  <a:pt x="566901" y="-47909"/>
                  <a:pt x="727613" y="118346"/>
                  <a:pt x="976995" y="229182"/>
                </a:cubicBezTo>
                <a:cubicBezTo>
                  <a:pt x="1226377" y="340019"/>
                  <a:pt x="2176799" y="522899"/>
                  <a:pt x="2174028" y="678070"/>
                </a:cubicBezTo>
                <a:cubicBezTo>
                  <a:pt x="2171257" y="833241"/>
                  <a:pt x="1121083" y="991183"/>
                  <a:pt x="960370" y="1160208"/>
                </a:cubicBezTo>
                <a:cubicBezTo>
                  <a:pt x="799657" y="1329233"/>
                  <a:pt x="1334443" y="1645117"/>
                  <a:pt x="1209752" y="1692222"/>
                </a:cubicBezTo>
                <a:cubicBezTo>
                  <a:pt x="1085061" y="1739327"/>
                  <a:pt x="406188" y="1517655"/>
                  <a:pt x="212224" y="1442841"/>
                </a:cubicBezTo>
                <a:cubicBezTo>
                  <a:pt x="18260" y="1368027"/>
                  <a:pt x="-56554" y="1315379"/>
                  <a:pt x="45970" y="1243335"/>
                </a:cubicBezTo>
                <a:cubicBezTo>
                  <a:pt x="148494" y="1171291"/>
                  <a:pt x="627861" y="1110332"/>
                  <a:pt x="827366" y="1010579"/>
                </a:cubicBezTo>
                <a:cubicBezTo>
                  <a:pt x="1026871" y="910826"/>
                  <a:pt x="1107228" y="714092"/>
                  <a:pt x="1243002" y="644819"/>
                </a:cubicBezTo>
                <a:cubicBezTo>
                  <a:pt x="1378776" y="575546"/>
                  <a:pt x="1744537" y="700237"/>
                  <a:pt x="1642013" y="594942"/>
                </a:cubicBezTo>
                <a:cubicBezTo>
                  <a:pt x="1539489" y="489647"/>
                  <a:pt x="788573" y="74011"/>
                  <a:pt x="677737" y="1305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8" name="フリーフォーム 1577">
            <a:extLst>
              <a:ext uri="{FF2B5EF4-FFF2-40B4-BE49-F238E27FC236}">
                <a16:creationId xmlns:a16="http://schemas.microsoft.com/office/drawing/2014/main" id="{76C86A0C-BDB9-1212-C1B1-E11E25F8CB39}"/>
              </a:ext>
            </a:extLst>
          </p:cNvPr>
          <p:cNvSpPr/>
          <p:nvPr/>
        </p:nvSpPr>
        <p:spPr>
          <a:xfrm>
            <a:off x="4211945" y="7301881"/>
            <a:ext cx="1207566" cy="1421530"/>
          </a:xfrm>
          <a:custGeom>
            <a:avLst/>
            <a:gdLst>
              <a:gd name="connsiteX0" fmla="*/ 1175064 w 1207566"/>
              <a:gd name="connsiteY0" fmla="*/ 6693 h 1421530"/>
              <a:gd name="connsiteX1" fmla="*/ 1141933 w 1207566"/>
              <a:gd name="connsiteY1" fmla="*/ 66328 h 1421530"/>
              <a:gd name="connsiteX2" fmla="*/ 850385 w 1207566"/>
              <a:gd name="connsiteY2" fmla="*/ 351249 h 1421530"/>
              <a:gd name="connsiteX3" fmla="*/ 1029290 w 1207566"/>
              <a:gd name="connsiteY3" fmla="*/ 397632 h 1421530"/>
              <a:gd name="connsiteX4" fmla="*/ 591968 w 1207566"/>
              <a:gd name="connsiteY4" fmla="*/ 642797 h 1421530"/>
              <a:gd name="connsiteX5" fmla="*/ 227533 w 1207566"/>
              <a:gd name="connsiteY5" fmla="*/ 1172884 h 1421530"/>
              <a:gd name="connsiteX6" fmla="*/ 247412 w 1207566"/>
              <a:gd name="connsiteY6" fmla="*/ 1139754 h 1421530"/>
              <a:gd name="connsiteX7" fmla="*/ 2246 w 1207566"/>
              <a:gd name="connsiteY7" fmla="*/ 1411423 h 1421530"/>
              <a:gd name="connsiteX8" fmla="*/ 413064 w 1207566"/>
              <a:gd name="connsiteY8" fmla="*/ 728936 h 1421530"/>
              <a:gd name="connsiteX9" fmla="*/ 545585 w 1207566"/>
              <a:gd name="connsiteY9" fmla="*/ 311493 h 1421530"/>
              <a:gd name="connsiteX10" fmla="*/ 585342 w 1207566"/>
              <a:gd name="connsiteY10" fmla="*/ 344623 h 1421530"/>
              <a:gd name="connsiteX11" fmla="*/ 949777 w 1207566"/>
              <a:gd name="connsiteY11" fmla="*/ 59702 h 1421530"/>
              <a:gd name="connsiteX12" fmla="*/ 750994 w 1207566"/>
              <a:gd name="connsiteY12" fmla="*/ 178971 h 1421530"/>
              <a:gd name="connsiteX13" fmla="*/ 1175064 w 1207566"/>
              <a:gd name="connsiteY13" fmla="*/ 6693 h 1421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07566" h="1421530">
                <a:moveTo>
                  <a:pt x="1175064" y="6693"/>
                </a:moveTo>
                <a:cubicBezTo>
                  <a:pt x="1240220" y="-12081"/>
                  <a:pt x="1196046" y="8902"/>
                  <a:pt x="1141933" y="66328"/>
                </a:cubicBezTo>
                <a:cubicBezTo>
                  <a:pt x="1087820" y="123754"/>
                  <a:pt x="869159" y="296032"/>
                  <a:pt x="850385" y="351249"/>
                </a:cubicBezTo>
                <a:cubicBezTo>
                  <a:pt x="831611" y="406466"/>
                  <a:pt x="1072359" y="349041"/>
                  <a:pt x="1029290" y="397632"/>
                </a:cubicBezTo>
                <a:cubicBezTo>
                  <a:pt x="986220" y="446223"/>
                  <a:pt x="725594" y="513589"/>
                  <a:pt x="591968" y="642797"/>
                </a:cubicBezTo>
                <a:cubicBezTo>
                  <a:pt x="458342" y="772005"/>
                  <a:pt x="284959" y="1090058"/>
                  <a:pt x="227533" y="1172884"/>
                </a:cubicBezTo>
                <a:cubicBezTo>
                  <a:pt x="170107" y="1255710"/>
                  <a:pt x="284960" y="1099998"/>
                  <a:pt x="247412" y="1139754"/>
                </a:cubicBezTo>
                <a:cubicBezTo>
                  <a:pt x="209864" y="1179510"/>
                  <a:pt x="-25363" y="1479893"/>
                  <a:pt x="2246" y="1411423"/>
                </a:cubicBezTo>
                <a:cubicBezTo>
                  <a:pt x="29855" y="1342953"/>
                  <a:pt x="322508" y="912258"/>
                  <a:pt x="413064" y="728936"/>
                </a:cubicBezTo>
                <a:cubicBezTo>
                  <a:pt x="503620" y="545614"/>
                  <a:pt x="516872" y="375545"/>
                  <a:pt x="545585" y="311493"/>
                </a:cubicBezTo>
                <a:cubicBezTo>
                  <a:pt x="574298" y="247441"/>
                  <a:pt x="517977" y="386588"/>
                  <a:pt x="585342" y="344623"/>
                </a:cubicBezTo>
                <a:cubicBezTo>
                  <a:pt x="652707" y="302658"/>
                  <a:pt x="922168" y="87311"/>
                  <a:pt x="949777" y="59702"/>
                </a:cubicBezTo>
                <a:cubicBezTo>
                  <a:pt x="977386" y="32093"/>
                  <a:pt x="717864" y="184493"/>
                  <a:pt x="750994" y="178971"/>
                </a:cubicBezTo>
                <a:cubicBezTo>
                  <a:pt x="784124" y="173449"/>
                  <a:pt x="1109908" y="25467"/>
                  <a:pt x="1175064" y="669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9" name="フリーフォーム 1578">
            <a:extLst>
              <a:ext uri="{FF2B5EF4-FFF2-40B4-BE49-F238E27FC236}">
                <a16:creationId xmlns:a16="http://schemas.microsoft.com/office/drawing/2014/main" id="{1D199E07-5184-C6F3-9788-EF4EE89DF113}"/>
              </a:ext>
            </a:extLst>
          </p:cNvPr>
          <p:cNvSpPr/>
          <p:nvPr/>
        </p:nvSpPr>
        <p:spPr>
          <a:xfrm>
            <a:off x="4707007" y="8103576"/>
            <a:ext cx="1316303" cy="850986"/>
          </a:xfrm>
          <a:custGeom>
            <a:avLst/>
            <a:gdLst>
              <a:gd name="connsiteX0" fmla="*/ 17393 w 1316303"/>
              <a:gd name="connsiteY0" fmla="*/ 828389 h 850986"/>
              <a:gd name="connsiteX1" fmla="*/ 110158 w 1316303"/>
              <a:gd name="connsiteY1" fmla="*/ 782007 h 850986"/>
              <a:gd name="connsiteX2" fmla="*/ 680002 w 1316303"/>
              <a:gd name="connsiteY2" fmla="*/ 377815 h 850986"/>
              <a:gd name="connsiteX3" fmla="*/ 779393 w 1316303"/>
              <a:gd name="connsiteY3" fmla="*/ 391067 h 850986"/>
              <a:gd name="connsiteX4" fmla="*/ 1084193 w 1316303"/>
              <a:gd name="connsiteY4" fmla="*/ 311554 h 850986"/>
              <a:gd name="connsiteX5" fmla="*/ 1196836 w 1316303"/>
              <a:gd name="connsiteY5" fmla="*/ 245294 h 850986"/>
              <a:gd name="connsiteX6" fmla="*/ 1104071 w 1316303"/>
              <a:gd name="connsiteY6" fmla="*/ 99520 h 850986"/>
              <a:gd name="connsiteX7" fmla="*/ 1316106 w 1316303"/>
              <a:gd name="connsiteY7" fmla="*/ 99520 h 850986"/>
              <a:gd name="connsiteX8" fmla="*/ 1137202 w 1316303"/>
              <a:gd name="connsiteY8" fmla="*/ 128 h 850986"/>
              <a:gd name="connsiteX9" fmla="*/ 878784 w 1316303"/>
              <a:gd name="connsiteY9" fmla="*/ 79641 h 850986"/>
              <a:gd name="connsiteX10" fmla="*/ 1017932 w 1316303"/>
              <a:gd name="connsiteY10" fmla="*/ 126024 h 850986"/>
              <a:gd name="connsiteX11" fmla="*/ 666750 w 1316303"/>
              <a:gd name="connsiteY11" fmla="*/ 145902 h 850986"/>
              <a:gd name="connsiteX12" fmla="*/ 938419 w 1316303"/>
              <a:gd name="connsiteY12" fmla="*/ 271798 h 850986"/>
              <a:gd name="connsiteX13" fmla="*/ 593863 w 1316303"/>
              <a:gd name="connsiteY13" fmla="*/ 245294 h 850986"/>
              <a:gd name="connsiteX14" fmla="*/ 706506 w 1316303"/>
              <a:gd name="connsiteY14" fmla="*/ 318181 h 850986"/>
              <a:gd name="connsiteX15" fmla="*/ 388454 w 1316303"/>
              <a:gd name="connsiteY15" fmla="*/ 417572 h 850986"/>
              <a:gd name="connsiteX16" fmla="*/ 216176 w 1316303"/>
              <a:gd name="connsiteY16" fmla="*/ 530215 h 850986"/>
              <a:gd name="connsiteX17" fmla="*/ 335445 w 1316303"/>
              <a:gd name="connsiteY17" fmla="*/ 543467 h 850986"/>
              <a:gd name="connsiteX18" fmla="*/ 17393 w 1316303"/>
              <a:gd name="connsiteY18" fmla="*/ 828389 h 850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16303" h="850986">
                <a:moveTo>
                  <a:pt x="17393" y="828389"/>
                </a:moveTo>
                <a:cubicBezTo>
                  <a:pt x="-20155" y="868146"/>
                  <a:pt x="-277" y="857103"/>
                  <a:pt x="110158" y="782007"/>
                </a:cubicBezTo>
                <a:cubicBezTo>
                  <a:pt x="220593" y="706911"/>
                  <a:pt x="568463" y="442972"/>
                  <a:pt x="680002" y="377815"/>
                </a:cubicBezTo>
                <a:cubicBezTo>
                  <a:pt x="791541" y="312658"/>
                  <a:pt x="712028" y="402110"/>
                  <a:pt x="779393" y="391067"/>
                </a:cubicBezTo>
                <a:cubicBezTo>
                  <a:pt x="846758" y="380024"/>
                  <a:pt x="1014619" y="335849"/>
                  <a:pt x="1084193" y="311554"/>
                </a:cubicBezTo>
                <a:cubicBezTo>
                  <a:pt x="1153767" y="287259"/>
                  <a:pt x="1193523" y="280633"/>
                  <a:pt x="1196836" y="245294"/>
                </a:cubicBezTo>
                <a:cubicBezTo>
                  <a:pt x="1200149" y="209955"/>
                  <a:pt x="1084193" y="123816"/>
                  <a:pt x="1104071" y="99520"/>
                </a:cubicBezTo>
                <a:cubicBezTo>
                  <a:pt x="1123949" y="75224"/>
                  <a:pt x="1310584" y="116085"/>
                  <a:pt x="1316106" y="99520"/>
                </a:cubicBezTo>
                <a:cubicBezTo>
                  <a:pt x="1321628" y="82955"/>
                  <a:pt x="1210089" y="3441"/>
                  <a:pt x="1137202" y="128"/>
                </a:cubicBezTo>
                <a:cubicBezTo>
                  <a:pt x="1064315" y="-3185"/>
                  <a:pt x="898662" y="58658"/>
                  <a:pt x="878784" y="79641"/>
                </a:cubicBezTo>
                <a:cubicBezTo>
                  <a:pt x="858906" y="100624"/>
                  <a:pt x="1053271" y="114981"/>
                  <a:pt x="1017932" y="126024"/>
                </a:cubicBezTo>
                <a:cubicBezTo>
                  <a:pt x="982593" y="137067"/>
                  <a:pt x="680002" y="121606"/>
                  <a:pt x="666750" y="145902"/>
                </a:cubicBezTo>
                <a:cubicBezTo>
                  <a:pt x="653498" y="170198"/>
                  <a:pt x="950567" y="255233"/>
                  <a:pt x="938419" y="271798"/>
                </a:cubicBezTo>
                <a:cubicBezTo>
                  <a:pt x="926271" y="288363"/>
                  <a:pt x="632515" y="237564"/>
                  <a:pt x="593863" y="245294"/>
                </a:cubicBezTo>
                <a:cubicBezTo>
                  <a:pt x="555211" y="253024"/>
                  <a:pt x="740741" y="289468"/>
                  <a:pt x="706506" y="318181"/>
                </a:cubicBezTo>
                <a:cubicBezTo>
                  <a:pt x="672271" y="346894"/>
                  <a:pt x="470176" y="382233"/>
                  <a:pt x="388454" y="417572"/>
                </a:cubicBezTo>
                <a:cubicBezTo>
                  <a:pt x="306732" y="452911"/>
                  <a:pt x="225011" y="509232"/>
                  <a:pt x="216176" y="530215"/>
                </a:cubicBezTo>
                <a:cubicBezTo>
                  <a:pt x="207341" y="551197"/>
                  <a:pt x="361949" y="494876"/>
                  <a:pt x="335445" y="543467"/>
                </a:cubicBezTo>
                <a:cubicBezTo>
                  <a:pt x="308941" y="592058"/>
                  <a:pt x="54941" y="788632"/>
                  <a:pt x="17393" y="82838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0" name="フリーフォーム 1579">
            <a:extLst>
              <a:ext uri="{FF2B5EF4-FFF2-40B4-BE49-F238E27FC236}">
                <a16:creationId xmlns:a16="http://schemas.microsoft.com/office/drawing/2014/main" id="{3E908F6C-13A0-8179-3419-830D0C3BD24F}"/>
              </a:ext>
            </a:extLst>
          </p:cNvPr>
          <p:cNvSpPr/>
          <p:nvPr/>
        </p:nvSpPr>
        <p:spPr>
          <a:xfrm>
            <a:off x="5261110" y="8349401"/>
            <a:ext cx="1060450" cy="741937"/>
          </a:xfrm>
          <a:custGeom>
            <a:avLst/>
            <a:gdLst>
              <a:gd name="connsiteX0" fmla="*/ 6629 w 1060450"/>
              <a:gd name="connsiteY0" fmla="*/ 741590 h 741937"/>
              <a:gd name="connsiteX1" fmla="*/ 549968 w 1060450"/>
              <a:gd name="connsiteY1" fmla="*/ 264512 h 741937"/>
              <a:gd name="connsiteX2" fmla="*/ 642733 w 1060450"/>
              <a:gd name="connsiteY2" fmla="*/ 443416 h 741937"/>
              <a:gd name="connsiteX3" fmla="*/ 808386 w 1060450"/>
              <a:gd name="connsiteY3" fmla="*/ 178373 h 741937"/>
              <a:gd name="connsiteX4" fmla="*/ 1060177 w 1060450"/>
              <a:gd name="connsiteY4" fmla="*/ 6095 h 741937"/>
              <a:gd name="connsiteX5" fmla="*/ 848142 w 1060450"/>
              <a:gd name="connsiteY5" fmla="*/ 397034 h 741937"/>
              <a:gd name="connsiteX6" fmla="*/ 437325 w 1060450"/>
              <a:gd name="connsiteY6" fmla="*/ 85608 h 741937"/>
              <a:gd name="connsiteX7" fmla="*/ 112647 w 1060450"/>
              <a:gd name="connsiteY7" fmla="*/ 469921 h 741937"/>
              <a:gd name="connsiteX8" fmla="*/ 238542 w 1060450"/>
              <a:gd name="connsiteY8" fmla="*/ 344025 h 741937"/>
              <a:gd name="connsiteX9" fmla="*/ 6629 w 1060450"/>
              <a:gd name="connsiteY9" fmla="*/ 741590 h 74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0450" h="741937">
                <a:moveTo>
                  <a:pt x="6629" y="741590"/>
                </a:moveTo>
                <a:cubicBezTo>
                  <a:pt x="58533" y="728338"/>
                  <a:pt x="443951" y="314208"/>
                  <a:pt x="549968" y="264512"/>
                </a:cubicBezTo>
                <a:cubicBezTo>
                  <a:pt x="655985" y="214816"/>
                  <a:pt x="599663" y="457773"/>
                  <a:pt x="642733" y="443416"/>
                </a:cubicBezTo>
                <a:cubicBezTo>
                  <a:pt x="685803" y="429059"/>
                  <a:pt x="738812" y="251260"/>
                  <a:pt x="808386" y="178373"/>
                </a:cubicBezTo>
                <a:cubicBezTo>
                  <a:pt x="877960" y="105486"/>
                  <a:pt x="1053551" y="-30348"/>
                  <a:pt x="1060177" y="6095"/>
                </a:cubicBezTo>
                <a:cubicBezTo>
                  <a:pt x="1066803" y="42538"/>
                  <a:pt x="951951" y="383782"/>
                  <a:pt x="848142" y="397034"/>
                </a:cubicBezTo>
                <a:cubicBezTo>
                  <a:pt x="744333" y="410286"/>
                  <a:pt x="559907" y="73460"/>
                  <a:pt x="437325" y="85608"/>
                </a:cubicBezTo>
                <a:cubicBezTo>
                  <a:pt x="314743" y="97756"/>
                  <a:pt x="145778" y="426851"/>
                  <a:pt x="112647" y="469921"/>
                </a:cubicBezTo>
                <a:cubicBezTo>
                  <a:pt x="79517" y="512990"/>
                  <a:pt x="252899" y="303164"/>
                  <a:pt x="238542" y="344025"/>
                </a:cubicBezTo>
                <a:cubicBezTo>
                  <a:pt x="224185" y="384886"/>
                  <a:pt x="-45275" y="754842"/>
                  <a:pt x="6629" y="74159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1" name="フリーフォーム 1580">
            <a:extLst>
              <a:ext uri="{FF2B5EF4-FFF2-40B4-BE49-F238E27FC236}">
                <a16:creationId xmlns:a16="http://schemas.microsoft.com/office/drawing/2014/main" id="{8B476457-6132-7893-D685-F36CC99DDFFA}"/>
              </a:ext>
            </a:extLst>
          </p:cNvPr>
          <p:cNvSpPr/>
          <p:nvPr/>
        </p:nvSpPr>
        <p:spPr>
          <a:xfrm>
            <a:off x="5558214" y="8227851"/>
            <a:ext cx="928870" cy="1042189"/>
          </a:xfrm>
          <a:custGeom>
            <a:avLst/>
            <a:gdLst>
              <a:gd name="connsiteX0" fmla="*/ 418516 w 928870"/>
              <a:gd name="connsiteY0" fmla="*/ 8375 h 1042189"/>
              <a:gd name="connsiteX1" fmla="*/ 517908 w 928870"/>
              <a:gd name="connsiteY1" fmla="*/ 41506 h 1042189"/>
              <a:gd name="connsiteX2" fmla="*/ 657056 w 928870"/>
              <a:gd name="connsiteY2" fmla="*/ 253540 h 1042189"/>
              <a:gd name="connsiteX3" fmla="*/ 352256 w 928870"/>
              <a:gd name="connsiteY3" fmla="*/ 498706 h 1042189"/>
              <a:gd name="connsiteX4" fmla="*/ 199856 w 928870"/>
              <a:gd name="connsiteY4" fmla="*/ 670984 h 1042189"/>
              <a:gd name="connsiteX5" fmla="*/ 1073 w 928870"/>
              <a:gd name="connsiteY5" fmla="*/ 1042045 h 1042189"/>
              <a:gd name="connsiteX6" fmla="*/ 292621 w 928870"/>
              <a:gd name="connsiteY6" fmla="*/ 710740 h 1042189"/>
              <a:gd name="connsiteX7" fmla="*/ 67334 w 928870"/>
              <a:gd name="connsiteY7" fmla="*/ 352932 h 1042189"/>
              <a:gd name="connsiteX8" fmla="*/ 411890 w 928870"/>
              <a:gd name="connsiteY8" fmla="*/ 425819 h 1042189"/>
              <a:gd name="connsiteX9" fmla="*/ 922099 w 928870"/>
              <a:gd name="connsiteY9" fmla="*/ 114392 h 1042189"/>
              <a:gd name="connsiteX10" fmla="*/ 703438 w 928870"/>
              <a:gd name="connsiteY10" fmla="*/ 41506 h 1042189"/>
              <a:gd name="connsiteX11" fmla="*/ 683560 w 928870"/>
              <a:gd name="connsiteY11" fmla="*/ 28253 h 1042189"/>
              <a:gd name="connsiteX12" fmla="*/ 657056 w 928870"/>
              <a:gd name="connsiteY12" fmla="*/ 147523 h 1042189"/>
              <a:gd name="connsiteX13" fmla="*/ 418516 w 928870"/>
              <a:gd name="connsiteY13" fmla="*/ 8375 h 1042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8870" h="1042189">
                <a:moveTo>
                  <a:pt x="418516" y="8375"/>
                </a:moveTo>
                <a:cubicBezTo>
                  <a:pt x="395325" y="-9294"/>
                  <a:pt x="478152" y="645"/>
                  <a:pt x="517908" y="41506"/>
                </a:cubicBezTo>
                <a:cubicBezTo>
                  <a:pt x="557664" y="82367"/>
                  <a:pt x="684665" y="177340"/>
                  <a:pt x="657056" y="253540"/>
                </a:cubicBezTo>
                <a:cubicBezTo>
                  <a:pt x="629447" y="329740"/>
                  <a:pt x="428456" y="429132"/>
                  <a:pt x="352256" y="498706"/>
                </a:cubicBezTo>
                <a:cubicBezTo>
                  <a:pt x="276056" y="568280"/>
                  <a:pt x="258386" y="580428"/>
                  <a:pt x="199856" y="670984"/>
                </a:cubicBezTo>
                <a:cubicBezTo>
                  <a:pt x="141325" y="761541"/>
                  <a:pt x="-14388" y="1035419"/>
                  <a:pt x="1073" y="1042045"/>
                </a:cubicBezTo>
                <a:cubicBezTo>
                  <a:pt x="16534" y="1048671"/>
                  <a:pt x="281577" y="825592"/>
                  <a:pt x="292621" y="710740"/>
                </a:cubicBezTo>
                <a:cubicBezTo>
                  <a:pt x="303664" y="595888"/>
                  <a:pt x="47456" y="400419"/>
                  <a:pt x="67334" y="352932"/>
                </a:cubicBezTo>
                <a:cubicBezTo>
                  <a:pt x="87212" y="305445"/>
                  <a:pt x="269429" y="465576"/>
                  <a:pt x="411890" y="425819"/>
                </a:cubicBezTo>
                <a:cubicBezTo>
                  <a:pt x="554351" y="386062"/>
                  <a:pt x="873508" y="178444"/>
                  <a:pt x="922099" y="114392"/>
                </a:cubicBezTo>
                <a:cubicBezTo>
                  <a:pt x="970690" y="50340"/>
                  <a:pt x="743194" y="55862"/>
                  <a:pt x="703438" y="41506"/>
                </a:cubicBezTo>
                <a:cubicBezTo>
                  <a:pt x="663682" y="27150"/>
                  <a:pt x="691290" y="10583"/>
                  <a:pt x="683560" y="28253"/>
                </a:cubicBezTo>
                <a:cubicBezTo>
                  <a:pt x="675830" y="45923"/>
                  <a:pt x="699021" y="145314"/>
                  <a:pt x="657056" y="147523"/>
                </a:cubicBezTo>
                <a:cubicBezTo>
                  <a:pt x="615091" y="149732"/>
                  <a:pt x="441707" y="26044"/>
                  <a:pt x="418516" y="837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2" name="フリーフォーム 1581">
            <a:extLst>
              <a:ext uri="{FF2B5EF4-FFF2-40B4-BE49-F238E27FC236}">
                <a16:creationId xmlns:a16="http://schemas.microsoft.com/office/drawing/2014/main" id="{65C8E427-C186-5321-C08F-525B9A931454}"/>
              </a:ext>
            </a:extLst>
          </p:cNvPr>
          <p:cNvSpPr/>
          <p:nvPr/>
        </p:nvSpPr>
        <p:spPr>
          <a:xfrm>
            <a:off x="3555558" y="3884974"/>
            <a:ext cx="502230" cy="507038"/>
          </a:xfrm>
          <a:custGeom>
            <a:avLst/>
            <a:gdLst>
              <a:gd name="connsiteX0" fmla="*/ 20476 w 502230"/>
              <a:gd name="connsiteY0" fmla="*/ 153 h 507038"/>
              <a:gd name="connsiteX1" fmla="*/ 123507 w 502230"/>
              <a:gd name="connsiteY1" fmla="*/ 120356 h 507038"/>
              <a:gd name="connsiteX2" fmla="*/ 479822 w 502230"/>
              <a:gd name="connsiteY2" fmla="*/ 322125 h 507038"/>
              <a:gd name="connsiteX3" fmla="*/ 428307 w 502230"/>
              <a:gd name="connsiteY3" fmla="*/ 304953 h 507038"/>
              <a:gd name="connsiteX4" fmla="*/ 501287 w 502230"/>
              <a:gd name="connsiteY4" fmla="*/ 506722 h 507038"/>
              <a:gd name="connsiteX5" fmla="*/ 458357 w 502230"/>
              <a:gd name="connsiteY5" fmla="*/ 347882 h 507038"/>
              <a:gd name="connsiteX6" fmla="*/ 303811 w 502230"/>
              <a:gd name="connsiteY6" fmla="*/ 206215 h 507038"/>
              <a:gd name="connsiteX7" fmla="*/ 7597 w 502230"/>
              <a:gd name="connsiteY7" fmla="*/ 73133 h 507038"/>
              <a:gd name="connsiteX8" fmla="*/ 80577 w 502230"/>
              <a:gd name="connsiteY8" fmla="*/ 94598 h 507038"/>
              <a:gd name="connsiteX9" fmla="*/ 20476 w 502230"/>
              <a:gd name="connsiteY9" fmla="*/ 153 h 507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2230" h="507038">
                <a:moveTo>
                  <a:pt x="20476" y="153"/>
                </a:moveTo>
                <a:cubicBezTo>
                  <a:pt x="27631" y="4446"/>
                  <a:pt x="46949" y="66694"/>
                  <a:pt x="123507" y="120356"/>
                </a:cubicBezTo>
                <a:cubicBezTo>
                  <a:pt x="200065" y="174018"/>
                  <a:pt x="429022" y="291359"/>
                  <a:pt x="479822" y="322125"/>
                </a:cubicBezTo>
                <a:cubicBezTo>
                  <a:pt x="530622" y="352891"/>
                  <a:pt x="424730" y="274187"/>
                  <a:pt x="428307" y="304953"/>
                </a:cubicBezTo>
                <a:cubicBezTo>
                  <a:pt x="431884" y="335719"/>
                  <a:pt x="496279" y="499567"/>
                  <a:pt x="501287" y="506722"/>
                </a:cubicBezTo>
                <a:cubicBezTo>
                  <a:pt x="506295" y="513877"/>
                  <a:pt x="491270" y="397966"/>
                  <a:pt x="458357" y="347882"/>
                </a:cubicBezTo>
                <a:cubicBezTo>
                  <a:pt x="425444" y="297798"/>
                  <a:pt x="378938" y="252006"/>
                  <a:pt x="303811" y="206215"/>
                </a:cubicBezTo>
                <a:cubicBezTo>
                  <a:pt x="228684" y="160424"/>
                  <a:pt x="44803" y="91736"/>
                  <a:pt x="7597" y="73133"/>
                </a:cubicBezTo>
                <a:cubicBezTo>
                  <a:pt x="-29609" y="54530"/>
                  <a:pt x="82008" y="106046"/>
                  <a:pt x="80577" y="94598"/>
                </a:cubicBezTo>
                <a:cubicBezTo>
                  <a:pt x="79146" y="83150"/>
                  <a:pt x="13321" y="-4140"/>
                  <a:pt x="20476" y="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3" name="フリーフォーム 1582">
            <a:extLst>
              <a:ext uri="{FF2B5EF4-FFF2-40B4-BE49-F238E27FC236}">
                <a16:creationId xmlns:a16="http://schemas.microsoft.com/office/drawing/2014/main" id="{32825EB8-FA93-27D5-179F-9C661EA3695E}"/>
              </a:ext>
            </a:extLst>
          </p:cNvPr>
          <p:cNvSpPr/>
          <p:nvPr/>
        </p:nvSpPr>
        <p:spPr>
          <a:xfrm>
            <a:off x="4091155" y="3996590"/>
            <a:ext cx="274788" cy="532739"/>
          </a:xfrm>
          <a:custGeom>
            <a:avLst/>
            <a:gdLst>
              <a:gd name="connsiteX0" fmla="*/ 34 w 274788"/>
              <a:gd name="connsiteY0" fmla="*/ 154 h 532739"/>
              <a:gd name="connsiteX1" fmla="*/ 115944 w 274788"/>
              <a:gd name="connsiteY1" fmla="*/ 180458 h 532739"/>
              <a:gd name="connsiteX2" fmla="*/ 124530 w 274788"/>
              <a:gd name="connsiteY2" fmla="*/ 300661 h 532739"/>
              <a:gd name="connsiteX3" fmla="*/ 141701 w 274788"/>
              <a:gd name="connsiteY3" fmla="*/ 395106 h 532739"/>
              <a:gd name="connsiteX4" fmla="*/ 184631 w 274788"/>
              <a:gd name="connsiteY4" fmla="*/ 343590 h 532739"/>
              <a:gd name="connsiteX5" fmla="*/ 111651 w 274788"/>
              <a:gd name="connsiteY5" fmla="*/ 532480 h 532739"/>
              <a:gd name="connsiteX6" fmla="*/ 180338 w 274788"/>
              <a:gd name="connsiteY6" fmla="*/ 296368 h 532739"/>
              <a:gd name="connsiteX7" fmla="*/ 274783 w 274788"/>
              <a:gd name="connsiteY7" fmla="*/ 64548 h 532739"/>
              <a:gd name="connsiteX8" fmla="*/ 184631 w 274788"/>
              <a:gd name="connsiteY8" fmla="*/ 231973 h 532739"/>
              <a:gd name="connsiteX9" fmla="*/ 128822 w 274788"/>
              <a:gd name="connsiteY9" fmla="*/ 150407 h 532739"/>
              <a:gd name="connsiteX10" fmla="*/ 34 w 274788"/>
              <a:gd name="connsiteY10" fmla="*/ 154 h 532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4788" h="532739">
                <a:moveTo>
                  <a:pt x="34" y="154"/>
                </a:moveTo>
                <a:cubicBezTo>
                  <a:pt x="-2112" y="5162"/>
                  <a:pt x="95195" y="130373"/>
                  <a:pt x="115944" y="180458"/>
                </a:cubicBezTo>
                <a:cubicBezTo>
                  <a:pt x="136693" y="230543"/>
                  <a:pt x="120237" y="264886"/>
                  <a:pt x="124530" y="300661"/>
                </a:cubicBezTo>
                <a:cubicBezTo>
                  <a:pt x="128823" y="336436"/>
                  <a:pt x="131684" y="387951"/>
                  <a:pt x="141701" y="395106"/>
                </a:cubicBezTo>
                <a:cubicBezTo>
                  <a:pt x="151718" y="402261"/>
                  <a:pt x="189639" y="320694"/>
                  <a:pt x="184631" y="343590"/>
                </a:cubicBezTo>
                <a:cubicBezTo>
                  <a:pt x="179623" y="366486"/>
                  <a:pt x="112366" y="540350"/>
                  <a:pt x="111651" y="532480"/>
                </a:cubicBezTo>
                <a:cubicBezTo>
                  <a:pt x="110936" y="524610"/>
                  <a:pt x="153149" y="374357"/>
                  <a:pt x="180338" y="296368"/>
                </a:cubicBezTo>
                <a:cubicBezTo>
                  <a:pt x="207527" y="218379"/>
                  <a:pt x="274068" y="75280"/>
                  <a:pt x="274783" y="64548"/>
                </a:cubicBezTo>
                <a:cubicBezTo>
                  <a:pt x="275498" y="53816"/>
                  <a:pt x="208958" y="217663"/>
                  <a:pt x="184631" y="231973"/>
                </a:cubicBezTo>
                <a:cubicBezTo>
                  <a:pt x="160304" y="246283"/>
                  <a:pt x="158873" y="187613"/>
                  <a:pt x="128822" y="150407"/>
                </a:cubicBezTo>
                <a:cubicBezTo>
                  <a:pt x="98771" y="113202"/>
                  <a:pt x="2180" y="-4854"/>
                  <a:pt x="34" y="154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4" name="フリーフォーム 1583">
            <a:extLst>
              <a:ext uri="{FF2B5EF4-FFF2-40B4-BE49-F238E27FC236}">
                <a16:creationId xmlns:a16="http://schemas.microsoft.com/office/drawing/2014/main" id="{99783E7B-3E85-5307-107E-8C44586E71E4}"/>
              </a:ext>
            </a:extLst>
          </p:cNvPr>
          <p:cNvSpPr/>
          <p:nvPr/>
        </p:nvSpPr>
        <p:spPr>
          <a:xfrm>
            <a:off x="4471246" y="3557197"/>
            <a:ext cx="241451" cy="567539"/>
          </a:xfrm>
          <a:custGeom>
            <a:avLst/>
            <a:gdLst>
              <a:gd name="connsiteX0" fmla="*/ 238129 w 241451"/>
              <a:gd name="connsiteY0" fmla="*/ 10251 h 567539"/>
              <a:gd name="connsiteX1" fmla="*/ 2016 w 241451"/>
              <a:gd name="connsiteY1" fmla="*/ 564042 h 567539"/>
              <a:gd name="connsiteX2" fmla="*/ 130805 w 241451"/>
              <a:gd name="connsiteY2" fmla="*/ 233485 h 567539"/>
              <a:gd name="connsiteX3" fmla="*/ 238129 w 241451"/>
              <a:gd name="connsiteY3" fmla="*/ 10251 h 567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451" h="567539">
                <a:moveTo>
                  <a:pt x="238129" y="10251"/>
                </a:moveTo>
                <a:cubicBezTo>
                  <a:pt x="216664" y="65344"/>
                  <a:pt x="19903" y="526836"/>
                  <a:pt x="2016" y="564042"/>
                </a:cubicBezTo>
                <a:cubicBezTo>
                  <a:pt x="-15871" y="601248"/>
                  <a:pt x="90022" y="331508"/>
                  <a:pt x="130805" y="233485"/>
                </a:cubicBezTo>
                <a:cubicBezTo>
                  <a:pt x="171588" y="135462"/>
                  <a:pt x="259594" y="-44842"/>
                  <a:pt x="238129" y="102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5" name="フリーフォーム 1584">
            <a:extLst>
              <a:ext uri="{FF2B5EF4-FFF2-40B4-BE49-F238E27FC236}">
                <a16:creationId xmlns:a16="http://schemas.microsoft.com/office/drawing/2014/main" id="{192B6D08-5DFF-6A67-39F9-084D9883E7D2}"/>
              </a:ext>
            </a:extLst>
          </p:cNvPr>
          <p:cNvSpPr/>
          <p:nvPr/>
        </p:nvSpPr>
        <p:spPr>
          <a:xfrm>
            <a:off x="4665037" y="3652748"/>
            <a:ext cx="138838" cy="708828"/>
          </a:xfrm>
          <a:custGeom>
            <a:avLst/>
            <a:gdLst>
              <a:gd name="connsiteX0" fmla="*/ 52924 w 138838"/>
              <a:gd name="connsiteY0" fmla="*/ 4852 h 708828"/>
              <a:gd name="connsiteX1" fmla="*/ 27166 w 138838"/>
              <a:gd name="connsiteY1" fmla="*/ 696018 h 708828"/>
              <a:gd name="connsiteX2" fmla="*/ 5701 w 138838"/>
              <a:gd name="connsiteY2" fmla="*/ 442734 h 708828"/>
              <a:gd name="connsiteX3" fmla="*/ 138783 w 138838"/>
              <a:gd name="connsiteY3" fmla="*/ 296773 h 708828"/>
              <a:gd name="connsiteX4" fmla="*/ 22873 w 138838"/>
              <a:gd name="connsiteY4" fmla="*/ 382632 h 708828"/>
              <a:gd name="connsiteX5" fmla="*/ 52924 w 138838"/>
              <a:gd name="connsiteY5" fmla="*/ 4852 h 708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838" h="708828">
                <a:moveTo>
                  <a:pt x="52924" y="4852"/>
                </a:moveTo>
                <a:cubicBezTo>
                  <a:pt x="53639" y="57083"/>
                  <a:pt x="35036" y="623038"/>
                  <a:pt x="27166" y="696018"/>
                </a:cubicBezTo>
                <a:cubicBezTo>
                  <a:pt x="19296" y="768998"/>
                  <a:pt x="-12902" y="509275"/>
                  <a:pt x="5701" y="442734"/>
                </a:cubicBezTo>
                <a:cubicBezTo>
                  <a:pt x="24304" y="376193"/>
                  <a:pt x="135921" y="306790"/>
                  <a:pt x="138783" y="296773"/>
                </a:cubicBezTo>
                <a:cubicBezTo>
                  <a:pt x="141645" y="286756"/>
                  <a:pt x="32890" y="426993"/>
                  <a:pt x="22873" y="382632"/>
                </a:cubicBezTo>
                <a:cubicBezTo>
                  <a:pt x="12856" y="338272"/>
                  <a:pt x="52209" y="-47379"/>
                  <a:pt x="52924" y="4852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6" name="フリーフォーム 1585">
            <a:extLst>
              <a:ext uri="{FF2B5EF4-FFF2-40B4-BE49-F238E27FC236}">
                <a16:creationId xmlns:a16="http://schemas.microsoft.com/office/drawing/2014/main" id="{70C674DD-18D2-BA4C-3F92-3548E0C29213}"/>
              </a:ext>
            </a:extLst>
          </p:cNvPr>
          <p:cNvSpPr/>
          <p:nvPr/>
        </p:nvSpPr>
        <p:spPr>
          <a:xfrm>
            <a:off x="5563300" y="2877232"/>
            <a:ext cx="311247" cy="555466"/>
          </a:xfrm>
          <a:custGeom>
            <a:avLst/>
            <a:gdLst>
              <a:gd name="connsiteX0" fmla="*/ 2475 w 311247"/>
              <a:gd name="connsiteY0" fmla="*/ 2493 h 555466"/>
              <a:gd name="connsiteX1" fmla="*/ 294575 w 311247"/>
              <a:gd name="connsiteY1" fmla="*/ 529543 h 555466"/>
              <a:gd name="connsiteX2" fmla="*/ 253300 w 311247"/>
              <a:gd name="connsiteY2" fmla="*/ 450168 h 555466"/>
              <a:gd name="connsiteX3" fmla="*/ 69150 w 311247"/>
              <a:gd name="connsiteY3" fmla="*/ 237443 h 555466"/>
              <a:gd name="connsiteX4" fmla="*/ 148525 w 311247"/>
              <a:gd name="connsiteY4" fmla="*/ 326343 h 555466"/>
              <a:gd name="connsiteX5" fmla="*/ 2475 w 311247"/>
              <a:gd name="connsiteY5" fmla="*/ 2493 h 555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247" h="555466">
                <a:moveTo>
                  <a:pt x="2475" y="2493"/>
                </a:moveTo>
                <a:cubicBezTo>
                  <a:pt x="26817" y="36360"/>
                  <a:pt x="252771" y="454930"/>
                  <a:pt x="294575" y="529543"/>
                </a:cubicBezTo>
                <a:cubicBezTo>
                  <a:pt x="336379" y="604156"/>
                  <a:pt x="290871" y="498851"/>
                  <a:pt x="253300" y="450168"/>
                </a:cubicBezTo>
                <a:cubicBezTo>
                  <a:pt x="215729" y="401485"/>
                  <a:pt x="86612" y="258080"/>
                  <a:pt x="69150" y="237443"/>
                </a:cubicBezTo>
                <a:cubicBezTo>
                  <a:pt x="51688" y="216806"/>
                  <a:pt x="155933" y="362326"/>
                  <a:pt x="148525" y="326343"/>
                </a:cubicBezTo>
                <a:cubicBezTo>
                  <a:pt x="141117" y="290360"/>
                  <a:pt x="-21867" y="-31374"/>
                  <a:pt x="2475" y="24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7" name="フリーフォーム 1586">
            <a:extLst>
              <a:ext uri="{FF2B5EF4-FFF2-40B4-BE49-F238E27FC236}">
                <a16:creationId xmlns:a16="http://schemas.microsoft.com/office/drawing/2014/main" id="{1712107A-3870-26A2-0CB1-8007A7391A98}"/>
              </a:ext>
            </a:extLst>
          </p:cNvPr>
          <p:cNvSpPr/>
          <p:nvPr/>
        </p:nvSpPr>
        <p:spPr>
          <a:xfrm>
            <a:off x="5614021" y="3339821"/>
            <a:ext cx="651454" cy="636045"/>
          </a:xfrm>
          <a:custGeom>
            <a:avLst/>
            <a:gdLst>
              <a:gd name="connsiteX0" fmla="*/ 2554 w 651454"/>
              <a:gd name="connsiteY0" fmla="*/ 295554 h 636045"/>
              <a:gd name="connsiteX1" fmla="*/ 62879 w 651454"/>
              <a:gd name="connsiteY1" fmla="*/ 305079 h 636045"/>
              <a:gd name="connsiteX2" fmla="*/ 354979 w 651454"/>
              <a:gd name="connsiteY2" fmla="*/ 349529 h 636045"/>
              <a:gd name="connsiteX3" fmla="*/ 351804 w 651454"/>
              <a:gd name="connsiteY3" fmla="*/ 286029 h 636045"/>
              <a:gd name="connsiteX4" fmla="*/ 650254 w 651454"/>
              <a:gd name="connsiteY4" fmla="*/ 635279 h 636045"/>
              <a:gd name="connsiteX5" fmla="*/ 450229 w 651454"/>
              <a:gd name="connsiteY5" fmla="*/ 368579 h 636045"/>
              <a:gd name="connsiteX6" fmla="*/ 288304 w 651454"/>
              <a:gd name="connsiteY6" fmla="*/ 279 h 636045"/>
              <a:gd name="connsiteX7" fmla="*/ 402604 w 651454"/>
              <a:gd name="connsiteY7" fmla="*/ 308254 h 636045"/>
              <a:gd name="connsiteX8" fmla="*/ 294654 w 651454"/>
              <a:gd name="connsiteY8" fmla="*/ 320954 h 636045"/>
              <a:gd name="connsiteX9" fmla="*/ 154954 w 651454"/>
              <a:gd name="connsiteY9" fmla="*/ 209829 h 636045"/>
              <a:gd name="connsiteX10" fmla="*/ 231154 w 651454"/>
              <a:gd name="connsiteY10" fmla="*/ 305079 h 636045"/>
              <a:gd name="connsiteX11" fmla="*/ 167654 w 651454"/>
              <a:gd name="connsiteY11" fmla="*/ 314604 h 636045"/>
              <a:gd name="connsiteX12" fmla="*/ 2554 w 651454"/>
              <a:gd name="connsiteY12" fmla="*/ 295554 h 636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1454" h="636045">
                <a:moveTo>
                  <a:pt x="2554" y="295554"/>
                </a:moveTo>
                <a:cubicBezTo>
                  <a:pt x="-14908" y="293967"/>
                  <a:pt x="62879" y="305079"/>
                  <a:pt x="62879" y="305079"/>
                </a:cubicBezTo>
                <a:cubicBezTo>
                  <a:pt x="121616" y="314075"/>
                  <a:pt x="306825" y="352704"/>
                  <a:pt x="354979" y="349529"/>
                </a:cubicBezTo>
                <a:cubicBezTo>
                  <a:pt x="403133" y="346354"/>
                  <a:pt x="302592" y="238404"/>
                  <a:pt x="351804" y="286029"/>
                </a:cubicBezTo>
                <a:cubicBezTo>
                  <a:pt x="401017" y="333654"/>
                  <a:pt x="633850" y="621521"/>
                  <a:pt x="650254" y="635279"/>
                </a:cubicBezTo>
                <a:cubicBezTo>
                  <a:pt x="666658" y="649037"/>
                  <a:pt x="510554" y="474412"/>
                  <a:pt x="450229" y="368579"/>
                </a:cubicBezTo>
                <a:cubicBezTo>
                  <a:pt x="389904" y="262746"/>
                  <a:pt x="296241" y="10333"/>
                  <a:pt x="288304" y="279"/>
                </a:cubicBezTo>
                <a:cubicBezTo>
                  <a:pt x="280367" y="-9775"/>
                  <a:pt x="401546" y="254808"/>
                  <a:pt x="402604" y="308254"/>
                </a:cubicBezTo>
                <a:cubicBezTo>
                  <a:pt x="403662" y="361700"/>
                  <a:pt x="335929" y="337358"/>
                  <a:pt x="294654" y="320954"/>
                </a:cubicBezTo>
                <a:cubicBezTo>
                  <a:pt x="253379" y="304550"/>
                  <a:pt x="165537" y="212475"/>
                  <a:pt x="154954" y="209829"/>
                </a:cubicBezTo>
                <a:cubicBezTo>
                  <a:pt x="144371" y="207183"/>
                  <a:pt x="229037" y="287617"/>
                  <a:pt x="231154" y="305079"/>
                </a:cubicBezTo>
                <a:cubicBezTo>
                  <a:pt x="233271" y="322541"/>
                  <a:pt x="204696" y="313017"/>
                  <a:pt x="167654" y="314604"/>
                </a:cubicBezTo>
                <a:cubicBezTo>
                  <a:pt x="130612" y="316192"/>
                  <a:pt x="20016" y="297141"/>
                  <a:pt x="2554" y="2955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5" name="フリーフォーム 1594">
            <a:extLst>
              <a:ext uri="{FF2B5EF4-FFF2-40B4-BE49-F238E27FC236}">
                <a16:creationId xmlns:a16="http://schemas.microsoft.com/office/drawing/2014/main" id="{88A4E6D5-F133-88D2-DFAE-5BD6F70064BC}"/>
              </a:ext>
            </a:extLst>
          </p:cNvPr>
          <p:cNvSpPr/>
          <p:nvPr/>
        </p:nvSpPr>
        <p:spPr>
          <a:xfrm>
            <a:off x="6207392" y="7199823"/>
            <a:ext cx="3753280" cy="5806778"/>
          </a:xfrm>
          <a:custGeom>
            <a:avLst/>
            <a:gdLst>
              <a:gd name="connsiteX0" fmla="*/ 7141 w 3753280"/>
              <a:gd name="connsiteY0" fmla="*/ 13777 h 5806778"/>
              <a:gd name="connsiteX1" fmla="*/ 362741 w 3753280"/>
              <a:gd name="connsiteY1" fmla="*/ 623377 h 5806778"/>
              <a:gd name="connsiteX2" fmla="*/ 1361808 w 3753280"/>
              <a:gd name="connsiteY2" fmla="*/ 4213244 h 5806778"/>
              <a:gd name="connsiteX3" fmla="*/ 1615808 w 3753280"/>
              <a:gd name="connsiteY3" fmla="*/ 5009110 h 5806778"/>
              <a:gd name="connsiteX4" fmla="*/ 1835941 w 3753280"/>
              <a:gd name="connsiteY4" fmla="*/ 5618710 h 5806778"/>
              <a:gd name="connsiteX5" fmla="*/ 2902741 w 3753280"/>
              <a:gd name="connsiteY5" fmla="*/ 5618710 h 5806778"/>
              <a:gd name="connsiteX6" fmla="*/ 3292208 w 3753280"/>
              <a:gd name="connsiteY6" fmla="*/ 3417377 h 5806778"/>
              <a:gd name="connsiteX7" fmla="*/ 3732475 w 3753280"/>
              <a:gd name="connsiteY7" fmla="*/ 403244 h 5806778"/>
              <a:gd name="connsiteX8" fmla="*/ 2581008 w 3753280"/>
              <a:gd name="connsiteY8" fmla="*/ 437110 h 5806778"/>
              <a:gd name="connsiteX9" fmla="*/ 1514208 w 3753280"/>
              <a:gd name="connsiteY9" fmla="*/ 149244 h 5806778"/>
              <a:gd name="connsiteX10" fmla="*/ 1395675 w 3753280"/>
              <a:gd name="connsiteY10" fmla="*/ 183110 h 5806778"/>
              <a:gd name="connsiteX11" fmla="*/ 2445541 w 3753280"/>
              <a:gd name="connsiteY11" fmla="*/ 2350577 h 5806778"/>
              <a:gd name="connsiteX12" fmla="*/ 1175541 w 3753280"/>
              <a:gd name="connsiteY12" fmla="*/ 572577 h 5806778"/>
              <a:gd name="connsiteX13" fmla="*/ 633675 w 3753280"/>
              <a:gd name="connsiteY13" fmla="*/ 606444 h 5806778"/>
              <a:gd name="connsiteX14" fmla="*/ 7141 w 3753280"/>
              <a:gd name="connsiteY14" fmla="*/ 13777 h 5806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753280" h="5806778">
                <a:moveTo>
                  <a:pt x="7141" y="13777"/>
                </a:moveTo>
                <a:cubicBezTo>
                  <a:pt x="-38015" y="16599"/>
                  <a:pt x="136963" y="-76534"/>
                  <a:pt x="362741" y="623377"/>
                </a:cubicBezTo>
                <a:cubicBezTo>
                  <a:pt x="588519" y="1323288"/>
                  <a:pt x="1152964" y="3482289"/>
                  <a:pt x="1361808" y="4213244"/>
                </a:cubicBezTo>
                <a:cubicBezTo>
                  <a:pt x="1570652" y="4944199"/>
                  <a:pt x="1536786" y="4774866"/>
                  <a:pt x="1615808" y="5009110"/>
                </a:cubicBezTo>
                <a:cubicBezTo>
                  <a:pt x="1694830" y="5243354"/>
                  <a:pt x="1621452" y="5517110"/>
                  <a:pt x="1835941" y="5618710"/>
                </a:cubicBezTo>
                <a:cubicBezTo>
                  <a:pt x="2050430" y="5720310"/>
                  <a:pt x="2660030" y="5985599"/>
                  <a:pt x="2902741" y="5618710"/>
                </a:cubicBezTo>
                <a:cubicBezTo>
                  <a:pt x="3145452" y="5251821"/>
                  <a:pt x="3153919" y="4286621"/>
                  <a:pt x="3292208" y="3417377"/>
                </a:cubicBezTo>
                <a:cubicBezTo>
                  <a:pt x="3430497" y="2548133"/>
                  <a:pt x="3851008" y="899955"/>
                  <a:pt x="3732475" y="403244"/>
                </a:cubicBezTo>
                <a:cubicBezTo>
                  <a:pt x="3613942" y="-93467"/>
                  <a:pt x="2950719" y="479443"/>
                  <a:pt x="2581008" y="437110"/>
                </a:cubicBezTo>
                <a:cubicBezTo>
                  <a:pt x="2211297" y="394777"/>
                  <a:pt x="1711763" y="191577"/>
                  <a:pt x="1514208" y="149244"/>
                </a:cubicBezTo>
                <a:cubicBezTo>
                  <a:pt x="1316653" y="106911"/>
                  <a:pt x="1240453" y="-183779"/>
                  <a:pt x="1395675" y="183110"/>
                </a:cubicBezTo>
                <a:cubicBezTo>
                  <a:pt x="1550897" y="549999"/>
                  <a:pt x="2482230" y="2285666"/>
                  <a:pt x="2445541" y="2350577"/>
                </a:cubicBezTo>
                <a:cubicBezTo>
                  <a:pt x="2408852" y="2415488"/>
                  <a:pt x="1477519" y="863266"/>
                  <a:pt x="1175541" y="572577"/>
                </a:cubicBezTo>
                <a:cubicBezTo>
                  <a:pt x="873563" y="281888"/>
                  <a:pt x="828408" y="696755"/>
                  <a:pt x="633675" y="606444"/>
                </a:cubicBezTo>
                <a:cubicBezTo>
                  <a:pt x="438942" y="516133"/>
                  <a:pt x="52297" y="10955"/>
                  <a:pt x="7141" y="13777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6" name="フリーフォーム 1595">
            <a:extLst>
              <a:ext uri="{FF2B5EF4-FFF2-40B4-BE49-F238E27FC236}">
                <a16:creationId xmlns:a16="http://schemas.microsoft.com/office/drawing/2014/main" id="{71C1EEA1-A1A3-3B64-485C-649961B4C3E0}"/>
              </a:ext>
            </a:extLst>
          </p:cNvPr>
          <p:cNvSpPr/>
          <p:nvPr/>
        </p:nvSpPr>
        <p:spPr>
          <a:xfrm>
            <a:off x="-423388" y="7099922"/>
            <a:ext cx="5562066" cy="5760631"/>
          </a:xfrm>
          <a:custGeom>
            <a:avLst/>
            <a:gdLst>
              <a:gd name="connsiteX0" fmla="*/ 2218321 w 5562066"/>
              <a:gd name="connsiteY0" fmla="*/ 29011 h 5760631"/>
              <a:gd name="connsiteX1" fmla="*/ 2404588 w 5562066"/>
              <a:gd name="connsiteY1" fmla="*/ 740211 h 5760631"/>
              <a:gd name="connsiteX2" fmla="*/ 2844855 w 5562066"/>
              <a:gd name="connsiteY2" fmla="*/ 4363945 h 5760631"/>
              <a:gd name="connsiteX3" fmla="*/ 3081921 w 5562066"/>
              <a:gd name="connsiteY3" fmla="*/ 4363945 h 5760631"/>
              <a:gd name="connsiteX4" fmla="*/ 3132721 w 5562066"/>
              <a:gd name="connsiteY4" fmla="*/ 5109011 h 5760631"/>
              <a:gd name="connsiteX5" fmla="*/ 2844855 w 5562066"/>
              <a:gd name="connsiteY5" fmla="*/ 5278345 h 5760631"/>
              <a:gd name="connsiteX6" fmla="*/ 5537255 w 5562066"/>
              <a:gd name="connsiteY6" fmla="*/ 5735545 h 5760631"/>
              <a:gd name="connsiteX7" fmla="*/ 1016055 w 5562066"/>
              <a:gd name="connsiteY7" fmla="*/ 5684745 h 5760631"/>
              <a:gd name="connsiteX8" fmla="*/ 55 w 5562066"/>
              <a:gd name="connsiteY8" fmla="*/ 5549278 h 5760631"/>
              <a:gd name="connsiteX9" fmla="*/ 965255 w 5562066"/>
              <a:gd name="connsiteY9" fmla="*/ 4634878 h 5760631"/>
              <a:gd name="connsiteX10" fmla="*/ 101655 w 5562066"/>
              <a:gd name="connsiteY10" fmla="*/ 638611 h 5760631"/>
              <a:gd name="connsiteX11" fmla="*/ 1032988 w 5562066"/>
              <a:gd name="connsiteY11" fmla="*/ 2315011 h 5760631"/>
              <a:gd name="connsiteX12" fmla="*/ 1337788 w 5562066"/>
              <a:gd name="connsiteY12" fmla="*/ 1739278 h 5760631"/>
              <a:gd name="connsiteX13" fmla="*/ 1422455 w 5562066"/>
              <a:gd name="connsiteY13" fmla="*/ 2128745 h 5760631"/>
              <a:gd name="connsiteX14" fmla="*/ 2438455 w 5562066"/>
              <a:gd name="connsiteY14" fmla="*/ 1569945 h 5760631"/>
              <a:gd name="connsiteX15" fmla="*/ 2167521 w 5562066"/>
              <a:gd name="connsiteY15" fmla="*/ 469278 h 5760631"/>
              <a:gd name="connsiteX16" fmla="*/ 2201388 w 5562066"/>
              <a:gd name="connsiteY16" fmla="*/ 1265145 h 5760631"/>
              <a:gd name="connsiteX17" fmla="*/ 2218321 w 5562066"/>
              <a:gd name="connsiteY17" fmla="*/ 29011 h 5760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562066" h="5760631">
                <a:moveTo>
                  <a:pt x="2218321" y="29011"/>
                </a:moveTo>
                <a:cubicBezTo>
                  <a:pt x="2252188" y="-58478"/>
                  <a:pt x="2300166" y="17722"/>
                  <a:pt x="2404588" y="740211"/>
                </a:cubicBezTo>
                <a:cubicBezTo>
                  <a:pt x="2509010" y="1462700"/>
                  <a:pt x="2731966" y="3759989"/>
                  <a:pt x="2844855" y="4363945"/>
                </a:cubicBezTo>
                <a:cubicBezTo>
                  <a:pt x="2957744" y="4967901"/>
                  <a:pt x="3033943" y="4239767"/>
                  <a:pt x="3081921" y="4363945"/>
                </a:cubicBezTo>
                <a:cubicBezTo>
                  <a:pt x="3129899" y="4488123"/>
                  <a:pt x="3172232" y="4956611"/>
                  <a:pt x="3132721" y="5109011"/>
                </a:cubicBezTo>
                <a:cubicBezTo>
                  <a:pt x="3093210" y="5261411"/>
                  <a:pt x="2444099" y="5173923"/>
                  <a:pt x="2844855" y="5278345"/>
                </a:cubicBezTo>
                <a:cubicBezTo>
                  <a:pt x="3245611" y="5382767"/>
                  <a:pt x="5842055" y="5667812"/>
                  <a:pt x="5537255" y="5735545"/>
                </a:cubicBezTo>
                <a:cubicBezTo>
                  <a:pt x="5232455" y="5803278"/>
                  <a:pt x="1938922" y="5715789"/>
                  <a:pt x="1016055" y="5684745"/>
                </a:cubicBezTo>
                <a:cubicBezTo>
                  <a:pt x="93188" y="5653701"/>
                  <a:pt x="8522" y="5724256"/>
                  <a:pt x="55" y="5549278"/>
                </a:cubicBezTo>
                <a:cubicBezTo>
                  <a:pt x="-8412" y="5374300"/>
                  <a:pt x="948322" y="5453322"/>
                  <a:pt x="965255" y="4634878"/>
                </a:cubicBezTo>
                <a:cubicBezTo>
                  <a:pt x="982188" y="3816434"/>
                  <a:pt x="90366" y="1025255"/>
                  <a:pt x="101655" y="638611"/>
                </a:cubicBezTo>
                <a:cubicBezTo>
                  <a:pt x="112944" y="251967"/>
                  <a:pt x="826966" y="2131567"/>
                  <a:pt x="1032988" y="2315011"/>
                </a:cubicBezTo>
                <a:cubicBezTo>
                  <a:pt x="1239010" y="2498455"/>
                  <a:pt x="1272877" y="1770322"/>
                  <a:pt x="1337788" y="1739278"/>
                </a:cubicBezTo>
                <a:cubicBezTo>
                  <a:pt x="1402699" y="1708234"/>
                  <a:pt x="1239011" y="2156967"/>
                  <a:pt x="1422455" y="2128745"/>
                </a:cubicBezTo>
                <a:cubicBezTo>
                  <a:pt x="1605899" y="2100523"/>
                  <a:pt x="2314277" y="1846523"/>
                  <a:pt x="2438455" y="1569945"/>
                </a:cubicBezTo>
                <a:cubicBezTo>
                  <a:pt x="2562633" y="1293367"/>
                  <a:pt x="2207032" y="520078"/>
                  <a:pt x="2167521" y="469278"/>
                </a:cubicBezTo>
                <a:cubicBezTo>
                  <a:pt x="2128010" y="418478"/>
                  <a:pt x="2192921" y="1341345"/>
                  <a:pt x="2201388" y="1265145"/>
                </a:cubicBezTo>
                <a:cubicBezTo>
                  <a:pt x="2209855" y="1188945"/>
                  <a:pt x="2184454" y="116500"/>
                  <a:pt x="2218321" y="29011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7" name="フリーフォーム 1596">
            <a:extLst>
              <a:ext uri="{FF2B5EF4-FFF2-40B4-BE49-F238E27FC236}">
                <a16:creationId xmlns:a16="http://schemas.microsoft.com/office/drawing/2014/main" id="{C3786EDA-ACF2-7397-2911-4C302B49C887}"/>
              </a:ext>
            </a:extLst>
          </p:cNvPr>
          <p:cNvSpPr/>
          <p:nvPr/>
        </p:nvSpPr>
        <p:spPr>
          <a:xfrm>
            <a:off x="-1139515" y="7339978"/>
            <a:ext cx="11426767" cy="5691120"/>
          </a:xfrm>
          <a:custGeom>
            <a:avLst/>
            <a:gdLst>
              <a:gd name="connsiteX0" fmla="*/ 3866386 w 11426767"/>
              <a:gd name="connsiteY0" fmla="*/ 171165 h 5691120"/>
              <a:gd name="connsiteX1" fmla="*/ 3915372 w 11426767"/>
              <a:gd name="connsiteY1" fmla="*/ 350779 h 5691120"/>
              <a:gd name="connsiteX2" fmla="*/ 3556144 w 11426767"/>
              <a:gd name="connsiteY2" fmla="*/ 2538808 h 5691120"/>
              <a:gd name="connsiteX3" fmla="*/ 5270644 w 11426767"/>
              <a:gd name="connsiteY3" fmla="*/ 3273593 h 5691120"/>
              <a:gd name="connsiteX4" fmla="*/ 3017301 w 11426767"/>
              <a:gd name="connsiteY4" fmla="*/ 3453208 h 5691120"/>
              <a:gd name="connsiteX5" fmla="*/ 7328044 w 11426767"/>
              <a:gd name="connsiteY5" fmla="*/ 2881708 h 5691120"/>
              <a:gd name="connsiteX6" fmla="*/ 8095486 w 11426767"/>
              <a:gd name="connsiteY6" fmla="*/ 1624408 h 5691120"/>
              <a:gd name="connsiteX7" fmla="*/ 7785244 w 11426767"/>
              <a:gd name="connsiteY7" fmla="*/ 7879 h 5691120"/>
              <a:gd name="connsiteX8" fmla="*/ 8846601 w 11426767"/>
              <a:gd name="connsiteY8" fmla="*/ 971265 h 5691120"/>
              <a:gd name="connsiteX9" fmla="*/ 8471044 w 11426767"/>
              <a:gd name="connsiteY9" fmla="*/ 7879 h 5691120"/>
              <a:gd name="connsiteX10" fmla="*/ 10952986 w 11426767"/>
              <a:gd name="connsiteY10" fmla="*/ 807979 h 5691120"/>
              <a:gd name="connsiteX11" fmla="*/ 11230572 w 11426767"/>
              <a:gd name="connsiteY11" fmla="*/ 4988093 h 5691120"/>
              <a:gd name="connsiteX12" fmla="*/ 8732301 w 11426767"/>
              <a:gd name="connsiteY12" fmla="*/ 5347322 h 5691120"/>
              <a:gd name="connsiteX13" fmla="*/ 8128144 w 11426767"/>
              <a:gd name="connsiteY13" fmla="*/ 5690222 h 5691120"/>
              <a:gd name="connsiteX14" fmla="*/ 323086 w 11426767"/>
              <a:gd name="connsiteY14" fmla="*/ 5396308 h 5691120"/>
              <a:gd name="connsiteX15" fmla="*/ 1564058 w 11426767"/>
              <a:gd name="connsiteY15" fmla="*/ 4139008 h 5691120"/>
              <a:gd name="connsiteX16" fmla="*/ 2282515 w 11426767"/>
              <a:gd name="connsiteY16" fmla="*/ 2081608 h 5691120"/>
              <a:gd name="connsiteX17" fmla="*/ 3229572 w 11426767"/>
              <a:gd name="connsiteY17" fmla="*/ 1346822 h 5691120"/>
              <a:gd name="connsiteX18" fmla="*/ 3866386 w 11426767"/>
              <a:gd name="connsiteY18" fmla="*/ 171165 h 5691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426767" h="5691120">
                <a:moveTo>
                  <a:pt x="3866386" y="171165"/>
                </a:moveTo>
                <a:cubicBezTo>
                  <a:pt x="3980686" y="5158"/>
                  <a:pt x="3967079" y="-43828"/>
                  <a:pt x="3915372" y="350779"/>
                </a:cubicBezTo>
                <a:cubicBezTo>
                  <a:pt x="3863665" y="745386"/>
                  <a:pt x="3330265" y="2051673"/>
                  <a:pt x="3556144" y="2538808"/>
                </a:cubicBezTo>
                <a:cubicBezTo>
                  <a:pt x="3782023" y="3025943"/>
                  <a:pt x="5360451" y="3121193"/>
                  <a:pt x="5270644" y="3273593"/>
                </a:cubicBezTo>
                <a:cubicBezTo>
                  <a:pt x="5180837" y="3425993"/>
                  <a:pt x="2674401" y="3518522"/>
                  <a:pt x="3017301" y="3453208"/>
                </a:cubicBezTo>
                <a:cubicBezTo>
                  <a:pt x="3360201" y="3387894"/>
                  <a:pt x="6481680" y="3186508"/>
                  <a:pt x="7328044" y="2881708"/>
                </a:cubicBezTo>
                <a:cubicBezTo>
                  <a:pt x="8174408" y="2576908"/>
                  <a:pt x="8019286" y="2103379"/>
                  <a:pt x="8095486" y="1624408"/>
                </a:cubicBezTo>
                <a:cubicBezTo>
                  <a:pt x="8171686" y="1145437"/>
                  <a:pt x="7660058" y="116736"/>
                  <a:pt x="7785244" y="7879"/>
                </a:cubicBezTo>
                <a:cubicBezTo>
                  <a:pt x="7910430" y="-100978"/>
                  <a:pt x="8732301" y="971265"/>
                  <a:pt x="8846601" y="971265"/>
                </a:cubicBezTo>
                <a:cubicBezTo>
                  <a:pt x="8960901" y="971265"/>
                  <a:pt x="8119980" y="35093"/>
                  <a:pt x="8471044" y="7879"/>
                </a:cubicBezTo>
                <a:cubicBezTo>
                  <a:pt x="8822108" y="-19335"/>
                  <a:pt x="10493065" y="-22057"/>
                  <a:pt x="10952986" y="807979"/>
                </a:cubicBezTo>
                <a:cubicBezTo>
                  <a:pt x="11412907" y="1638015"/>
                  <a:pt x="11600686" y="4231536"/>
                  <a:pt x="11230572" y="4988093"/>
                </a:cubicBezTo>
                <a:cubicBezTo>
                  <a:pt x="10860458" y="5744650"/>
                  <a:pt x="9249372" y="5230301"/>
                  <a:pt x="8732301" y="5347322"/>
                </a:cubicBezTo>
                <a:cubicBezTo>
                  <a:pt x="8215230" y="5464343"/>
                  <a:pt x="9529680" y="5682058"/>
                  <a:pt x="8128144" y="5690222"/>
                </a:cubicBezTo>
                <a:cubicBezTo>
                  <a:pt x="6726608" y="5698386"/>
                  <a:pt x="1417100" y="5654844"/>
                  <a:pt x="323086" y="5396308"/>
                </a:cubicBezTo>
                <a:cubicBezTo>
                  <a:pt x="-770928" y="5137772"/>
                  <a:pt x="1237487" y="4691458"/>
                  <a:pt x="1564058" y="4139008"/>
                </a:cubicBezTo>
                <a:cubicBezTo>
                  <a:pt x="1890629" y="3586558"/>
                  <a:pt x="2004929" y="2546972"/>
                  <a:pt x="2282515" y="2081608"/>
                </a:cubicBezTo>
                <a:cubicBezTo>
                  <a:pt x="2560101" y="1616244"/>
                  <a:pt x="2965594" y="1665229"/>
                  <a:pt x="3229572" y="1346822"/>
                </a:cubicBezTo>
                <a:cubicBezTo>
                  <a:pt x="3493550" y="1028415"/>
                  <a:pt x="3752086" y="337172"/>
                  <a:pt x="3866386" y="171165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8" name="フリーフォーム 1597">
            <a:extLst>
              <a:ext uri="{FF2B5EF4-FFF2-40B4-BE49-F238E27FC236}">
                <a16:creationId xmlns:a16="http://schemas.microsoft.com/office/drawing/2014/main" id="{33FB6DB2-7420-9130-5C70-4CA64BB80AE5}"/>
              </a:ext>
            </a:extLst>
          </p:cNvPr>
          <p:cNvSpPr/>
          <p:nvPr/>
        </p:nvSpPr>
        <p:spPr>
          <a:xfrm>
            <a:off x="-1631022" y="232716"/>
            <a:ext cx="12098791" cy="8932611"/>
          </a:xfrm>
          <a:custGeom>
            <a:avLst/>
            <a:gdLst>
              <a:gd name="connsiteX0" fmla="*/ 2120879 w 12098791"/>
              <a:gd name="connsiteY0" fmla="*/ 8699013 h 8932611"/>
              <a:gd name="connsiteX1" fmla="*/ 2300493 w 12098791"/>
              <a:gd name="connsiteY1" fmla="*/ 8486741 h 8932611"/>
              <a:gd name="connsiteX2" fmla="*/ 4896736 w 12098791"/>
              <a:gd name="connsiteY2" fmla="*/ 4306627 h 8932611"/>
              <a:gd name="connsiteX3" fmla="*/ 4161951 w 12098791"/>
              <a:gd name="connsiteY3" fmla="*/ 5939484 h 8932611"/>
              <a:gd name="connsiteX4" fmla="*/ 5990751 w 12098791"/>
              <a:gd name="connsiteY4" fmla="*/ 3735127 h 8932611"/>
              <a:gd name="connsiteX5" fmla="*/ 6807179 w 12098791"/>
              <a:gd name="connsiteY5" fmla="*/ 6021127 h 8932611"/>
              <a:gd name="connsiteX6" fmla="*/ 7917522 w 12098791"/>
              <a:gd name="connsiteY6" fmla="*/ 5841513 h 8932611"/>
              <a:gd name="connsiteX7" fmla="*/ 8031822 w 12098791"/>
              <a:gd name="connsiteY7" fmla="*/ 6951855 h 8932611"/>
              <a:gd name="connsiteX8" fmla="*/ 9844293 w 12098791"/>
              <a:gd name="connsiteY8" fmla="*/ 6070113 h 8932611"/>
              <a:gd name="connsiteX9" fmla="*/ 10775022 w 12098791"/>
              <a:gd name="connsiteY9" fmla="*/ 6723255 h 8932611"/>
              <a:gd name="connsiteX10" fmla="*/ 11477151 w 12098791"/>
              <a:gd name="connsiteY10" fmla="*/ 551055 h 8932611"/>
              <a:gd name="connsiteX11" fmla="*/ 994208 w 12098791"/>
              <a:gd name="connsiteY11" fmla="*/ 257141 h 8932611"/>
              <a:gd name="connsiteX12" fmla="*/ 10595408 w 12098791"/>
              <a:gd name="connsiteY12" fmla="*/ 175498 h 8932611"/>
              <a:gd name="connsiteX13" fmla="*/ 96136 w 12098791"/>
              <a:gd name="connsiteY13" fmla="*/ 1661398 h 8932611"/>
              <a:gd name="connsiteX14" fmla="*/ 5239636 w 12098791"/>
              <a:gd name="connsiteY14" fmla="*/ 812313 h 8932611"/>
              <a:gd name="connsiteX15" fmla="*/ 2676051 w 12098791"/>
              <a:gd name="connsiteY15" fmla="*/ 3800441 h 8932611"/>
              <a:gd name="connsiteX16" fmla="*/ 2937308 w 12098791"/>
              <a:gd name="connsiteY16" fmla="*/ 2151255 h 8932611"/>
              <a:gd name="connsiteX17" fmla="*/ 1614693 w 12098791"/>
              <a:gd name="connsiteY17" fmla="*/ 5825184 h 8932611"/>
              <a:gd name="connsiteX18" fmla="*/ 2757693 w 12098791"/>
              <a:gd name="connsiteY18" fmla="*/ 4845470 h 8932611"/>
              <a:gd name="connsiteX19" fmla="*/ 2463779 w 12098791"/>
              <a:gd name="connsiteY19" fmla="*/ 7458041 h 8932611"/>
              <a:gd name="connsiteX20" fmla="*/ 2463779 w 12098791"/>
              <a:gd name="connsiteY20" fmla="*/ 7474370 h 8932611"/>
              <a:gd name="connsiteX21" fmla="*/ 2120879 w 12098791"/>
              <a:gd name="connsiteY21" fmla="*/ 8699013 h 8932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098791" h="8932611">
                <a:moveTo>
                  <a:pt x="2120879" y="8699013"/>
                </a:moveTo>
                <a:cubicBezTo>
                  <a:pt x="2093665" y="8867741"/>
                  <a:pt x="1837850" y="9218805"/>
                  <a:pt x="2300493" y="8486741"/>
                </a:cubicBezTo>
                <a:cubicBezTo>
                  <a:pt x="2763136" y="7754677"/>
                  <a:pt x="4586493" y="4731170"/>
                  <a:pt x="4896736" y="4306627"/>
                </a:cubicBezTo>
                <a:cubicBezTo>
                  <a:pt x="5206979" y="3882084"/>
                  <a:pt x="3979615" y="6034734"/>
                  <a:pt x="4161951" y="5939484"/>
                </a:cubicBezTo>
                <a:cubicBezTo>
                  <a:pt x="4344287" y="5844234"/>
                  <a:pt x="5549880" y="3721520"/>
                  <a:pt x="5990751" y="3735127"/>
                </a:cubicBezTo>
                <a:cubicBezTo>
                  <a:pt x="6431622" y="3748734"/>
                  <a:pt x="6486051" y="5670063"/>
                  <a:pt x="6807179" y="6021127"/>
                </a:cubicBezTo>
                <a:cubicBezTo>
                  <a:pt x="7128307" y="6372191"/>
                  <a:pt x="7713415" y="5686392"/>
                  <a:pt x="7917522" y="5841513"/>
                </a:cubicBezTo>
                <a:cubicBezTo>
                  <a:pt x="8121629" y="5996634"/>
                  <a:pt x="7710694" y="6913755"/>
                  <a:pt x="8031822" y="6951855"/>
                </a:cubicBezTo>
                <a:cubicBezTo>
                  <a:pt x="8352950" y="6989955"/>
                  <a:pt x="9387093" y="6108213"/>
                  <a:pt x="9844293" y="6070113"/>
                </a:cubicBezTo>
                <a:cubicBezTo>
                  <a:pt x="10301493" y="6032013"/>
                  <a:pt x="10502879" y="7643098"/>
                  <a:pt x="10775022" y="6723255"/>
                </a:cubicBezTo>
                <a:cubicBezTo>
                  <a:pt x="11047165" y="5803412"/>
                  <a:pt x="13107287" y="1628741"/>
                  <a:pt x="11477151" y="551055"/>
                </a:cubicBezTo>
                <a:cubicBezTo>
                  <a:pt x="9847015" y="-526631"/>
                  <a:pt x="1141165" y="319734"/>
                  <a:pt x="994208" y="257141"/>
                </a:cubicBezTo>
                <a:cubicBezTo>
                  <a:pt x="847251" y="194548"/>
                  <a:pt x="10745087" y="-58545"/>
                  <a:pt x="10595408" y="175498"/>
                </a:cubicBezTo>
                <a:cubicBezTo>
                  <a:pt x="10445729" y="409541"/>
                  <a:pt x="988765" y="1555262"/>
                  <a:pt x="96136" y="1661398"/>
                </a:cubicBezTo>
                <a:cubicBezTo>
                  <a:pt x="-796493" y="1767534"/>
                  <a:pt x="4809650" y="455806"/>
                  <a:pt x="5239636" y="812313"/>
                </a:cubicBezTo>
                <a:cubicBezTo>
                  <a:pt x="5669622" y="1168820"/>
                  <a:pt x="3059772" y="3577284"/>
                  <a:pt x="2676051" y="3800441"/>
                </a:cubicBezTo>
                <a:cubicBezTo>
                  <a:pt x="2292330" y="4023598"/>
                  <a:pt x="3114201" y="1813798"/>
                  <a:pt x="2937308" y="2151255"/>
                </a:cubicBezTo>
                <a:cubicBezTo>
                  <a:pt x="2760415" y="2488712"/>
                  <a:pt x="1644629" y="5376148"/>
                  <a:pt x="1614693" y="5825184"/>
                </a:cubicBezTo>
                <a:cubicBezTo>
                  <a:pt x="1584757" y="6274220"/>
                  <a:pt x="2616179" y="4573327"/>
                  <a:pt x="2757693" y="4845470"/>
                </a:cubicBezTo>
                <a:cubicBezTo>
                  <a:pt x="2899207" y="5117613"/>
                  <a:pt x="2512765" y="7019891"/>
                  <a:pt x="2463779" y="7458041"/>
                </a:cubicBezTo>
                <a:cubicBezTo>
                  <a:pt x="2414793" y="7896191"/>
                  <a:pt x="2529093" y="7267541"/>
                  <a:pt x="2463779" y="7474370"/>
                </a:cubicBezTo>
                <a:cubicBezTo>
                  <a:pt x="2398465" y="7681199"/>
                  <a:pt x="2148093" y="8530285"/>
                  <a:pt x="2120879" y="8699013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0" name="フリーフォーム 1599">
            <a:extLst>
              <a:ext uri="{FF2B5EF4-FFF2-40B4-BE49-F238E27FC236}">
                <a16:creationId xmlns:a16="http://schemas.microsoft.com/office/drawing/2014/main" id="{5C921D4E-34B2-D7E9-0915-470D9431353D}"/>
              </a:ext>
            </a:extLst>
          </p:cNvPr>
          <p:cNvSpPr/>
          <p:nvPr/>
        </p:nvSpPr>
        <p:spPr>
          <a:xfrm>
            <a:off x="2201259" y="586455"/>
            <a:ext cx="3763391" cy="3013168"/>
          </a:xfrm>
          <a:custGeom>
            <a:avLst/>
            <a:gdLst>
              <a:gd name="connsiteX0" fmla="*/ 215370 w 3763391"/>
              <a:gd name="connsiteY0" fmla="*/ 2858874 h 3013168"/>
              <a:gd name="connsiteX1" fmla="*/ 378655 w 3763391"/>
              <a:gd name="connsiteY1" fmla="*/ 2679259 h 3013168"/>
              <a:gd name="connsiteX2" fmla="*/ 2534027 w 3763391"/>
              <a:gd name="connsiteY2" fmla="*/ 1095388 h 3013168"/>
              <a:gd name="connsiteX3" fmla="*/ 2680984 w 3763391"/>
              <a:gd name="connsiteY3" fmla="*/ 1764859 h 3013168"/>
              <a:gd name="connsiteX4" fmla="*/ 2942241 w 3763391"/>
              <a:gd name="connsiteY4" fmla="*/ 719831 h 3013168"/>
              <a:gd name="connsiteX5" fmla="*/ 3644370 w 3763391"/>
              <a:gd name="connsiteY5" fmla="*/ 1928145 h 3013168"/>
              <a:gd name="connsiteX6" fmla="*/ 3562727 w 3763391"/>
              <a:gd name="connsiteY6" fmla="*/ 393259 h 3013168"/>
              <a:gd name="connsiteX7" fmla="*/ 1717598 w 3763391"/>
              <a:gd name="connsiteY7" fmla="*/ 1374 h 3013168"/>
              <a:gd name="connsiteX8" fmla="*/ 2027841 w 3763391"/>
              <a:gd name="connsiteY8" fmla="*/ 474902 h 3013168"/>
              <a:gd name="connsiteX9" fmla="*/ 917498 w 3763391"/>
              <a:gd name="connsiteY9" fmla="*/ 1030074 h 3013168"/>
              <a:gd name="connsiteX10" fmla="*/ 1260398 w 3763391"/>
              <a:gd name="connsiteY10" fmla="*/ 850459 h 3013168"/>
              <a:gd name="connsiteX11" fmla="*/ 313341 w 3763391"/>
              <a:gd name="connsiteY11" fmla="*/ 1879159 h 3013168"/>
              <a:gd name="connsiteX12" fmla="*/ 803198 w 3763391"/>
              <a:gd name="connsiteY12" fmla="*/ 1764859 h 3013168"/>
              <a:gd name="connsiteX13" fmla="*/ 52084 w 3763391"/>
              <a:gd name="connsiteY13" fmla="*/ 2924188 h 3013168"/>
              <a:gd name="connsiteX14" fmla="*/ 84741 w 3763391"/>
              <a:gd name="connsiteY14" fmla="*/ 2924188 h 3013168"/>
              <a:gd name="connsiteX15" fmla="*/ 215370 w 3763391"/>
              <a:gd name="connsiteY15" fmla="*/ 2858874 h 301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763391" h="3013168">
                <a:moveTo>
                  <a:pt x="215370" y="2858874"/>
                </a:moveTo>
                <a:cubicBezTo>
                  <a:pt x="264356" y="2818052"/>
                  <a:pt x="-7788" y="2973173"/>
                  <a:pt x="378655" y="2679259"/>
                </a:cubicBezTo>
                <a:cubicBezTo>
                  <a:pt x="765098" y="2385345"/>
                  <a:pt x="2150306" y="1247788"/>
                  <a:pt x="2534027" y="1095388"/>
                </a:cubicBezTo>
                <a:cubicBezTo>
                  <a:pt x="2917748" y="942988"/>
                  <a:pt x="2612948" y="1827452"/>
                  <a:pt x="2680984" y="1764859"/>
                </a:cubicBezTo>
                <a:cubicBezTo>
                  <a:pt x="2749020" y="1702266"/>
                  <a:pt x="2781677" y="692617"/>
                  <a:pt x="2942241" y="719831"/>
                </a:cubicBezTo>
                <a:cubicBezTo>
                  <a:pt x="3102805" y="747045"/>
                  <a:pt x="3540956" y="1982574"/>
                  <a:pt x="3644370" y="1928145"/>
                </a:cubicBezTo>
                <a:cubicBezTo>
                  <a:pt x="3747784" y="1873716"/>
                  <a:pt x="3883856" y="714387"/>
                  <a:pt x="3562727" y="393259"/>
                </a:cubicBezTo>
                <a:cubicBezTo>
                  <a:pt x="3241598" y="72131"/>
                  <a:pt x="1973412" y="-12233"/>
                  <a:pt x="1717598" y="1374"/>
                </a:cubicBezTo>
                <a:cubicBezTo>
                  <a:pt x="1461784" y="14981"/>
                  <a:pt x="2161191" y="303452"/>
                  <a:pt x="2027841" y="474902"/>
                </a:cubicBezTo>
                <a:cubicBezTo>
                  <a:pt x="1894491" y="646352"/>
                  <a:pt x="1045405" y="967481"/>
                  <a:pt x="917498" y="1030074"/>
                </a:cubicBezTo>
                <a:cubicBezTo>
                  <a:pt x="789591" y="1092667"/>
                  <a:pt x="1361091" y="708945"/>
                  <a:pt x="1260398" y="850459"/>
                </a:cubicBezTo>
                <a:cubicBezTo>
                  <a:pt x="1159705" y="991973"/>
                  <a:pt x="389541" y="1726759"/>
                  <a:pt x="313341" y="1879159"/>
                </a:cubicBezTo>
                <a:cubicBezTo>
                  <a:pt x="237141" y="2031559"/>
                  <a:pt x="846741" y="1590688"/>
                  <a:pt x="803198" y="1764859"/>
                </a:cubicBezTo>
                <a:cubicBezTo>
                  <a:pt x="759655" y="1939030"/>
                  <a:pt x="171827" y="2730966"/>
                  <a:pt x="52084" y="2924188"/>
                </a:cubicBezTo>
                <a:cubicBezTo>
                  <a:pt x="-67659" y="3117410"/>
                  <a:pt x="52084" y="2937795"/>
                  <a:pt x="84741" y="2924188"/>
                </a:cubicBezTo>
                <a:cubicBezTo>
                  <a:pt x="117398" y="2910581"/>
                  <a:pt x="166384" y="2899696"/>
                  <a:pt x="215370" y="285887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2" name="フリーフォーム 1601">
            <a:extLst>
              <a:ext uri="{FF2B5EF4-FFF2-40B4-BE49-F238E27FC236}">
                <a16:creationId xmlns:a16="http://schemas.microsoft.com/office/drawing/2014/main" id="{7F90F59E-771B-3460-0104-DD250697117F}"/>
              </a:ext>
            </a:extLst>
          </p:cNvPr>
          <p:cNvSpPr/>
          <p:nvPr/>
        </p:nvSpPr>
        <p:spPr>
          <a:xfrm>
            <a:off x="-1126671" y="10889529"/>
            <a:ext cx="12023944" cy="2345639"/>
          </a:xfrm>
          <a:custGeom>
            <a:avLst/>
            <a:gdLst>
              <a:gd name="connsiteX0" fmla="*/ 0 w 12023944"/>
              <a:gd name="connsiteY0" fmla="*/ 213900 h 2345639"/>
              <a:gd name="connsiteX1" fmla="*/ 1191985 w 12023944"/>
              <a:gd name="connsiteY1" fmla="*/ 279214 h 2345639"/>
              <a:gd name="connsiteX2" fmla="*/ 7004957 w 12023944"/>
              <a:gd name="connsiteY2" fmla="*/ 393514 h 2345639"/>
              <a:gd name="connsiteX3" fmla="*/ 7135585 w 12023944"/>
              <a:gd name="connsiteY3" fmla="*/ 671100 h 2345639"/>
              <a:gd name="connsiteX4" fmla="*/ 11642271 w 12023944"/>
              <a:gd name="connsiteY4" fmla="*/ 1628 h 2345639"/>
              <a:gd name="connsiteX5" fmla="*/ 11544300 w 12023944"/>
              <a:gd name="connsiteY5" fmla="*/ 899700 h 2345639"/>
              <a:gd name="connsiteX6" fmla="*/ 9601200 w 12023944"/>
              <a:gd name="connsiteY6" fmla="*/ 2287628 h 2345639"/>
              <a:gd name="connsiteX7" fmla="*/ 734785 w 12023944"/>
              <a:gd name="connsiteY7" fmla="*/ 2075357 h 2345639"/>
              <a:gd name="connsiteX8" fmla="*/ 2122714 w 12023944"/>
              <a:gd name="connsiteY8" fmla="*/ 1993714 h 2345639"/>
              <a:gd name="connsiteX9" fmla="*/ 195942 w 12023944"/>
              <a:gd name="connsiteY9" fmla="*/ 1373228 h 2345639"/>
              <a:gd name="connsiteX10" fmla="*/ 2106385 w 12023944"/>
              <a:gd name="connsiteY10" fmla="*/ 1291585 h 2345639"/>
              <a:gd name="connsiteX11" fmla="*/ 1208314 w 12023944"/>
              <a:gd name="connsiteY11" fmla="*/ 883371 h 2345639"/>
              <a:gd name="connsiteX12" fmla="*/ 0 w 12023944"/>
              <a:gd name="connsiteY12" fmla="*/ 213900 h 2345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023944" h="2345639">
                <a:moveTo>
                  <a:pt x="0" y="213900"/>
                </a:moveTo>
                <a:lnTo>
                  <a:pt x="1191985" y="279214"/>
                </a:lnTo>
                <a:lnTo>
                  <a:pt x="7004957" y="393514"/>
                </a:lnTo>
                <a:cubicBezTo>
                  <a:pt x="7995557" y="458828"/>
                  <a:pt x="6362699" y="736414"/>
                  <a:pt x="7135585" y="671100"/>
                </a:cubicBezTo>
                <a:cubicBezTo>
                  <a:pt x="7908471" y="605786"/>
                  <a:pt x="10907485" y="-36472"/>
                  <a:pt x="11642271" y="1628"/>
                </a:cubicBezTo>
                <a:cubicBezTo>
                  <a:pt x="12377057" y="39728"/>
                  <a:pt x="11884479" y="518700"/>
                  <a:pt x="11544300" y="899700"/>
                </a:cubicBezTo>
                <a:cubicBezTo>
                  <a:pt x="11204122" y="1280700"/>
                  <a:pt x="11402786" y="2091685"/>
                  <a:pt x="9601200" y="2287628"/>
                </a:cubicBezTo>
                <a:cubicBezTo>
                  <a:pt x="7799614" y="2483571"/>
                  <a:pt x="1981199" y="2124343"/>
                  <a:pt x="734785" y="2075357"/>
                </a:cubicBezTo>
                <a:cubicBezTo>
                  <a:pt x="-511629" y="2026371"/>
                  <a:pt x="2212521" y="2110735"/>
                  <a:pt x="2122714" y="1993714"/>
                </a:cubicBezTo>
                <a:cubicBezTo>
                  <a:pt x="2032907" y="1876693"/>
                  <a:pt x="198663" y="1490249"/>
                  <a:pt x="195942" y="1373228"/>
                </a:cubicBezTo>
                <a:cubicBezTo>
                  <a:pt x="193221" y="1256207"/>
                  <a:pt x="1937656" y="1373228"/>
                  <a:pt x="2106385" y="1291585"/>
                </a:cubicBezTo>
                <a:cubicBezTo>
                  <a:pt x="2275114" y="1209942"/>
                  <a:pt x="1562100" y="1065707"/>
                  <a:pt x="1208314" y="883371"/>
                </a:cubicBezTo>
                <a:cubicBezTo>
                  <a:pt x="854528" y="701035"/>
                  <a:pt x="419099" y="449303"/>
                  <a:pt x="0" y="213900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952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2E96A4-F37C-7F83-CB08-A884BFEE91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石井杏奈 | ARTIST | LDH - LOVE + DREAM + HAPPINESS TO THE WORLD -">
            <a:extLst>
              <a:ext uri="{FF2B5EF4-FFF2-40B4-BE49-F238E27FC236}">
                <a16:creationId xmlns:a16="http://schemas.microsoft.com/office/drawing/2014/main" id="{6E0CE2A8-0CE0-7209-8C64-E469442E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0"/>
            <a:ext cx="9582150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009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3F189F-3330-DED0-A2BD-B4034EBA7B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石井杏奈 | ARTIST | LDH - LOVE + DREAM + HAPPINESS TO THE WORLD -" hidden="1">
            <a:extLst>
              <a:ext uri="{FF2B5EF4-FFF2-40B4-BE49-F238E27FC236}">
                <a16:creationId xmlns:a16="http://schemas.microsoft.com/office/drawing/2014/main" id="{E392EAC5-3275-9B6F-4975-6A5557C68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0"/>
            <a:ext cx="9582150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00A2A9A8-ED25-D39F-6316-457E165F7745}"/>
              </a:ext>
            </a:extLst>
          </p:cNvPr>
          <p:cNvSpPr/>
          <p:nvPr/>
        </p:nvSpPr>
        <p:spPr>
          <a:xfrm>
            <a:off x="3019424" y="4215460"/>
            <a:ext cx="210190" cy="96221"/>
          </a:xfrm>
          <a:custGeom>
            <a:avLst/>
            <a:gdLst>
              <a:gd name="connsiteX0" fmla="*/ 1 w 210190"/>
              <a:gd name="connsiteY0" fmla="*/ 96190 h 96221"/>
              <a:gd name="connsiteX1" fmla="*/ 158751 w 210190"/>
              <a:gd name="connsiteY1" fmla="*/ 29515 h 96221"/>
              <a:gd name="connsiteX2" fmla="*/ 111126 w 210190"/>
              <a:gd name="connsiteY2" fmla="*/ 42215 h 96221"/>
              <a:gd name="connsiteX3" fmla="*/ 209551 w 210190"/>
              <a:gd name="connsiteY3" fmla="*/ 13640 h 96221"/>
              <a:gd name="connsiteX4" fmla="*/ 146051 w 210190"/>
              <a:gd name="connsiteY4" fmla="*/ 940 h 96221"/>
              <a:gd name="connsiteX5" fmla="*/ 3176 w 210190"/>
              <a:gd name="connsiteY5" fmla="*/ 940 h 96221"/>
              <a:gd name="connsiteX6" fmla="*/ 158751 w 210190"/>
              <a:gd name="connsiteY6" fmla="*/ 940 h 96221"/>
              <a:gd name="connsiteX7" fmla="*/ 155576 w 210190"/>
              <a:gd name="connsiteY7" fmla="*/ 19990 h 96221"/>
              <a:gd name="connsiteX8" fmla="*/ 1 w 210190"/>
              <a:gd name="connsiteY8" fmla="*/ 96190 h 96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190" h="96221">
                <a:moveTo>
                  <a:pt x="1" y="96190"/>
                </a:moveTo>
                <a:cubicBezTo>
                  <a:pt x="530" y="97777"/>
                  <a:pt x="140230" y="38511"/>
                  <a:pt x="158751" y="29515"/>
                </a:cubicBezTo>
                <a:cubicBezTo>
                  <a:pt x="177272" y="20519"/>
                  <a:pt x="102659" y="44861"/>
                  <a:pt x="111126" y="42215"/>
                </a:cubicBezTo>
                <a:cubicBezTo>
                  <a:pt x="119593" y="39569"/>
                  <a:pt x="203730" y="20519"/>
                  <a:pt x="209551" y="13640"/>
                </a:cubicBezTo>
                <a:cubicBezTo>
                  <a:pt x="215372" y="6761"/>
                  <a:pt x="180447" y="3057"/>
                  <a:pt x="146051" y="940"/>
                </a:cubicBezTo>
                <a:cubicBezTo>
                  <a:pt x="111655" y="-1177"/>
                  <a:pt x="3176" y="940"/>
                  <a:pt x="3176" y="940"/>
                </a:cubicBezTo>
                <a:lnTo>
                  <a:pt x="158751" y="940"/>
                </a:lnTo>
                <a:cubicBezTo>
                  <a:pt x="184151" y="4115"/>
                  <a:pt x="183622" y="6232"/>
                  <a:pt x="155576" y="19990"/>
                </a:cubicBezTo>
                <a:cubicBezTo>
                  <a:pt x="127530" y="33748"/>
                  <a:pt x="-528" y="94603"/>
                  <a:pt x="1" y="96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A7699F71-0B38-6AAE-5BED-0BD3D2547D43}"/>
              </a:ext>
            </a:extLst>
          </p:cNvPr>
          <p:cNvSpPr/>
          <p:nvPr/>
        </p:nvSpPr>
        <p:spPr>
          <a:xfrm>
            <a:off x="3020793" y="3980699"/>
            <a:ext cx="418179" cy="255022"/>
          </a:xfrm>
          <a:custGeom>
            <a:avLst/>
            <a:gdLst>
              <a:gd name="connsiteX0" fmla="*/ 1807 w 418179"/>
              <a:gd name="connsiteY0" fmla="*/ 254751 h 255022"/>
              <a:gd name="connsiteX1" fmla="*/ 170082 w 418179"/>
              <a:gd name="connsiteY1" fmla="*/ 232526 h 255022"/>
              <a:gd name="connsiteX2" fmla="*/ 185957 w 418179"/>
              <a:gd name="connsiteY2" fmla="*/ 254751 h 255022"/>
              <a:gd name="connsiteX3" fmla="*/ 189132 w 418179"/>
              <a:gd name="connsiteY3" fmla="*/ 223001 h 255022"/>
              <a:gd name="connsiteX4" fmla="*/ 211357 w 418179"/>
              <a:gd name="connsiteY4" fmla="*/ 254751 h 255022"/>
              <a:gd name="connsiteX5" fmla="*/ 284382 w 418179"/>
              <a:gd name="connsiteY5" fmla="*/ 200776 h 255022"/>
              <a:gd name="connsiteX6" fmla="*/ 268507 w 418179"/>
              <a:gd name="connsiteY6" fmla="*/ 226176 h 255022"/>
              <a:gd name="connsiteX7" fmla="*/ 341532 w 418179"/>
              <a:gd name="connsiteY7" fmla="*/ 156326 h 255022"/>
              <a:gd name="connsiteX8" fmla="*/ 332007 w 418179"/>
              <a:gd name="connsiteY8" fmla="*/ 184901 h 255022"/>
              <a:gd name="connsiteX9" fmla="*/ 392332 w 418179"/>
              <a:gd name="connsiteY9" fmla="*/ 130926 h 255022"/>
              <a:gd name="connsiteX10" fmla="*/ 417732 w 418179"/>
              <a:gd name="connsiteY10" fmla="*/ 127751 h 255022"/>
              <a:gd name="connsiteX11" fmla="*/ 373282 w 418179"/>
              <a:gd name="connsiteY11" fmla="*/ 102351 h 255022"/>
              <a:gd name="connsiteX12" fmla="*/ 341532 w 418179"/>
              <a:gd name="connsiteY12" fmla="*/ 51551 h 255022"/>
              <a:gd name="connsiteX13" fmla="*/ 351057 w 418179"/>
              <a:gd name="connsiteY13" fmla="*/ 67426 h 255022"/>
              <a:gd name="connsiteX14" fmla="*/ 306607 w 418179"/>
              <a:gd name="connsiteY14" fmla="*/ 751 h 255022"/>
              <a:gd name="connsiteX15" fmla="*/ 322482 w 418179"/>
              <a:gd name="connsiteY15" fmla="*/ 35676 h 255022"/>
              <a:gd name="connsiteX16" fmla="*/ 379632 w 418179"/>
              <a:gd name="connsiteY16" fmla="*/ 99176 h 255022"/>
              <a:gd name="connsiteX17" fmla="*/ 385982 w 418179"/>
              <a:gd name="connsiteY17" fmla="*/ 118226 h 255022"/>
              <a:gd name="connsiteX18" fmla="*/ 332007 w 418179"/>
              <a:gd name="connsiteY18" fmla="*/ 118226 h 255022"/>
              <a:gd name="connsiteX19" fmla="*/ 297082 w 418179"/>
              <a:gd name="connsiteY19" fmla="*/ 111876 h 255022"/>
              <a:gd name="connsiteX20" fmla="*/ 319307 w 418179"/>
              <a:gd name="connsiteY20" fmla="*/ 137276 h 255022"/>
              <a:gd name="connsiteX21" fmla="*/ 274857 w 418179"/>
              <a:gd name="connsiteY21" fmla="*/ 140451 h 255022"/>
              <a:gd name="connsiteX22" fmla="*/ 214532 w 418179"/>
              <a:gd name="connsiteY22" fmla="*/ 80126 h 255022"/>
              <a:gd name="connsiteX23" fmla="*/ 233582 w 418179"/>
              <a:gd name="connsiteY23" fmla="*/ 108701 h 255022"/>
              <a:gd name="connsiteX24" fmla="*/ 268507 w 418179"/>
              <a:gd name="connsiteY24" fmla="*/ 156326 h 255022"/>
              <a:gd name="connsiteX25" fmla="*/ 258982 w 418179"/>
              <a:gd name="connsiteY25" fmla="*/ 175376 h 255022"/>
              <a:gd name="connsiteX26" fmla="*/ 214532 w 418179"/>
              <a:gd name="connsiteY26" fmla="*/ 127751 h 255022"/>
              <a:gd name="connsiteX27" fmla="*/ 217707 w 418179"/>
              <a:gd name="connsiteY27" fmla="*/ 159501 h 255022"/>
              <a:gd name="connsiteX28" fmla="*/ 201832 w 418179"/>
              <a:gd name="connsiteY28" fmla="*/ 156326 h 255022"/>
              <a:gd name="connsiteX29" fmla="*/ 233582 w 418179"/>
              <a:gd name="connsiteY29" fmla="*/ 188076 h 255022"/>
              <a:gd name="connsiteX30" fmla="*/ 217707 w 418179"/>
              <a:gd name="connsiteY30" fmla="*/ 194426 h 255022"/>
              <a:gd name="connsiteX31" fmla="*/ 135157 w 418179"/>
              <a:gd name="connsiteY31" fmla="*/ 124576 h 255022"/>
              <a:gd name="connsiteX32" fmla="*/ 147857 w 418179"/>
              <a:gd name="connsiteY32" fmla="*/ 156326 h 255022"/>
              <a:gd name="connsiteX33" fmla="*/ 160557 w 418179"/>
              <a:gd name="connsiteY33" fmla="*/ 194426 h 255022"/>
              <a:gd name="connsiteX34" fmla="*/ 147857 w 418179"/>
              <a:gd name="connsiteY34" fmla="*/ 213476 h 255022"/>
              <a:gd name="connsiteX35" fmla="*/ 128807 w 418179"/>
              <a:gd name="connsiteY35" fmla="*/ 181726 h 255022"/>
              <a:gd name="connsiteX36" fmla="*/ 131982 w 418179"/>
              <a:gd name="connsiteY36" fmla="*/ 219826 h 255022"/>
              <a:gd name="connsiteX37" fmla="*/ 65307 w 418179"/>
              <a:gd name="connsiteY37" fmla="*/ 219826 h 255022"/>
              <a:gd name="connsiteX38" fmla="*/ 78007 w 418179"/>
              <a:gd name="connsiteY38" fmla="*/ 229351 h 255022"/>
              <a:gd name="connsiteX39" fmla="*/ 1807 w 418179"/>
              <a:gd name="connsiteY39" fmla="*/ 254751 h 255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18179" h="255022">
                <a:moveTo>
                  <a:pt x="1807" y="254751"/>
                </a:moveTo>
                <a:cubicBezTo>
                  <a:pt x="17153" y="255280"/>
                  <a:pt x="139390" y="232526"/>
                  <a:pt x="170082" y="232526"/>
                </a:cubicBezTo>
                <a:cubicBezTo>
                  <a:pt x="200774" y="232526"/>
                  <a:pt x="182782" y="256338"/>
                  <a:pt x="185957" y="254751"/>
                </a:cubicBezTo>
                <a:cubicBezTo>
                  <a:pt x="189132" y="253164"/>
                  <a:pt x="184899" y="223001"/>
                  <a:pt x="189132" y="223001"/>
                </a:cubicBezTo>
                <a:cubicBezTo>
                  <a:pt x="193365" y="223001"/>
                  <a:pt x="195482" y="258455"/>
                  <a:pt x="211357" y="254751"/>
                </a:cubicBezTo>
                <a:cubicBezTo>
                  <a:pt x="227232" y="251047"/>
                  <a:pt x="274857" y="205539"/>
                  <a:pt x="284382" y="200776"/>
                </a:cubicBezTo>
                <a:cubicBezTo>
                  <a:pt x="293907" y="196013"/>
                  <a:pt x="258982" y="233584"/>
                  <a:pt x="268507" y="226176"/>
                </a:cubicBezTo>
                <a:cubicBezTo>
                  <a:pt x="278032" y="218768"/>
                  <a:pt x="330949" y="163205"/>
                  <a:pt x="341532" y="156326"/>
                </a:cubicBezTo>
                <a:cubicBezTo>
                  <a:pt x="352115" y="149447"/>
                  <a:pt x="323540" y="189134"/>
                  <a:pt x="332007" y="184901"/>
                </a:cubicBezTo>
                <a:cubicBezTo>
                  <a:pt x="340474" y="180668"/>
                  <a:pt x="378045" y="140451"/>
                  <a:pt x="392332" y="130926"/>
                </a:cubicBezTo>
                <a:cubicBezTo>
                  <a:pt x="406619" y="121401"/>
                  <a:pt x="420907" y="132513"/>
                  <a:pt x="417732" y="127751"/>
                </a:cubicBezTo>
                <a:cubicBezTo>
                  <a:pt x="414557" y="122989"/>
                  <a:pt x="385982" y="115051"/>
                  <a:pt x="373282" y="102351"/>
                </a:cubicBezTo>
                <a:cubicBezTo>
                  <a:pt x="360582" y="89651"/>
                  <a:pt x="341532" y="51551"/>
                  <a:pt x="341532" y="51551"/>
                </a:cubicBezTo>
                <a:cubicBezTo>
                  <a:pt x="337828" y="45730"/>
                  <a:pt x="356878" y="75893"/>
                  <a:pt x="351057" y="67426"/>
                </a:cubicBezTo>
                <a:cubicBezTo>
                  <a:pt x="345236" y="58959"/>
                  <a:pt x="311370" y="6043"/>
                  <a:pt x="306607" y="751"/>
                </a:cubicBezTo>
                <a:cubicBezTo>
                  <a:pt x="301845" y="-4541"/>
                  <a:pt x="310311" y="19272"/>
                  <a:pt x="322482" y="35676"/>
                </a:cubicBezTo>
                <a:cubicBezTo>
                  <a:pt x="334653" y="52080"/>
                  <a:pt x="379632" y="99176"/>
                  <a:pt x="379632" y="99176"/>
                </a:cubicBezTo>
                <a:cubicBezTo>
                  <a:pt x="390215" y="112934"/>
                  <a:pt x="393920" y="115051"/>
                  <a:pt x="385982" y="118226"/>
                </a:cubicBezTo>
                <a:cubicBezTo>
                  <a:pt x="378044" y="121401"/>
                  <a:pt x="346824" y="119284"/>
                  <a:pt x="332007" y="118226"/>
                </a:cubicBezTo>
                <a:cubicBezTo>
                  <a:pt x="317190" y="117168"/>
                  <a:pt x="299199" y="108701"/>
                  <a:pt x="297082" y="111876"/>
                </a:cubicBezTo>
                <a:cubicBezTo>
                  <a:pt x="294965" y="115051"/>
                  <a:pt x="323011" y="132514"/>
                  <a:pt x="319307" y="137276"/>
                </a:cubicBezTo>
                <a:cubicBezTo>
                  <a:pt x="315603" y="142038"/>
                  <a:pt x="292320" y="149976"/>
                  <a:pt x="274857" y="140451"/>
                </a:cubicBezTo>
                <a:cubicBezTo>
                  <a:pt x="257395" y="130926"/>
                  <a:pt x="221411" y="85418"/>
                  <a:pt x="214532" y="80126"/>
                </a:cubicBezTo>
                <a:cubicBezTo>
                  <a:pt x="207653" y="74834"/>
                  <a:pt x="224586" y="96001"/>
                  <a:pt x="233582" y="108701"/>
                </a:cubicBezTo>
                <a:cubicBezTo>
                  <a:pt x="242578" y="121401"/>
                  <a:pt x="264274" y="145213"/>
                  <a:pt x="268507" y="156326"/>
                </a:cubicBezTo>
                <a:cubicBezTo>
                  <a:pt x="272740" y="167438"/>
                  <a:pt x="267978" y="180138"/>
                  <a:pt x="258982" y="175376"/>
                </a:cubicBezTo>
                <a:cubicBezTo>
                  <a:pt x="249986" y="170614"/>
                  <a:pt x="221411" y="130397"/>
                  <a:pt x="214532" y="127751"/>
                </a:cubicBezTo>
                <a:cubicBezTo>
                  <a:pt x="207653" y="125105"/>
                  <a:pt x="217707" y="159501"/>
                  <a:pt x="217707" y="159501"/>
                </a:cubicBezTo>
                <a:cubicBezTo>
                  <a:pt x="215590" y="164263"/>
                  <a:pt x="199186" y="151564"/>
                  <a:pt x="201832" y="156326"/>
                </a:cubicBezTo>
                <a:cubicBezTo>
                  <a:pt x="204478" y="161088"/>
                  <a:pt x="233582" y="188076"/>
                  <a:pt x="233582" y="188076"/>
                </a:cubicBezTo>
                <a:cubicBezTo>
                  <a:pt x="236228" y="194426"/>
                  <a:pt x="234111" y="205009"/>
                  <a:pt x="217707" y="194426"/>
                </a:cubicBezTo>
                <a:cubicBezTo>
                  <a:pt x="201303" y="183843"/>
                  <a:pt x="146799" y="130926"/>
                  <a:pt x="135157" y="124576"/>
                </a:cubicBezTo>
                <a:cubicBezTo>
                  <a:pt x="123515" y="118226"/>
                  <a:pt x="143624" y="144684"/>
                  <a:pt x="147857" y="156326"/>
                </a:cubicBezTo>
                <a:cubicBezTo>
                  <a:pt x="152090" y="167968"/>
                  <a:pt x="160557" y="194426"/>
                  <a:pt x="160557" y="194426"/>
                </a:cubicBezTo>
                <a:cubicBezTo>
                  <a:pt x="160557" y="203951"/>
                  <a:pt x="153149" y="215593"/>
                  <a:pt x="147857" y="213476"/>
                </a:cubicBezTo>
                <a:cubicBezTo>
                  <a:pt x="142565" y="211359"/>
                  <a:pt x="131453" y="180668"/>
                  <a:pt x="128807" y="181726"/>
                </a:cubicBezTo>
                <a:cubicBezTo>
                  <a:pt x="126161" y="182784"/>
                  <a:pt x="142565" y="213476"/>
                  <a:pt x="131982" y="219826"/>
                </a:cubicBezTo>
                <a:cubicBezTo>
                  <a:pt x="121399" y="226176"/>
                  <a:pt x="65307" y="219826"/>
                  <a:pt x="65307" y="219826"/>
                </a:cubicBezTo>
                <a:cubicBezTo>
                  <a:pt x="56311" y="221413"/>
                  <a:pt x="82240" y="225118"/>
                  <a:pt x="78007" y="229351"/>
                </a:cubicBezTo>
                <a:cubicBezTo>
                  <a:pt x="73774" y="233584"/>
                  <a:pt x="-13539" y="254222"/>
                  <a:pt x="1807" y="2547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EC0921F9-0E03-5991-5DDB-26D97D42FABB}"/>
              </a:ext>
            </a:extLst>
          </p:cNvPr>
          <p:cNvSpPr/>
          <p:nvPr/>
        </p:nvSpPr>
        <p:spPr>
          <a:xfrm>
            <a:off x="3381371" y="3959000"/>
            <a:ext cx="276402" cy="193900"/>
          </a:xfrm>
          <a:custGeom>
            <a:avLst/>
            <a:gdLst>
              <a:gd name="connsiteX0" fmla="*/ 3179 w 276402"/>
              <a:gd name="connsiteY0" fmla="*/ 193900 h 193900"/>
              <a:gd name="connsiteX1" fmla="*/ 152404 w 276402"/>
              <a:gd name="connsiteY1" fmla="*/ 136750 h 193900"/>
              <a:gd name="connsiteX2" fmla="*/ 133354 w 276402"/>
              <a:gd name="connsiteY2" fmla="*/ 152625 h 193900"/>
              <a:gd name="connsiteX3" fmla="*/ 228604 w 276402"/>
              <a:gd name="connsiteY3" fmla="*/ 149450 h 193900"/>
              <a:gd name="connsiteX4" fmla="*/ 247654 w 276402"/>
              <a:gd name="connsiteY4" fmla="*/ 114525 h 193900"/>
              <a:gd name="connsiteX5" fmla="*/ 276229 w 276402"/>
              <a:gd name="connsiteY5" fmla="*/ 6575 h 193900"/>
              <a:gd name="connsiteX6" fmla="*/ 257179 w 276402"/>
              <a:gd name="connsiteY6" fmla="*/ 60550 h 193900"/>
              <a:gd name="connsiteX7" fmla="*/ 209554 w 276402"/>
              <a:gd name="connsiteY7" fmla="*/ 124050 h 193900"/>
              <a:gd name="connsiteX8" fmla="*/ 200029 w 276402"/>
              <a:gd name="connsiteY8" fmla="*/ 79600 h 193900"/>
              <a:gd name="connsiteX9" fmla="*/ 180979 w 276402"/>
              <a:gd name="connsiteY9" fmla="*/ 12925 h 193900"/>
              <a:gd name="connsiteX10" fmla="*/ 180979 w 276402"/>
              <a:gd name="connsiteY10" fmla="*/ 66900 h 193900"/>
              <a:gd name="connsiteX11" fmla="*/ 152404 w 276402"/>
              <a:gd name="connsiteY11" fmla="*/ 120875 h 193900"/>
              <a:gd name="connsiteX12" fmla="*/ 146054 w 276402"/>
              <a:gd name="connsiteY12" fmla="*/ 82775 h 193900"/>
              <a:gd name="connsiteX13" fmla="*/ 139704 w 276402"/>
              <a:gd name="connsiteY13" fmla="*/ 3400 h 193900"/>
              <a:gd name="connsiteX14" fmla="*/ 133354 w 276402"/>
              <a:gd name="connsiteY14" fmla="*/ 47850 h 193900"/>
              <a:gd name="connsiteX15" fmla="*/ 114304 w 276402"/>
              <a:gd name="connsiteY15" fmla="*/ 117700 h 193900"/>
              <a:gd name="connsiteX16" fmla="*/ 101604 w 276402"/>
              <a:gd name="connsiteY16" fmla="*/ 60550 h 193900"/>
              <a:gd name="connsiteX17" fmla="*/ 92079 w 276402"/>
              <a:gd name="connsiteY17" fmla="*/ 79600 h 193900"/>
              <a:gd name="connsiteX18" fmla="*/ 47629 w 276402"/>
              <a:gd name="connsiteY18" fmla="*/ 225 h 193900"/>
              <a:gd name="connsiteX19" fmla="*/ 69854 w 276402"/>
              <a:gd name="connsiteY19" fmla="*/ 57375 h 193900"/>
              <a:gd name="connsiteX20" fmla="*/ 85729 w 276402"/>
              <a:gd name="connsiteY20" fmla="*/ 108175 h 193900"/>
              <a:gd name="connsiteX21" fmla="*/ 38104 w 276402"/>
              <a:gd name="connsiteY21" fmla="*/ 89125 h 193900"/>
              <a:gd name="connsiteX22" fmla="*/ 57154 w 276402"/>
              <a:gd name="connsiteY22" fmla="*/ 124050 h 193900"/>
              <a:gd name="connsiteX23" fmla="*/ 4 w 276402"/>
              <a:gd name="connsiteY23" fmla="*/ 136750 h 193900"/>
              <a:gd name="connsiteX24" fmla="*/ 53979 w 276402"/>
              <a:gd name="connsiteY24" fmla="*/ 136750 h 193900"/>
              <a:gd name="connsiteX25" fmla="*/ 3179 w 276402"/>
              <a:gd name="connsiteY25" fmla="*/ 193900 h 19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76402" h="193900">
                <a:moveTo>
                  <a:pt x="3179" y="193900"/>
                </a:moveTo>
                <a:cubicBezTo>
                  <a:pt x="19583" y="193900"/>
                  <a:pt x="152404" y="136750"/>
                  <a:pt x="152404" y="136750"/>
                </a:cubicBezTo>
                <a:cubicBezTo>
                  <a:pt x="174100" y="129871"/>
                  <a:pt x="120654" y="150508"/>
                  <a:pt x="133354" y="152625"/>
                </a:cubicBezTo>
                <a:cubicBezTo>
                  <a:pt x="146054" y="154742"/>
                  <a:pt x="209554" y="155800"/>
                  <a:pt x="228604" y="149450"/>
                </a:cubicBezTo>
                <a:cubicBezTo>
                  <a:pt x="247654" y="143100"/>
                  <a:pt x="239717" y="138337"/>
                  <a:pt x="247654" y="114525"/>
                </a:cubicBezTo>
                <a:cubicBezTo>
                  <a:pt x="255592" y="90712"/>
                  <a:pt x="274642" y="15571"/>
                  <a:pt x="276229" y="6575"/>
                </a:cubicBezTo>
                <a:cubicBezTo>
                  <a:pt x="277816" y="-2421"/>
                  <a:pt x="268291" y="40971"/>
                  <a:pt x="257179" y="60550"/>
                </a:cubicBezTo>
                <a:cubicBezTo>
                  <a:pt x="246067" y="80129"/>
                  <a:pt x="219079" y="120875"/>
                  <a:pt x="209554" y="124050"/>
                </a:cubicBezTo>
                <a:cubicBezTo>
                  <a:pt x="200029" y="127225"/>
                  <a:pt x="204792" y="98121"/>
                  <a:pt x="200029" y="79600"/>
                </a:cubicBezTo>
                <a:cubicBezTo>
                  <a:pt x="195266" y="61079"/>
                  <a:pt x="184154" y="15042"/>
                  <a:pt x="180979" y="12925"/>
                </a:cubicBezTo>
                <a:cubicBezTo>
                  <a:pt x="177804" y="10808"/>
                  <a:pt x="185742" y="48908"/>
                  <a:pt x="180979" y="66900"/>
                </a:cubicBezTo>
                <a:cubicBezTo>
                  <a:pt x="176217" y="84892"/>
                  <a:pt x="158225" y="118229"/>
                  <a:pt x="152404" y="120875"/>
                </a:cubicBezTo>
                <a:cubicBezTo>
                  <a:pt x="146583" y="123521"/>
                  <a:pt x="148171" y="102354"/>
                  <a:pt x="146054" y="82775"/>
                </a:cubicBezTo>
                <a:cubicBezTo>
                  <a:pt x="143937" y="63196"/>
                  <a:pt x="141821" y="9221"/>
                  <a:pt x="139704" y="3400"/>
                </a:cubicBezTo>
                <a:cubicBezTo>
                  <a:pt x="137587" y="-2421"/>
                  <a:pt x="137587" y="28800"/>
                  <a:pt x="133354" y="47850"/>
                </a:cubicBezTo>
                <a:cubicBezTo>
                  <a:pt x="129121" y="66900"/>
                  <a:pt x="119596" y="115583"/>
                  <a:pt x="114304" y="117700"/>
                </a:cubicBezTo>
                <a:cubicBezTo>
                  <a:pt x="109012" y="119817"/>
                  <a:pt x="105308" y="66900"/>
                  <a:pt x="101604" y="60550"/>
                </a:cubicBezTo>
                <a:cubicBezTo>
                  <a:pt x="97900" y="54200"/>
                  <a:pt x="101075" y="89654"/>
                  <a:pt x="92079" y="79600"/>
                </a:cubicBezTo>
                <a:cubicBezTo>
                  <a:pt x="83083" y="69546"/>
                  <a:pt x="51333" y="3929"/>
                  <a:pt x="47629" y="225"/>
                </a:cubicBezTo>
                <a:cubicBezTo>
                  <a:pt x="43925" y="-3479"/>
                  <a:pt x="63504" y="39383"/>
                  <a:pt x="69854" y="57375"/>
                </a:cubicBezTo>
                <a:cubicBezTo>
                  <a:pt x="76204" y="75367"/>
                  <a:pt x="91021" y="102883"/>
                  <a:pt x="85729" y="108175"/>
                </a:cubicBezTo>
                <a:cubicBezTo>
                  <a:pt x="80437" y="113467"/>
                  <a:pt x="42866" y="86479"/>
                  <a:pt x="38104" y="89125"/>
                </a:cubicBezTo>
                <a:cubicBezTo>
                  <a:pt x="33342" y="91771"/>
                  <a:pt x="63504" y="116113"/>
                  <a:pt x="57154" y="124050"/>
                </a:cubicBezTo>
                <a:cubicBezTo>
                  <a:pt x="50804" y="131987"/>
                  <a:pt x="533" y="134633"/>
                  <a:pt x="4" y="136750"/>
                </a:cubicBezTo>
                <a:cubicBezTo>
                  <a:pt x="-525" y="138867"/>
                  <a:pt x="51333" y="129871"/>
                  <a:pt x="53979" y="136750"/>
                </a:cubicBezTo>
                <a:cubicBezTo>
                  <a:pt x="56625" y="143629"/>
                  <a:pt x="-13225" y="193900"/>
                  <a:pt x="3179" y="1939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825F0585-A80D-83E1-F4EC-50B84DF27856}"/>
              </a:ext>
            </a:extLst>
          </p:cNvPr>
          <p:cNvSpPr/>
          <p:nvPr/>
        </p:nvSpPr>
        <p:spPr>
          <a:xfrm>
            <a:off x="3609428" y="3990773"/>
            <a:ext cx="239098" cy="223008"/>
          </a:xfrm>
          <a:custGeom>
            <a:avLst/>
            <a:gdLst>
              <a:gd name="connsiteX0" fmla="*/ 3722 w 239098"/>
              <a:gd name="connsiteY0" fmla="*/ 117677 h 223008"/>
              <a:gd name="connsiteX1" fmla="*/ 162472 w 239098"/>
              <a:gd name="connsiteY1" fmla="*/ 206577 h 223008"/>
              <a:gd name="connsiteX2" fmla="*/ 149772 w 239098"/>
              <a:gd name="connsiteY2" fmla="*/ 158952 h 223008"/>
              <a:gd name="connsiteX3" fmla="*/ 238672 w 239098"/>
              <a:gd name="connsiteY3" fmla="*/ 222452 h 223008"/>
              <a:gd name="connsiteX4" fmla="*/ 184697 w 239098"/>
              <a:gd name="connsiteY4" fmla="*/ 187527 h 223008"/>
              <a:gd name="connsiteX5" fmla="*/ 213272 w 239098"/>
              <a:gd name="connsiteY5" fmla="*/ 146252 h 223008"/>
              <a:gd name="connsiteX6" fmla="*/ 219622 w 239098"/>
              <a:gd name="connsiteY6" fmla="*/ 104977 h 223008"/>
              <a:gd name="connsiteX7" fmla="*/ 200572 w 239098"/>
              <a:gd name="connsiteY7" fmla="*/ 146252 h 223008"/>
              <a:gd name="connsiteX8" fmla="*/ 118022 w 239098"/>
              <a:gd name="connsiteY8" fmla="*/ 152602 h 223008"/>
              <a:gd name="connsiteX9" fmla="*/ 146597 w 239098"/>
              <a:gd name="connsiteY9" fmla="*/ 146252 h 223008"/>
              <a:gd name="connsiteX10" fmla="*/ 98972 w 239098"/>
              <a:gd name="connsiteY10" fmla="*/ 104977 h 223008"/>
              <a:gd name="connsiteX11" fmla="*/ 92622 w 239098"/>
              <a:gd name="connsiteY11" fmla="*/ 73227 h 223008"/>
              <a:gd name="connsiteX12" fmla="*/ 92622 w 239098"/>
              <a:gd name="connsiteY12" fmla="*/ 54177 h 223008"/>
              <a:gd name="connsiteX13" fmla="*/ 108497 w 239098"/>
              <a:gd name="connsiteY13" fmla="*/ 202 h 223008"/>
              <a:gd name="connsiteX14" fmla="*/ 92622 w 239098"/>
              <a:gd name="connsiteY14" fmla="*/ 38302 h 223008"/>
              <a:gd name="connsiteX15" fmla="*/ 64047 w 239098"/>
              <a:gd name="connsiteY15" fmla="*/ 101802 h 223008"/>
              <a:gd name="connsiteX16" fmla="*/ 64047 w 239098"/>
              <a:gd name="connsiteY16" fmla="*/ 66877 h 223008"/>
              <a:gd name="connsiteX17" fmla="*/ 51347 w 239098"/>
              <a:gd name="connsiteY17" fmla="*/ 98627 h 223008"/>
              <a:gd name="connsiteX18" fmla="*/ 3722 w 239098"/>
              <a:gd name="connsiteY18" fmla="*/ 117677 h 223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9098" h="223008">
                <a:moveTo>
                  <a:pt x="3722" y="117677"/>
                </a:moveTo>
                <a:cubicBezTo>
                  <a:pt x="22243" y="135669"/>
                  <a:pt x="138130" y="199698"/>
                  <a:pt x="162472" y="206577"/>
                </a:cubicBezTo>
                <a:cubicBezTo>
                  <a:pt x="186814" y="213456"/>
                  <a:pt x="137072" y="156306"/>
                  <a:pt x="149772" y="158952"/>
                </a:cubicBezTo>
                <a:cubicBezTo>
                  <a:pt x="162472" y="161598"/>
                  <a:pt x="232851" y="217690"/>
                  <a:pt x="238672" y="222452"/>
                </a:cubicBezTo>
                <a:cubicBezTo>
                  <a:pt x="244493" y="227214"/>
                  <a:pt x="188930" y="200227"/>
                  <a:pt x="184697" y="187527"/>
                </a:cubicBezTo>
                <a:cubicBezTo>
                  <a:pt x="180464" y="174827"/>
                  <a:pt x="207451" y="160010"/>
                  <a:pt x="213272" y="146252"/>
                </a:cubicBezTo>
                <a:cubicBezTo>
                  <a:pt x="219093" y="132494"/>
                  <a:pt x="221739" y="104977"/>
                  <a:pt x="219622" y="104977"/>
                </a:cubicBezTo>
                <a:cubicBezTo>
                  <a:pt x="217505" y="104977"/>
                  <a:pt x="217505" y="138315"/>
                  <a:pt x="200572" y="146252"/>
                </a:cubicBezTo>
                <a:cubicBezTo>
                  <a:pt x="183639" y="154189"/>
                  <a:pt x="127018" y="152602"/>
                  <a:pt x="118022" y="152602"/>
                </a:cubicBezTo>
                <a:cubicBezTo>
                  <a:pt x="109026" y="152602"/>
                  <a:pt x="149772" y="154190"/>
                  <a:pt x="146597" y="146252"/>
                </a:cubicBezTo>
                <a:cubicBezTo>
                  <a:pt x="143422" y="138314"/>
                  <a:pt x="107968" y="117148"/>
                  <a:pt x="98972" y="104977"/>
                </a:cubicBezTo>
                <a:cubicBezTo>
                  <a:pt x="89976" y="92806"/>
                  <a:pt x="92622" y="73227"/>
                  <a:pt x="92622" y="73227"/>
                </a:cubicBezTo>
                <a:cubicBezTo>
                  <a:pt x="91564" y="64760"/>
                  <a:pt x="89976" y="66348"/>
                  <a:pt x="92622" y="54177"/>
                </a:cubicBezTo>
                <a:cubicBezTo>
                  <a:pt x="95268" y="42006"/>
                  <a:pt x="108497" y="2848"/>
                  <a:pt x="108497" y="202"/>
                </a:cubicBezTo>
                <a:cubicBezTo>
                  <a:pt x="108497" y="-2444"/>
                  <a:pt x="100030" y="21369"/>
                  <a:pt x="92622" y="38302"/>
                </a:cubicBezTo>
                <a:cubicBezTo>
                  <a:pt x="85214" y="55235"/>
                  <a:pt x="68809" y="97040"/>
                  <a:pt x="64047" y="101802"/>
                </a:cubicBezTo>
                <a:cubicBezTo>
                  <a:pt x="59285" y="106564"/>
                  <a:pt x="66164" y="67406"/>
                  <a:pt x="64047" y="66877"/>
                </a:cubicBezTo>
                <a:cubicBezTo>
                  <a:pt x="61930" y="66348"/>
                  <a:pt x="61401" y="90160"/>
                  <a:pt x="51347" y="98627"/>
                </a:cubicBezTo>
                <a:cubicBezTo>
                  <a:pt x="41293" y="107094"/>
                  <a:pt x="-14799" y="99685"/>
                  <a:pt x="3722" y="117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5BFE5D63-BA87-2BD5-F3DB-A616AD648CE4}"/>
              </a:ext>
            </a:extLst>
          </p:cNvPr>
          <p:cNvSpPr/>
          <p:nvPr/>
        </p:nvSpPr>
        <p:spPr>
          <a:xfrm>
            <a:off x="3406763" y="4092399"/>
            <a:ext cx="403449" cy="337327"/>
          </a:xfrm>
          <a:custGeom>
            <a:avLst/>
            <a:gdLst>
              <a:gd name="connsiteX0" fmla="*/ 12 w 403449"/>
              <a:gd name="connsiteY0" fmla="*/ 44626 h 337327"/>
              <a:gd name="connsiteX1" fmla="*/ 95262 w 403449"/>
              <a:gd name="connsiteY1" fmla="*/ 28751 h 337327"/>
              <a:gd name="connsiteX2" fmla="*/ 50812 w 403449"/>
              <a:gd name="connsiteY2" fmla="*/ 85901 h 337327"/>
              <a:gd name="connsiteX3" fmla="*/ 44462 w 403449"/>
              <a:gd name="connsiteY3" fmla="*/ 111301 h 337327"/>
              <a:gd name="connsiteX4" fmla="*/ 28587 w 403449"/>
              <a:gd name="connsiteY4" fmla="*/ 181151 h 337327"/>
              <a:gd name="connsiteX5" fmla="*/ 73037 w 403449"/>
              <a:gd name="connsiteY5" fmla="*/ 260526 h 337327"/>
              <a:gd name="connsiteX6" fmla="*/ 212737 w 403449"/>
              <a:gd name="connsiteY6" fmla="*/ 336726 h 337327"/>
              <a:gd name="connsiteX7" fmla="*/ 295287 w 403449"/>
              <a:gd name="connsiteY7" fmla="*/ 295451 h 337327"/>
              <a:gd name="connsiteX8" fmla="*/ 339737 w 403449"/>
              <a:gd name="connsiteY8" fmla="*/ 282751 h 337327"/>
              <a:gd name="connsiteX9" fmla="*/ 396887 w 403449"/>
              <a:gd name="connsiteY9" fmla="*/ 212901 h 337327"/>
              <a:gd name="connsiteX10" fmla="*/ 396887 w 403449"/>
              <a:gd name="connsiteY10" fmla="*/ 130351 h 337327"/>
              <a:gd name="connsiteX11" fmla="*/ 349262 w 403449"/>
              <a:gd name="connsiteY11" fmla="*/ 54151 h 337327"/>
              <a:gd name="connsiteX12" fmla="*/ 250837 w 403449"/>
              <a:gd name="connsiteY12" fmla="*/ 28751 h 337327"/>
              <a:gd name="connsiteX13" fmla="*/ 174637 w 403449"/>
              <a:gd name="connsiteY13" fmla="*/ 12876 h 337327"/>
              <a:gd name="connsiteX14" fmla="*/ 88912 w 403449"/>
              <a:gd name="connsiteY14" fmla="*/ 176 h 337327"/>
              <a:gd name="connsiteX15" fmla="*/ 12 w 403449"/>
              <a:gd name="connsiteY15" fmla="*/ 44626 h 337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03449" h="337327">
                <a:moveTo>
                  <a:pt x="12" y="44626"/>
                </a:moveTo>
                <a:cubicBezTo>
                  <a:pt x="1070" y="49388"/>
                  <a:pt x="86795" y="21872"/>
                  <a:pt x="95262" y="28751"/>
                </a:cubicBezTo>
                <a:cubicBezTo>
                  <a:pt x="103729" y="35630"/>
                  <a:pt x="59279" y="72143"/>
                  <a:pt x="50812" y="85901"/>
                </a:cubicBezTo>
                <a:cubicBezTo>
                  <a:pt x="42345" y="99659"/>
                  <a:pt x="48166" y="95426"/>
                  <a:pt x="44462" y="111301"/>
                </a:cubicBezTo>
                <a:cubicBezTo>
                  <a:pt x="40758" y="127176"/>
                  <a:pt x="23825" y="156280"/>
                  <a:pt x="28587" y="181151"/>
                </a:cubicBezTo>
                <a:cubicBezTo>
                  <a:pt x="33349" y="206022"/>
                  <a:pt x="42345" y="234597"/>
                  <a:pt x="73037" y="260526"/>
                </a:cubicBezTo>
                <a:cubicBezTo>
                  <a:pt x="103729" y="286455"/>
                  <a:pt x="175695" y="330905"/>
                  <a:pt x="212737" y="336726"/>
                </a:cubicBezTo>
                <a:cubicBezTo>
                  <a:pt x="249779" y="342547"/>
                  <a:pt x="274120" y="304447"/>
                  <a:pt x="295287" y="295451"/>
                </a:cubicBezTo>
                <a:cubicBezTo>
                  <a:pt x="316454" y="286455"/>
                  <a:pt x="322804" y="296509"/>
                  <a:pt x="339737" y="282751"/>
                </a:cubicBezTo>
                <a:cubicBezTo>
                  <a:pt x="356670" y="268993"/>
                  <a:pt x="387362" y="238301"/>
                  <a:pt x="396887" y="212901"/>
                </a:cubicBezTo>
                <a:cubicBezTo>
                  <a:pt x="406412" y="187501"/>
                  <a:pt x="404825" y="156809"/>
                  <a:pt x="396887" y="130351"/>
                </a:cubicBezTo>
                <a:cubicBezTo>
                  <a:pt x="388949" y="103893"/>
                  <a:pt x="373604" y="71084"/>
                  <a:pt x="349262" y="54151"/>
                </a:cubicBezTo>
                <a:cubicBezTo>
                  <a:pt x="324920" y="37218"/>
                  <a:pt x="279941" y="35630"/>
                  <a:pt x="250837" y="28751"/>
                </a:cubicBezTo>
                <a:cubicBezTo>
                  <a:pt x="221733" y="21872"/>
                  <a:pt x="201624" y="17638"/>
                  <a:pt x="174637" y="12876"/>
                </a:cubicBezTo>
                <a:cubicBezTo>
                  <a:pt x="147650" y="8114"/>
                  <a:pt x="112725" y="-1412"/>
                  <a:pt x="88912" y="176"/>
                </a:cubicBezTo>
                <a:cubicBezTo>
                  <a:pt x="65099" y="1764"/>
                  <a:pt x="-1046" y="39864"/>
                  <a:pt x="12" y="4462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月 8">
            <a:extLst>
              <a:ext uri="{FF2B5EF4-FFF2-40B4-BE49-F238E27FC236}">
                <a16:creationId xmlns:a16="http://schemas.microsoft.com/office/drawing/2014/main" id="{CC1F2C07-F000-0E18-8F77-BAA1BC162330}"/>
              </a:ext>
            </a:extLst>
          </p:cNvPr>
          <p:cNvSpPr/>
          <p:nvPr/>
        </p:nvSpPr>
        <p:spPr>
          <a:xfrm rot="6298297">
            <a:off x="3557311" y="4095604"/>
            <a:ext cx="78134" cy="158781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4A1E41A2-24DF-D87B-C786-960F9E5A1739}"/>
              </a:ext>
            </a:extLst>
          </p:cNvPr>
          <p:cNvSpPr/>
          <p:nvPr/>
        </p:nvSpPr>
        <p:spPr>
          <a:xfrm>
            <a:off x="3497362" y="4184673"/>
            <a:ext cx="111125" cy="1111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506859FC-77A0-A85A-5031-A6BDEA74F590}"/>
              </a:ext>
            </a:extLst>
          </p:cNvPr>
          <p:cNvSpPr/>
          <p:nvPr/>
        </p:nvSpPr>
        <p:spPr>
          <a:xfrm>
            <a:off x="3848100" y="4216385"/>
            <a:ext cx="187853" cy="270835"/>
          </a:xfrm>
          <a:custGeom>
            <a:avLst/>
            <a:gdLst>
              <a:gd name="connsiteX0" fmla="*/ 0 w 187853"/>
              <a:gd name="connsiteY0" fmla="*/ 15 h 270835"/>
              <a:gd name="connsiteX1" fmla="*/ 28575 w 187853"/>
              <a:gd name="connsiteY1" fmla="*/ 73040 h 270835"/>
              <a:gd name="connsiteX2" fmla="*/ 98425 w 187853"/>
              <a:gd name="connsiteY2" fmla="*/ 98440 h 270835"/>
              <a:gd name="connsiteX3" fmla="*/ 98425 w 187853"/>
              <a:gd name="connsiteY3" fmla="*/ 95265 h 270835"/>
              <a:gd name="connsiteX4" fmla="*/ 152400 w 187853"/>
              <a:gd name="connsiteY4" fmla="*/ 171465 h 270835"/>
              <a:gd name="connsiteX5" fmla="*/ 161925 w 187853"/>
              <a:gd name="connsiteY5" fmla="*/ 158765 h 270835"/>
              <a:gd name="connsiteX6" fmla="*/ 187325 w 187853"/>
              <a:gd name="connsiteY6" fmla="*/ 212740 h 270835"/>
              <a:gd name="connsiteX7" fmla="*/ 177800 w 187853"/>
              <a:gd name="connsiteY7" fmla="*/ 250840 h 270835"/>
              <a:gd name="connsiteX8" fmla="*/ 161925 w 187853"/>
              <a:gd name="connsiteY8" fmla="*/ 269890 h 270835"/>
              <a:gd name="connsiteX9" fmla="*/ 184150 w 187853"/>
              <a:gd name="connsiteY9" fmla="*/ 222265 h 270835"/>
              <a:gd name="connsiteX10" fmla="*/ 177800 w 187853"/>
              <a:gd name="connsiteY10" fmla="*/ 193690 h 270835"/>
              <a:gd name="connsiteX11" fmla="*/ 158750 w 187853"/>
              <a:gd name="connsiteY11" fmla="*/ 152415 h 270835"/>
              <a:gd name="connsiteX12" fmla="*/ 101600 w 187853"/>
              <a:gd name="connsiteY12" fmla="*/ 107965 h 270835"/>
              <a:gd name="connsiteX13" fmla="*/ 60325 w 187853"/>
              <a:gd name="connsiteY13" fmla="*/ 85740 h 270835"/>
              <a:gd name="connsiteX14" fmla="*/ 28575 w 187853"/>
              <a:gd name="connsiteY14" fmla="*/ 66690 h 270835"/>
              <a:gd name="connsiteX15" fmla="*/ 0 w 187853"/>
              <a:gd name="connsiteY15" fmla="*/ 15 h 270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7853" h="270835">
                <a:moveTo>
                  <a:pt x="0" y="15"/>
                </a:moveTo>
                <a:cubicBezTo>
                  <a:pt x="0" y="1073"/>
                  <a:pt x="12171" y="56636"/>
                  <a:pt x="28575" y="73040"/>
                </a:cubicBezTo>
                <a:cubicBezTo>
                  <a:pt x="44979" y="89444"/>
                  <a:pt x="98425" y="98440"/>
                  <a:pt x="98425" y="98440"/>
                </a:cubicBezTo>
                <a:cubicBezTo>
                  <a:pt x="110067" y="102144"/>
                  <a:pt x="89429" y="83094"/>
                  <a:pt x="98425" y="95265"/>
                </a:cubicBezTo>
                <a:cubicBezTo>
                  <a:pt x="107421" y="107436"/>
                  <a:pt x="141817" y="160882"/>
                  <a:pt x="152400" y="171465"/>
                </a:cubicBezTo>
                <a:cubicBezTo>
                  <a:pt x="162983" y="182048"/>
                  <a:pt x="156104" y="151886"/>
                  <a:pt x="161925" y="158765"/>
                </a:cubicBezTo>
                <a:cubicBezTo>
                  <a:pt x="167746" y="165644"/>
                  <a:pt x="184679" y="197394"/>
                  <a:pt x="187325" y="212740"/>
                </a:cubicBezTo>
                <a:cubicBezTo>
                  <a:pt x="189971" y="228086"/>
                  <a:pt x="182033" y="241315"/>
                  <a:pt x="177800" y="250840"/>
                </a:cubicBezTo>
                <a:cubicBezTo>
                  <a:pt x="173567" y="260365"/>
                  <a:pt x="160867" y="274652"/>
                  <a:pt x="161925" y="269890"/>
                </a:cubicBezTo>
                <a:cubicBezTo>
                  <a:pt x="162983" y="265128"/>
                  <a:pt x="181504" y="234965"/>
                  <a:pt x="184150" y="222265"/>
                </a:cubicBezTo>
                <a:cubicBezTo>
                  <a:pt x="186796" y="209565"/>
                  <a:pt x="182033" y="205332"/>
                  <a:pt x="177800" y="193690"/>
                </a:cubicBezTo>
                <a:cubicBezTo>
                  <a:pt x="173567" y="182048"/>
                  <a:pt x="171450" y="166703"/>
                  <a:pt x="158750" y="152415"/>
                </a:cubicBezTo>
                <a:cubicBezTo>
                  <a:pt x="146050" y="138128"/>
                  <a:pt x="118004" y="119077"/>
                  <a:pt x="101600" y="107965"/>
                </a:cubicBezTo>
                <a:cubicBezTo>
                  <a:pt x="85196" y="96853"/>
                  <a:pt x="72496" y="92619"/>
                  <a:pt x="60325" y="85740"/>
                </a:cubicBezTo>
                <a:cubicBezTo>
                  <a:pt x="48154" y="78861"/>
                  <a:pt x="36512" y="79919"/>
                  <a:pt x="28575" y="66690"/>
                </a:cubicBezTo>
                <a:cubicBezTo>
                  <a:pt x="20638" y="53461"/>
                  <a:pt x="0" y="-1043"/>
                  <a:pt x="0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91BD1BC5-5B49-834B-8E16-9534E252031E}"/>
              </a:ext>
            </a:extLst>
          </p:cNvPr>
          <p:cNvSpPr/>
          <p:nvPr/>
        </p:nvSpPr>
        <p:spPr>
          <a:xfrm>
            <a:off x="3882398" y="4288560"/>
            <a:ext cx="142225" cy="138661"/>
          </a:xfrm>
          <a:custGeom>
            <a:avLst/>
            <a:gdLst>
              <a:gd name="connsiteX0" fmla="*/ 627 w 142225"/>
              <a:gd name="connsiteY0" fmla="*/ 865 h 138661"/>
              <a:gd name="connsiteX1" fmla="*/ 60952 w 142225"/>
              <a:gd name="connsiteY1" fmla="*/ 64365 h 138661"/>
              <a:gd name="connsiteX2" fmla="*/ 140327 w 142225"/>
              <a:gd name="connsiteY2" fmla="*/ 137390 h 138661"/>
              <a:gd name="connsiteX3" fmla="*/ 114927 w 142225"/>
              <a:gd name="connsiteY3" fmla="*/ 108815 h 138661"/>
              <a:gd name="connsiteX4" fmla="*/ 86352 w 142225"/>
              <a:gd name="connsiteY4" fmla="*/ 83415 h 138661"/>
              <a:gd name="connsiteX5" fmla="*/ 99052 w 142225"/>
              <a:gd name="connsiteY5" fmla="*/ 111990 h 138661"/>
              <a:gd name="connsiteX6" fmla="*/ 627 w 142225"/>
              <a:gd name="connsiteY6" fmla="*/ 865 h 13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2225" h="138661">
                <a:moveTo>
                  <a:pt x="627" y="865"/>
                </a:moveTo>
                <a:cubicBezTo>
                  <a:pt x="-5723" y="-7072"/>
                  <a:pt x="37669" y="41611"/>
                  <a:pt x="60952" y="64365"/>
                </a:cubicBezTo>
                <a:cubicBezTo>
                  <a:pt x="84235" y="87119"/>
                  <a:pt x="131331" y="129982"/>
                  <a:pt x="140327" y="137390"/>
                </a:cubicBezTo>
                <a:cubicBezTo>
                  <a:pt x="149323" y="144798"/>
                  <a:pt x="123923" y="117811"/>
                  <a:pt x="114927" y="108815"/>
                </a:cubicBezTo>
                <a:cubicBezTo>
                  <a:pt x="105931" y="99819"/>
                  <a:pt x="88998" y="82886"/>
                  <a:pt x="86352" y="83415"/>
                </a:cubicBezTo>
                <a:cubicBezTo>
                  <a:pt x="83706" y="83944"/>
                  <a:pt x="108048" y="119398"/>
                  <a:pt x="99052" y="111990"/>
                </a:cubicBezTo>
                <a:cubicBezTo>
                  <a:pt x="90056" y="104582"/>
                  <a:pt x="6977" y="8802"/>
                  <a:pt x="627" y="8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70B9965A-5F45-047B-4BD8-486D0B44D1A4}"/>
              </a:ext>
            </a:extLst>
          </p:cNvPr>
          <p:cNvSpPr/>
          <p:nvPr/>
        </p:nvSpPr>
        <p:spPr>
          <a:xfrm>
            <a:off x="3871042" y="4371425"/>
            <a:ext cx="114114" cy="70852"/>
          </a:xfrm>
          <a:custGeom>
            <a:avLst/>
            <a:gdLst>
              <a:gd name="connsiteX0" fmla="*/ 113583 w 114114"/>
              <a:gd name="connsiteY0" fmla="*/ 550 h 70852"/>
              <a:gd name="connsiteX1" fmla="*/ 2458 w 114114"/>
              <a:gd name="connsiteY1" fmla="*/ 70400 h 70852"/>
              <a:gd name="connsiteX2" fmla="*/ 34208 w 114114"/>
              <a:gd name="connsiteY2" fmla="*/ 32300 h 70852"/>
              <a:gd name="connsiteX3" fmla="*/ 5633 w 114114"/>
              <a:gd name="connsiteY3" fmla="*/ 67225 h 70852"/>
              <a:gd name="connsiteX4" fmla="*/ 43733 w 114114"/>
              <a:gd name="connsiteY4" fmla="*/ 38650 h 70852"/>
              <a:gd name="connsiteX5" fmla="*/ 113583 w 114114"/>
              <a:gd name="connsiteY5" fmla="*/ 550 h 70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114" h="70852">
                <a:moveTo>
                  <a:pt x="113583" y="550"/>
                </a:moveTo>
                <a:cubicBezTo>
                  <a:pt x="106704" y="5842"/>
                  <a:pt x="15687" y="65108"/>
                  <a:pt x="2458" y="70400"/>
                </a:cubicBezTo>
                <a:cubicBezTo>
                  <a:pt x="-10771" y="75692"/>
                  <a:pt x="33679" y="32829"/>
                  <a:pt x="34208" y="32300"/>
                </a:cubicBezTo>
                <a:cubicBezTo>
                  <a:pt x="34737" y="31771"/>
                  <a:pt x="4045" y="66167"/>
                  <a:pt x="5633" y="67225"/>
                </a:cubicBezTo>
                <a:cubicBezTo>
                  <a:pt x="7221" y="68283"/>
                  <a:pt x="28916" y="47646"/>
                  <a:pt x="43733" y="38650"/>
                </a:cubicBezTo>
                <a:cubicBezTo>
                  <a:pt x="58550" y="29654"/>
                  <a:pt x="120462" y="-4742"/>
                  <a:pt x="113583" y="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3CB0C83B-AD81-4C95-B45E-9FE438D193FA}"/>
              </a:ext>
            </a:extLst>
          </p:cNvPr>
          <p:cNvSpPr/>
          <p:nvPr/>
        </p:nvSpPr>
        <p:spPr>
          <a:xfrm>
            <a:off x="3892544" y="4390947"/>
            <a:ext cx="117510" cy="60972"/>
          </a:xfrm>
          <a:custGeom>
            <a:avLst/>
            <a:gdLst>
              <a:gd name="connsiteX0" fmla="*/ 117481 w 117510"/>
              <a:gd name="connsiteY0" fmla="*/ 78 h 60972"/>
              <a:gd name="connsiteX1" fmla="*/ 31756 w 117510"/>
              <a:gd name="connsiteY1" fmla="*/ 60403 h 60972"/>
              <a:gd name="connsiteX2" fmla="*/ 38106 w 117510"/>
              <a:gd name="connsiteY2" fmla="*/ 31828 h 60972"/>
              <a:gd name="connsiteX3" fmla="*/ 6 w 117510"/>
              <a:gd name="connsiteY3" fmla="*/ 57228 h 60972"/>
              <a:gd name="connsiteX4" fmla="*/ 41281 w 117510"/>
              <a:gd name="connsiteY4" fmla="*/ 47703 h 60972"/>
              <a:gd name="connsiteX5" fmla="*/ 117481 w 117510"/>
              <a:gd name="connsiteY5" fmla="*/ 78 h 60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510" h="60972">
                <a:moveTo>
                  <a:pt x="117481" y="78"/>
                </a:moveTo>
                <a:cubicBezTo>
                  <a:pt x="115893" y="2195"/>
                  <a:pt x="44985" y="55111"/>
                  <a:pt x="31756" y="60403"/>
                </a:cubicBezTo>
                <a:cubicBezTo>
                  <a:pt x="18527" y="65695"/>
                  <a:pt x="43398" y="32357"/>
                  <a:pt x="38106" y="31828"/>
                </a:cubicBezTo>
                <a:cubicBezTo>
                  <a:pt x="32814" y="31299"/>
                  <a:pt x="-523" y="54582"/>
                  <a:pt x="6" y="57228"/>
                </a:cubicBezTo>
                <a:cubicBezTo>
                  <a:pt x="535" y="59874"/>
                  <a:pt x="25935" y="56170"/>
                  <a:pt x="41281" y="47703"/>
                </a:cubicBezTo>
                <a:cubicBezTo>
                  <a:pt x="56627" y="39236"/>
                  <a:pt x="119069" y="-2039"/>
                  <a:pt x="117481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D2AA9839-158E-0667-FB1D-E5B54E493B12}"/>
              </a:ext>
            </a:extLst>
          </p:cNvPr>
          <p:cNvSpPr/>
          <p:nvPr/>
        </p:nvSpPr>
        <p:spPr>
          <a:xfrm>
            <a:off x="3946288" y="4337031"/>
            <a:ext cx="90685" cy="103496"/>
          </a:xfrm>
          <a:custGeom>
            <a:avLst/>
            <a:gdLst>
              <a:gd name="connsiteX0" fmla="*/ 31987 w 90685"/>
              <a:gd name="connsiteY0" fmla="*/ 19 h 103496"/>
              <a:gd name="connsiteX1" fmla="*/ 31987 w 90685"/>
              <a:gd name="connsiteY1" fmla="*/ 57169 h 103496"/>
              <a:gd name="connsiteX2" fmla="*/ 89137 w 90685"/>
              <a:gd name="connsiteY2" fmla="*/ 101619 h 103496"/>
              <a:gd name="connsiteX3" fmla="*/ 73262 w 90685"/>
              <a:gd name="connsiteY3" fmla="*/ 92094 h 103496"/>
              <a:gd name="connsiteX4" fmla="*/ 60562 w 90685"/>
              <a:gd name="connsiteY4" fmla="*/ 63519 h 103496"/>
              <a:gd name="connsiteX5" fmla="*/ 237 w 90685"/>
              <a:gd name="connsiteY5" fmla="*/ 63519 h 103496"/>
              <a:gd name="connsiteX6" fmla="*/ 31987 w 90685"/>
              <a:gd name="connsiteY6" fmla="*/ 19 h 10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685" h="103496">
                <a:moveTo>
                  <a:pt x="31987" y="19"/>
                </a:moveTo>
                <a:cubicBezTo>
                  <a:pt x="37278" y="-1039"/>
                  <a:pt x="22462" y="40236"/>
                  <a:pt x="31987" y="57169"/>
                </a:cubicBezTo>
                <a:cubicBezTo>
                  <a:pt x="41512" y="74102"/>
                  <a:pt x="89137" y="101619"/>
                  <a:pt x="89137" y="101619"/>
                </a:cubicBezTo>
                <a:cubicBezTo>
                  <a:pt x="96016" y="107440"/>
                  <a:pt x="78024" y="98444"/>
                  <a:pt x="73262" y="92094"/>
                </a:cubicBezTo>
                <a:cubicBezTo>
                  <a:pt x="68500" y="85744"/>
                  <a:pt x="72733" y="68281"/>
                  <a:pt x="60562" y="63519"/>
                </a:cubicBezTo>
                <a:cubicBezTo>
                  <a:pt x="48391" y="58757"/>
                  <a:pt x="3412" y="71986"/>
                  <a:pt x="237" y="63519"/>
                </a:cubicBezTo>
                <a:cubicBezTo>
                  <a:pt x="-2938" y="55052"/>
                  <a:pt x="26696" y="1077"/>
                  <a:pt x="31987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4F76E324-AF71-DDD5-6666-B932153B1CC1}"/>
              </a:ext>
            </a:extLst>
          </p:cNvPr>
          <p:cNvSpPr/>
          <p:nvPr/>
        </p:nvSpPr>
        <p:spPr>
          <a:xfrm>
            <a:off x="4000456" y="4365568"/>
            <a:ext cx="54147" cy="124019"/>
          </a:xfrm>
          <a:custGeom>
            <a:avLst/>
            <a:gdLst>
              <a:gd name="connsiteX0" fmla="*/ 15919 w 54147"/>
              <a:gd name="connsiteY0" fmla="*/ 57 h 124019"/>
              <a:gd name="connsiteX1" fmla="*/ 54019 w 54147"/>
              <a:gd name="connsiteY1" fmla="*/ 82607 h 124019"/>
              <a:gd name="connsiteX2" fmla="*/ 44 w 54147"/>
              <a:gd name="connsiteY2" fmla="*/ 123882 h 124019"/>
              <a:gd name="connsiteX3" fmla="*/ 44494 w 54147"/>
              <a:gd name="connsiteY3" fmla="*/ 69907 h 124019"/>
              <a:gd name="connsiteX4" fmla="*/ 15919 w 54147"/>
              <a:gd name="connsiteY4" fmla="*/ 57 h 124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147" h="124019">
                <a:moveTo>
                  <a:pt x="15919" y="57"/>
                </a:moveTo>
                <a:cubicBezTo>
                  <a:pt x="17507" y="2174"/>
                  <a:pt x="56665" y="61970"/>
                  <a:pt x="54019" y="82607"/>
                </a:cubicBezTo>
                <a:cubicBezTo>
                  <a:pt x="51373" y="103244"/>
                  <a:pt x="1632" y="125999"/>
                  <a:pt x="44" y="123882"/>
                </a:cubicBezTo>
                <a:cubicBezTo>
                  <a:pt x="-1544" y="121765"/>
                  <a:pt x="39731" y="85253"/>
                  <a:pt x="44494" y="69907"/>
                </a:cubicBezTo>
                <a:cubicBezTo>
                  <a:pt x="49257" y="54561"/>
                  <a:pt x="14331" y="-2060"/>
                  <a:pt x="15919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89551447-CF61-E5A6-515E-46EFD674969D}"/>
              </a:ext>
            </a:extLst>
          </p:cNvPr>
          <p:cNvSpPr/>
          <p:nvPr/>
        </p:nvSpPr>
        <p:spPr>
          <a:xfrm>
            <a:off x="3264919" y="4165193"/>
            <a:ext cx="86002" cy="172449"/>
          </a:xfrm>
          <a:custGeom>
            <a:avLst/>
            <a:gdLst>
              <a:gd name="connsiteX0" fmla="*/ 24381 w 86002"/>
              <a:gd name="connsiteY0" fmla="*/ 407 h 172449"/>
              <a:gd name="connsiteX1" fmla="*/ 8506 w 86002"/>
              <a:gd name="connsiteY1" fmla="*/ 54382 h 172449"/>
              <a:gd name="connsiteX2" fmla="*/ 43431 w 86002"/>
              <a:gd name="connsiteY2" fmla="*/ 124232 h 172449"/>
              <a:gd name="connsiteX3" fmla="*/ 84706 w 86002"/>
              <a:gd name="connsiteY3" fmla="*/ 171857 h 172449"/>
              <a:gd name="connsiteX4" fmla="*/ 68831 w 86002"/>
              <a:gd name="connsiteY4" fmla="*/ 146457 h 172449"/>
              <a:gd name="connsiteX5" fmla="*/ 2156 w 86002"/>
              <a:gd name="connsiteY5" fmla="*/ 82957 h 172449"/>
              <a:gd name="connsiteX6" fmla="*/ 24381 w 86002"/>
              <a:gd name="connsiteY6" fmla="*/ 407 h 172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02" h="172449">
                <a:moveTo>
                  <a:pt x="24381" y="407"/>
                </a:moveTo>
                <a:cubicBezTo>
                  <a:pt x="25439" y="-4355"/>
                  <a:pt x="5331" y="33745"/>
                  <a:pt x="8506" y="54382"/>
                </a:cubicBezTo>
                <a:cubicBezTo>
                  <a:pt x="11681" y="75020"/>
                  <a:pt x="30731" y="104653"/>
                  <a:pt x="43431" y="124232"/>
                </a:cubicBezTo>
                <a:cubicBezTo>
                  <a:pt x="56131" y="143811"/>
                  <a:pt x="80473" y="168153"/>
                  <a:pt x="84706" y="171857"/>
                </a:cubicBezTo>
                <a:cubicBezTo>
                  <a:pt x="88939" y="175561"/>
                  <a:pt x="82589" y="161274"/>
                  <a:pt x="68831" y="146457"/>
                </a:cubicBezTo>
                <a:cubicBezTo>
                  <a:pt x="55073" y="131640"/>
                  <a:pt x="12739" y="100949"/>
                  <a:pt x="2156" y="82957"/>
                </a:cubicBezTo>
                <a:cubicBezTo>
                  <a:pt x="-8427" y="64965"/>
                  <a:pt x="23323" y="5169"/>
                  <a:pt x="24381" y="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892FBB46-6A2A-DFFC-9B75-2006E2241AA6}"/>
              </a:ext>
            </a:extLst>
          </p:cNvPr>
          <p:cNvSpPr/>
          <p:nvPr/>
        </p:nvSpPr>
        <p:spPr>
          <a:xfrm>
            <a:off x="3345788" y="4336921"/>
            <a:ext cx="658022" cy="124220"/>
          </a:xfrm>
          <a:custGeom>
            <a:avLst/>
            <a:gdLst>
              <a:gd name="connsiteX0" fmla="*/ 22887 w 658022"/>
              <a:gd name="connsiteY0" fmla="*/ 129 h 124220"/>
              <a:gd name="connsiteX1" fmla="*/ 95912 w 658022"/>
              <a:gd name="connsiteY1" fmla="*/ 50929 h 124220"/>
              <a:gd name="connsiteX2" fmla="*/ 232437 w 658022"/>
              <a:gd name="connsiteY2" fmla="*/ 89029 h 124220"/>
              <a:gd name="connsiteX3" fmla="*/ 213387 w 658022"/>
              <a:gd name="connsiteY3" fmla="*/ 89029 h 124220"/>
              <a:gd name="connsiteX4" fmla="*/ 457862 w 658022"/>
              <a:gd name="connsiteY4" fmla="*/ 92204 h 124220"/>
              <a:gd name="connsiteX5" fmla="*/ 473737 w 658022"/>
              <a:gd name="connsiteY5" fmla="*/ 111254 h 124220"/>
              <a:gd name="connsiteX6" fmla="*/ 559462 w 658022"/>
              <a:gd name="connsiteY6" fmla="*/ 120779 h 124220"/>
              <a:gd name="connsiteX7" fmla="*/ 591212 w 658022"/>
              <a:gd name="connsiteY7" fmla="*/ 120779 h 124220"/>
              <a:gd name="connsiteX8" fmla="*/ 657887 w 658022"/>
              <a:gd name="connsiteY8" fmla="*/ 79504 h 124220"/>
              <a:gd name="connsiteX9" fmla="*/ 572162 w 658022"/>
              <a:gd name="connsiteY9" fmla="*/ 117604 h 124220"/>
              <a:gd name="connsiteX10" fmla="*/ 407062 w 658022"/>
              <a:gd name="connsiteY10" fmla="*/ 108079 h 124220"/>
              <a:gd name="connsiteX11" fmla="*/ 273712 w 658022"/>
              <a:gd name="connsiteY11" fmla="*/ 98554 h 124220"/>
              <a:gd name="connsiteX12" fmla="*/ 149887 w 658022"/>
              <a:gd name="connsiteY12" fmla="*/ 76329 h 124220"/>
              <a:gd name="connsiteX13" fmla="*/ 662 w 658022"/>
              <a:gd name="connsiteY13" fmla="*/ 76329 h 124220"/>
              <a:gd name="connsiteX14" fmla="*/ 92737 w 658022"/>
              <a:gd name="connsiteY14" fmla="*/ 66804 h 124220"/>
              <a:gd name="connsiteX15" fmla="*/ 22887 w 658022"/>
              <a:gd name="connsiteY15" fmla="*/ 129 h 124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58022" h="124220">
                <a:moveTo>
                  <a:pt x="22887" y="129"/>
                </a:moveTo>
                <a:cubicBezTo>
                  <a:pt x="23416" y="-2517"/>
                  <a:pt x="60987" y="36112"/>
                  <a:pt x="95912" y="50929"/>
                </a:cubicBezTo>
                <a:cubicBezTo>
                  <a:pt x="130837" y="65746"/>
                  <a:pt x="212858" y="82679"/>
                  <a:pt x="232437" y="89029"/>
                </a:cubicBezTo>
                <a:cubicBezTo>
                  <a:pt x="252016" y="95379"/>
                  <a:pt x="213387" y="89029"/>
                  <a:pt x="213387" y="89029"/>
                </a:cubicBezTo>
                <a:cubicBezTo>
                  <a:pt x="250958" y="89558"/>
                  <a:pt x="414470" y="88500"/>
                  <a:pt x="457862" y="92204"/>
                </a:cubicBezTo>
                <a:cubicBezTo>
                  <a:pt x="501254" y="95908"/>
                  <a:pt x="456804" y="106492"/>
                  <a:pt x="473737" y="111254"/>
                </a:cubicBezTo>
                <a:cubicBezTo>
                  <a:pt x="490670" y="116016"/>
                  <a:pt x="539883" y="119192"/>
                  <a:pt x="559462" y="120779"/>
                </a:cubicBezTo>
                <a:cubicBezTo>
                  <a:pt x="579041" y="122366"/>
                  <a:pt x="574808" y="127658"/>
                  <a:pt x="591212" y="120779"/>
                </a:cubicBezTo>
                <a:cubicBezTo>
                  <a:pt x="607616" y="113900"/>
                  <a:pt x="661062" y="80033"/>
                  <a:pt x="657887" y="79504"/>
                </a:cubicBezTo>
                <a:cubicBezTo>
                  <a:pt x="654712" y="78975"/>
                  <a:pt x="613966" y="112842"/>
                  <a:pt x="572162" y="117604"/>
                </a:cubicBezTo>
                <a:cubicBezTo>
                  <a:pt x="530358" y="122366"/>
                  <a:pt x="407062" y="108079"/>
                  <a:pt x="407062" y="108079"/>
                </a:cubicBezTo>
                <a:cubicBezTo>
                  <a:pt x="357320" y="104904"/>
                  <a:pt x="316574" y="103846"/>
                  <a:pt x="273712" y="98554"/>
                </a:cubicBezTo>
                <a:cubicBezTo>
                  <a:pt x="230850" y="93262"/>
                  <a:pt x="195395" y="80033"/>
                  <a:pt x="149887" y="76329"/>
                </a:cubicBezTo>
                <a:cubicBezTo>
                  <a:pt x="104379" y="72625"/>
                  <a:pt x="10187" y="77917"/>
                  <a:pt x="662" y="76329"/>
                </a:cubicBezTo>
                <a:cubicBezTo>
                  <a:pt x="-8863" y="74742"/>
                  <a:pt x="87445" y="76329"/>
                  <a:pt x="92737" y="66804"/>
                </a:cubicBezTo>
                <a:cubicBezTo>
                  <a:pt x="98029" y="57279"/>
                  <a:pt x="22358" y="2775"/>
                  <a:pt x="22887" y="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506B57F9-2729-4079-66C4-2A54633A8612}"/>
              </a:ext>
            </a:extLst>
          </p:cNvPr>
          <p:cNvSpPr/>
          <p:nvPr/>
        </p:nvSpPr>
        <p:spPr>
          <a:xfrm>
            <a:off x="3768060" y="4440635"/>
            <a:ext cx="172247" cy="20447"/>
          </a:xfrm>
          <a:custGeom>
            <a:avLst/>
            <a:gdLst>
              <a:gd name="connsiteX0" fmla="*/ 665 w 172247"/>
              <a:gd name="connsiteY0" fmla="*/ 1190 h 20447"/>
              <a:gd name="connsiteX1" fmla="*/ 108615 w 172247"/>
              <a:gd name="connsiteY1" fmla="*/ 20240 h 20447"/>
              <a:gd name="connsiteX2" fmla="*/ 172115 w 172247"/>
              <a:gd name="connsiteY2" fmla="*/ 10715 h 20447"/>
              <a:gd name="connsiteX3" fmla="*/ 124490 w 172247"/>
              <a:gd name="connsiteY3" fmla="*/ 1190 h 20447"/>
              <a:gd name="connsiteX4" fmla="*/ 95915 w 172247"/>
              <a:gd name="connsiteY4" fmla="*/ 1190 h 20447"/>
              <a:gd name="connsiteX5" fmla="*/ 64165 w 172247"/>
              <a:gd name="connsiteY5" fmla="*/ 10715 h 20447"/>
              <a:gd name="connsiteX6" fmla="*/ 665 w 172247"/>
              <a:gd name="connsiteY6" fmla="*/ 1190 h 20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247" h="20447">
                <a:moveTo>
                  <a:pt x="665" y="1190"/>
                </a:moveTo>
                <a:cubicBezTo>
                  <a:pt x="8073" y="2777"/>
                  <a:pt x="80040" y="18653"/>
                  <a:pt x="108615" y="20240"/>
                </a:cubicBezTo>
                <a:cubicBezTo>
                  <a:pt x="137190" y="21828"/>
                  <a:pt x="169469" y="13890"/>
                  <a:pt x="172115" y="10715"/>
                </a:cubicBezTo>
                <a:cubicBezTo>
                  <a:pt x="174761" y="7540"/>
                  <a:pt x="137190" y="2777"/>
                  <a:pt x="124490" y="1190"/>
                </a:cubicBezTo>
                <a:cubicBezTo>
                  <a:pt x="111790" y="-397"/>
                  <a:pt x="105969" y="-397"/>
                  <a:pt x="95915" y="1190"/>
                </a:cubicBezTo>
                <a:cubicBezTo>
                  <a:pt x="85861" y="2777"/>
                  <a:pt x="78453" y="11244"/>
                  <a:pt x="64165" y="10715"/>
                </a:cubicBezTo>
                <a:cubicBezTo>
                  <a:pt x="49878" y="10186"/>
                  <a:pt x="-6743" y="-397"/>
                  <a:pt x="665" y="1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C12753E6-3200-527E-9609-E96EB3344A4D}"/>
              </a:ext>
            </a:extLst>
          </p:cNvPr>
          <p:cNvSpPr/>
          <p:nvPr/>
        </p:nvSpPr>
        <p:spPr>
          <a:xfrm>
            <a:off x="3041643" y="4277086"/>
            <a:ext cx="312942" cy="113945"/>
          </a:xfrm>
          <a:custGeom>
            <a:avLst/>
            <a:gdLst>
              <a:gd name="connsiteX0" fmla="*/ 7 w 312942"/>
              <a:gd name="connsiteY0" fmla="*/ 2814 h 113945"/>
              <a:gd name="connsiteX1" fmla="*/ 133357 w 312942"/>
              <a:gd name="connsiteY1" fmla="*/ 5989 h 113945"/>
              <a:gd name="connsiteX2" fmla="*/ 219082 w 312942"/>
              <a:gd name="connsiteY2" fmla="*/ 50439 h 113945"/>
              <a:gd name="connsiteX3" fmla="*/ 209557 w 312942"/>
              <a:gd name="connsiteY3" fmla="*/ 44089 h 113945"/>
              <a:gd name="connsiteX4" fmla="*/ 307982 w 312942"/>
              <a:gd name="connsiteY4" fmla="*/ 107589 h 113945"/>
              <a:gd name="connsiteX5" fmla="*/ 285757 w 312942"/>
              <a:gd name="connsiteY5" fmla="*/ 82189 h 113945"/>
              <a:gd name="connsiteX6" fmla="*/ 177807 w 312942"/>
              <a:gd name="connsiteY6" fmla="*/ 113939 h 113945"/>
              <a:gd name="connsiteX7" fmla="*/ 231782 w 312942"/>
              <a:gd name="connsiteY7" fmla="*/ 79014 h 113945"/>
              <a:gd name="connsiteX8" fmla="*/ 133357 w 312942"/>
              <a:gd name="connsiteY8" fmla="*/ 101239 h 113945"/>
              <a:gd name="connsiteX9" fmla="*/ 247657 w 312942"/>
              <a:gd name="connsiteY9" fmla="*/ 63139 h 113945"/>
              <a:gd name="connsiteX10" fmla="*/ 203207 w 312942"/>
              <a:gd name="connsiteY10" fmla="*/ 21864 h 113945"/>
              <a:gd name="connsiteX11" fmla="*/ 158757 w 312942"/>
              <a:gd name="connsiteY11" fmla="*/ 18689 h 113945"/>
              <a:gd name="connsiteX12" fmla="*/ 142882 w 312942"/>
              <a:gd name="connsiteY12" fmla="*/ 25039 h 113945"/>
              <a:gd name="connsiteX13" fmla="*/ 127007 w 312942"/>
              <a:gd name="connsiteY13" fmla="*/ 28214 h 113945"/>
              <a:gd name="connsiteX14" fmla="*/ 7 w 312942"/>
              <a:gd name="connsiteY14" fmla="*/ 2814 h 113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12942" h="113945">
                <a:moveTo>
                  <a:pt x="7" y="2814"/>
                </a:moveTo>
                <a:cubicBezTo>
                  <a:pt x="1065" y="-890"/>
                  <a:pt x="96845" y="-1948"/>
                  <a:pt x="133357" y="5989"/>
                </a:cubicBezTo>
                <a:cubicBezTo>
                  <a:pt x="169869" y="13926"/>
                  <a:pt x="206382" y="44089"/>
                  <a:pt x="219082" y="50439"/>
                </a:cubicBezTo>
                <a:cubicBezTo>
                  <a:pt x="231782" y="56789"/>
                  <a:pt x="209557" y="44089"/>
                  <a:pt x="209557" y="44089"/>
                </a:cubicBezTo>
                <a:cubicBezTo>
                  <a:pt x="224374" y="53614"/>
                  <a:pt x="295282" y="101239"/>
                  <a:pt x="307982" y="107589"/>
                </a:cubicBezTo>
                <a:cubicBezTo>
                  <a:pt x="320682" y="113939"/>
                  <a:pt x="307453" y="81131"/>
                  <a:pt x="285757" y="82189"/>
                </a:cubicBezTo>
                <a:cubicBezTo>
                  <a:pt x="264061" y="83247"/>
                  <a:pt x="186803" y="114468"/>
                  <a:pt x="177807" y="113939"/>
                </a:cubicBezTo>
                <a:cubicBezTo>
                  <a:pt x="168811" y="113410"/>
                  <a:pt x="239190" y="81131"/>
                  <a:pt x="231782" y="79014"/>
                </a:cubicBezTo>
                <a:cubicBezTo>
                  <a:pt x="224374" y="76897"/>
                  <a:pt x="130711" y="103885"/>
                  <a:pt x="133357" y="101239"/>
                </a:cubicBezTo>
                <a:cubicBezTo>
                  <a:pt x="136003" y="98593"/>
                  <a:pt x="236015" y="76368"/>
                  <a:pt x="247657" y="63139"/>
                </a:cubicBezTo>
                <a:cubicBezTo>
                  <a:pt x="259299" y="49910"/>
                  <a:pt x="218024" y="29272"/>
                  <a:pt x="203207" y="21864"/>
                </a:cubicBezTo>
                <a:cubicBezTo>
                  <a:pt x="188390" y="14456"/>
                  <a:pt x="158757" y="18689"/>
                  <a:pt x="158757" y="18689"/>
                </a:cubicBezTo>
                <a:cubicBezTo>
                  <a:pt x="148703" y="19218"/>
                  <a:pt x="142882" y="25039"/>
                  <a:pt x="142882" y="25039"/>
                </a:cubicBezTo>
                <a:cubicBezTo>
                  <a:pt x="137590" y="26626"/>
                  <a:pt x="146586" y="29801"/>
                  <a:pt x="127007" y="28214"/>
                </a:cubicBezTo>
                <a:cubicBezTo>
                  <a:pt x="107428" y="26627"/>
                  <a:pt x="-1051" y="6518"/>
                  <a:pt x="7" y="28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B4C315B7-89F4-DA37-9144-62BD21E5FA1B}"/>
              </a:ext>
            </a:extLst>
          </p:cNvPr>
          <p:cNvSpPr/>
          <p:nvPr/>
        </p:nvSpPr>
        <p:spPr>
          <a:xfrm>
            <a:off x="3257456" y="4400511"/>
            <a:ext cx="295371" cy="92346"/>
          </a:xfrm>
          <a:custGeom>
            <a:avLst/>
            <a:gdLst>
              <a:gd name="connsiteX0" fmla="*/ 94 w 295371"/>
              <a:gd name="connsiteY0" fmla="*/ 73064 h 92346"/>
              <a:gd name="connsiteX1" fmla="*/ 98519 w 295371"/>
              <a:gd name="connsiteY1" fmla="*/ 19089 h 92346"/>
              <a:gd name="connsiteX2" fmla="*/ 165194 w 295371"/>
              <a:gd name="connsiteY2" fmla="*/ 22264 h 92346"/>
              <a:gd name="connsiteX3" fmla="*/ 114394 w 295371"/>
              <a:gd name="connsiteY3" fmla="*/ 69889 h 92346"/>
              <a:gd name="connsiteX4" fmla="*/ 82644 w 295371"/>
              <a:gd name="connsiteY4" fmla="*/ 92114 h 92346"/>
              <a:gd name="connsiteX5" fmla="*/ 111219 w 295371"/>
              <a:gd name="connsiteY5" fmla="*/ 57189 h 92346"/>
              <a:gd name="connsiteX6" fmla="*/ 136619 w 295371"/>
              <a:gd name="connsiteY6" fmla="*/ 22264 h 92346"/>
              <a:gd name="connsiteX7" fmla="*/ 193769 w 295371"/>
              <a:gd name="connsiteY7" fmla="*/ 34964 h 92346"/>
              <a:gd name="connsiteX8" fmla="*/ 295369 w 295371"/>
              <a:gd name="connsiteY8" fmla="*/ 31789 h 92346"/>
              <a:gd name="connsiteX9" fmla="*/ 196944 w 295371"/>
              <a:gd name="connsiteY9" fmla="*/ 15914 h 92346"/>
              <a:gd name="connsiteX10" fmla="*/ 101694 w 295371"/>
              <a:gd name="connsiteY10" fmla="*/ 39 h 92346"/>
              <a:gd name="connsiteX11" fmla="*/ 82644 w 295371"/>
              <a:gd name="connsiteY11" fmla="*/ 12739 h 92346"/>
              <a:gd name="connsiteX12" fmla="*/ 50894 w 295371"/>
              <a:gd name="connsiteY12" fmla="*/ 50839 h 92346"/>
              <a:gd name="connsiteX13" fmla="*/ 79469 w 295371"/>
              <a:gd name="connsiteY13" fmla="*/ 39 h 92346"/>
              <a:gd name="connsiteX14" fmla="*/ 94 w 295371"/>
              <a:gd name="connsiteY14" fmla="*/ 73064 h 92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5371" h="92346">
                <a:moveTo>
                  <a:pt x="94" y="73064"/>
                </a:moveTo>
                <a:cubicBezTo>
                  <a:pt x="3269" y="76239"/>
                  <a:pt x="71002" y="27556"/>
                  <a:pt x="98519" y="19089"/>
                </a:cubicBezTo>
                <a:cubicBezTo>
                  <a:pt x="126036" y="10622"/>
                  <a:pt x="162548" y="13797"/>
                  <a:pt x="165194" y="22264"/>
                </a:cubicBezTo>
                <a:cubicBezTo>
                  <a:pt x="167840" y="30731"/>
                  <a:pt x="128152" y="58247"/>
                  <a:pt x="114394" y="69889"/>
                </a:cubicBezTo>
                <a:cubicBezTo>
                  <a:pt x="100636" y="81531"/>
                  <a:pt x="83173" y="94231"/>
                  <a:pt x="82644" y="92114"/>
                </a:cubicBezTo>
                <a:cubicBezTo>
                  <a:pt x="82115" y="89997"/>
                  <a:pt x="102223" y="68831"/>
                  <a:pt x="111219" y="57189"/>
                </a:cubicBezTo>
                <a:cubicBezTo>
                  <a:pt x="120215" y="45547"/>
                  <a:pt x="122861" y="25968"/>
                  <a:pt x="136619" y="22264"/>
                </a:cubicBezTo>
                <a:cubicBezTo>
                  <a:pt x="150377" y="18560"/>
                  <a:pt x="167311" y="33376"/>
                  <a:pt x="193769" y="34964"/>
                </a:cubicBezTo>
                <a:cubicBezTo>
                  <a:pt x="220227" y="36551"/>
                  <a:pt x="294840" y="34964"/>
                  <a:pt x="295369" y="31789"/>
                </a:cubicBezTo>
                <a:cubicBezTo>
                  <a:pt x="295898" y="28614"/>
                  <a:pt x="196944" y="15914"/>
                  <a:pt x="196944" y="15914"/>
                </a:cubicBezTo>
                <a:cubicBezTo>
                  <a:pt x="164665" y="10622"/>
                  <a:pt x="120744" y="568"/>
                  <a:pt x="101694" y="39"/>
                </a:cubicBezTo>
                <a:cubicBezTo>
                  <a:pt x="82644" y="-490"/>
                  <a:pt x="91111" y="4272"/>
                  <a:pt x="82644" y="12739"/>
                </a:cubicBezTo>
                <a:cubicBezTo>
                  <a:pt x="74177" y="21206"/>
                  <a:pt x="51423" y="52956"/>
                  <a:pt x="50894" y="50839"/>
                </a:cubicBezTo>
                <a:cubicBezTo>
                  <a:pt x="50365" y="48722"/>
                  <a:pt x="84231" y="-1019"/>
                  <a:pt x="79469" y="39"/>
                </a:cubicBezTo>
                <a:cubicBezTo>
                  <a:pt x="74707" y="1097"/>
                  <a:pt x="-3081" y="69889"/>
                  <a:pt x="94" y="730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D2925EA9-2DAC-5EA1-CCFF-78948A1C7908}"/>
              </a:ext>
            </a:extLst>
          </p:cNvPr>
          <p:cNvSpPr/>
          <p:nvPr/>
        </p:nvSpPr>
        <p:spPr>
          <a:xfrm>
            <a:off x="3133615" y="4333125"/>
            <a:ext cx="170851" cy="51555"/>
          </a:xfrm>
          <a:custGeom>
            <a:avLst/>
            <a:gdLst>
              <a:gd name="connsiteX0" fmla="*/ 110 w 170851"/>
              <a:gd name="connsiteY0" fmla="*/ 51550 h 51555"/>
              <a:gd name="connsiteX1" fmla="*/ 162035 w 170851"/>
              <a:gd name="connsiteY1" fmla="*/ 3925 h 51555"/>
              <a:gd name="connsiteX2" fmla="*/ 136635 w 170851"/>
              <a:gd name="connsiteY2" fmla="*/ 7100 h 51555"/>
              <a:gd name="connsiteX3" fmla="*/ 110 w 170851"/>
              <a:gd name="connsiteY3" fmla="*/ 51550 h 5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851" h="51555">
                <a:moveTo>
                  <a:pt x="110" y="51550"/>
                </a:moveTo>
                <a:cubicBezTo>
                  <a:pt x="4343" y="51021"/>
                  <a:pt x="139281" y="11333"/>
                  <a:pt x="162035" y="3925"/>
                </a:cubicBezTo>
                <a:cubicBezTo>
                  <a:pt x="184789" y="-3483"/>
                  <a:pt x="158860" y="750"/>
                  <a:pt x="136635" y="7100"/>
                </a:cubicBezTo>
                <a:cubicBezTo>
                  <a:pt x="114410" y="13450"/>
                  <a:pt x="-4123" y="52079"/>
                  <a:pt x="110" y="51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235B620D-1A63-86AE-F2DF-5134D3C1BBB2}"/>
              </a:ext>
            </a:extLst>
          </p:cNvPr>
          <p:cNvSpPr/>
          <p:nvPr/>
        </p:nvSpPr>
        <p:spPr>
          <a:xfrm>
            <a:off x="3485976" y="4432290"/>
            <a:ext cx="130811" cy="108087"/>
          </a:xfrm>
          <a:custGeom>
            <a:avLst/>
            <a:gdLst>
              <a:gd name="connsiteX0" fmla="*/ 174 w 130811"/>
              <a:gd name="connsiteY0" fmla="*/ 107960 h 108087"/>
              <a:gd name="connsiteX1" fmla="*/ 25574 w 130811"/>
              <a:gd name="connsiteY1" fmla="*/ 31760 h 108087"/>
              <a:gd name="connsiteX2" fmla="*/ 117649 w 130811"/>
              <a:gd name="connsiteY2" fmla="*/ 10 h 108087"/>
              <a:gd name="connsiteX3" fmla="*/ 82724 w 130811"/>
              <a:gd name="connsiteY3" fmla="*/ 28585 h 108087"/>
              <a:gd name="connsiteX4" fmla="*/ 89074 w 130811"/>
              <a:gd name="connsiteY4" fmla="*/ 60335 h 108087"/>
              <a:gd name="connsiteX5" fmla="*/ 114474 w 130811"/>
              <a:gd name="connsiteY5" fmla="*/ 98435 h 108087"/>
              <a:gd name="connsiteX6" fmla="*/ 120824 w 130811"/>
              <a:gd name="connsiteY6" fmla="*/ 104785 h 108087"/>
              <a:gd name="connsiteX7" fmla="*/ 92249 w 130811"/>
              <a:gd name="connsiteY7" fmla="*/ 53985 h 108087"/>
              <a:gd name="connsiteX8" fmla="*/ 130349 w 130811"/>
              <a:gd name="connsiteY8" fmla="*/ 6360 h 108087"/>
              <a:gd name="connsiteX9" fmla="*/ 60499 w 130811"/>
              <a:gd name="connsiteY9" fmla="*/ 6360 h 108087"/>
              <a:gd name="connsiteX10" fmla="*/ 16049 w 130811"/>
              <a:gd name="connsiteY10" fmla="*/ 31760 h 108087"/>
              <a:gd name="connsiteX11" fmla="*/ 174 w 130811"/>
              <a:gd name="connsiteY11" fmla="*/ 107960 h 108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0811" h="108087">
                <a:moveTo>
                  <a:pt x="174" y="107960"/>
                </a:moveTo>
                <a:cubicBezTo>
                  <a:pt x="1761" y="107960"/>
                  <a:pt x="5995" y="49752"/>
                  <a:pt x="25574" y="31760"/>
                </a:cubicBezTo>
                <a:cubicBezTo>
                  <a:pt x="45153" y="13768"/>
                  <a:pt x="108124" y="539"/>
                  <a:pt x="117649" y="10"/>
                </a:cubicBezTo>
                <a:cubicBezTo>
                  <a:pt x="127174" y="-519"/>
                  <a:pt x="87487" y="18531"/>
                  <a:pt x="82724" y="28585"/>
                </a:cubicBezTo>
                <a:cubicBezTo>
                  <a:pt x="77962" y="38639"/>
                  <a:pt x="83782" y="48693"/>
                  <a:pt x="89074" y="60335"/>
                </a:cubicBezTo>
                <a:cubicBezTo>
                  <a:pt x="94366" y="71977"/>
                  <a:pt x="114474" y="98435"/>
                  <a:pt x="114474" y="98435"/>
                </a:cubicBezTo>
                <a:cubicBezTo>
                  <a:pt x="119766" y="105843"/>
                  <a:pt x="124528" y="112193"/>
                  <a:pt x="120824" y="104785"/>
                </a:cubicBezTo>
                <a:cubicBezTo>
                  <a:pt x="117120" y="97377"/>
                  <a:pt x="90662" y="70389"/>
                  <a:pt x="92249" y="53985"/>
                </a:cubicBezTo>
                <a:cubicBezTo>
                  <a:pt x="93836" y="37581"/>
                  <a:pt x="135641" y="14297"/>
                  <a:pt x="130349" y="6360"/>
                </a:cubicBezTo>
                <a:cubicBezTo>
                  <a:pt x="125057" y="-1577"/>
                  <a:pt x="79549" y="2127"/>
                  <a:pt x="60499" y="6360"/>
                </a:cubicBezTo>
                <a:cubicBezTo>
                  <a:pt x="41449" y="10593"/>
                  <a:pt x="23987" y="15356"/>
                  <a:pt x="16049" y="31760"/>
                </a:cubicBezTo>
                <a:cubicBezTo>
                  <a:pt x="8112" y="48164"/>
                  <a:pt x="-1413" y="107960"/>
                  <a:pt x="174" y="1079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9D044628-D163-8D6D-3A1C-A6AA48D3D72B}"/>
              </a:ext>
            </a:extLst>
          </p:cNvPr>
          <p:cNvSpPr/>
          <p:nvPr/>
        </p:nvSpPr>
        <p:spPr>
          <a:xfrm>
            <a:off x="3629000" y="4440984"/>
            <a:ext cx="98455" cy="118425"/>
          </a:xfrm>
          <a:custGeom>
            <a:avLst/>
            <a:gdLst>
              <a:gd name="connsiteX0" fmla="*/ 98450 w 98455"/>
              <a:gd name="connsiteY0" fmla="*/ 7191 h 118425"/>
              <a:gd name="connsiteX1" fmla="*/ 47650 w 98455"/>
              <a:gd name="connsiteY1" fmla="*/ 54816 h 118425"/>
              <a:gd name="connsiteX2" fmla="*/ 38125 w 98455"/>
              <a:gd name="connsiteY2" fmla="*/ 108791 h 118425"/>
              <a:gd name="connsiteX3" fmla="*/ 38125 w 98455"/>
              <a:gd name="connsiteY3" fmla="*/ 67516 h 118425"/>
              <a:gd name="connsiteX4" fmla="*/ 25 w 98455"/>
              <a:gd name="connsiteY4" fmla="*/ 841 h 118425"/>
              <a:gd name="connsiteX5" fmla="*/ 44475 w 98455"/>
              <a:gd name="connsiteY5" fmla="*/ 35766 h 118425"/>
              <a:gd name="connsiteX6" fmla="*/ 34950 w 98455"/>
              <a:gd name="connsiteY6" fmla="*/ 118316 h 118425"/>
              <a:gd name="connsiteX7" fmla="*/ 44475 w 98455"/>
              <a:gd name="connsiteY7" fmla="*/ 54816 h 118425"/>
              <a:gd name="connsiteX8" fmla="*/ 57175 w 98455"/>
              <a:gd name="connsiteY8" fmla="*/ 42116 h 118425"/>
              <a:gd name="connsiteX9" fmla="*/ 44475 w 98455"/>
              <a:gd name="connsiteY9" fmla="*/ 13541 h 118425"/>
              <a:gd name="connsiteX10" fmla="*/ 98450 w 98455"/>
              <a:gd name="connsiteY10" fmla="*/ 7191 h 11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8455" h="118425">
                <a:moveTo>
                  <a:pt x="98450" y="7191"/>
                </a:moveTo>
                <a:cubicBezTo>
                  <a:pt x="98979" y="14070"/>
                  <a:pt x="57704" y="37883"/>
                  <a:pt x="47650" y="54816"/>
                </a:cubicBezTo>
                <a:cubicBezTo>
                  <a:pt x="37596" y="71749"/>
                  <a:pt x="39713" y="106674"/>
                  <a:pt x="38125" y="108791"/>
                </a:cubicBezTo>
                <a:cubicBezTo>
                  <a:pt x="36537" y="110908"/>
                  <a:pt x="44475" y="85508"/>
                  <a:pt x="38125" y="67516"/>
                </a:cubicBezTo>
                <a:cubicBezTo>
                  <a:pt x="31775" y="49524"/>
                  <a:pt x="-1033" y="6132"/>
                  <a:pt x="25" y="841"/>
                </a:cubicBezTo>
                <a:cubicBezTo>
                  <a:pt x="1083" y="-4450"/>
                  <a:pt x="38654" y="16187"/>
                  <a:pt x="44475" y="35766"/>
                </a:cubicBezTo>
                <a:cubicBezTo>
                  <a:pt x="50296" y="55345"/>
                  <a:pt x="34950" y="115141"/>
                  <a:pt x="34950" y="118316"/>
                </a:cubicBezTo>
                <a:cubicBezTo>
                  <a:pt x="34950" y="121491"/>
                  <a:pt x="44475" y="54816"/>
                  <a:pt x="44475" y="54816"/>
                </a:cubicBezTo>
                <a:cubicBezTo>
                  <a:pt x="48179" y="42116"/>
                  <a:pt x="57175" y="48995"/>
                  <a:pt x="57175" y="42116"/>
                </a:cubicBezTo>
                <a:cubicBezTo>
                  <a:pt x="57175" y="35237"/>
                  <a:pt x="41300" y="15658"/>
                  <a:pt x="44475" y="13541"/>
                </a:cubicBezTo>
                <a:cubicBezTo>
                  <a:pt x="47650" y="11424"/>
                  <a:pt x="97921" y="312"/>
                  <a:pt x="98450" y="71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19C74205-34AA-AC6A-9FBB-CACF86FB66FE}"/>
              </a:ext>
            </a:extLst>
          </p:cNvPr>
          <p:cNvSpPr/>
          <p:nvPr/>
        </p:nvSpPr>
        <p:spPr>
          <a:xfrm>
            <a:off x="3720105" y="4479579"/>
            <a:ext cx="318669" cy="32305"/>
          </a:xfrm>
          <a:custGeom>
            <a:avLst/>
            <a:gdLst>
              <a:gd name="connsiteX0" fmla="*/ 995 w 318669"/>
              <a:gd name="connsiteY0" fmla="*/ 16221 h 32305"/>
              <a:gd name="connsiteX1" fmla="*/ 156570 w 318669"/>
              <a:gd name="connsiteY1" fmla="*/ 16221 h 32305"/>
              <a:gd name="connsiteX2" fmla="*/ 108945 w 318669"/>
              <a:gd name="connsiteY2" fmla="*/ 13046 h 32305"/>
              <a:gd name="connsiteX3" fmla="*/ 248645 w 318669"/>
              <a:gd name="connsiteY3" fmla="*/ 13046 h 32305"/>
              <a:gd name="connsiteX4" fmla="*/ 181970 w 318669"/>
              <a:gd name="connsiteY4" fmla="*/ 28921 h 32305"/>
              <a:gd name="connsiteX5" fmla="*/ 286745 w 318669"/>
              <a:gd name="connsiteY5" fmla="*/ 9871 h 32305"/>
              <a:gd name="connsiteX6" fmla="*/ 254995 w 318669"/>
              <a:gd name="connsiteY6" fmla="*/ 32096 h 32305"/>
              <a:gd name="connsiteX7" fmla="*/ 318495 w 318669"/>
              <a:gd name="connsiteY7" fmla="*/ 346 h 32305"/>
              <a:gd name="connsiteX8" fmla="*/ 270870 w 318669"/>
              <a:gd name="connsiteY8" fmla="*/ 16221 h 32305"/>
              <a:gd name="connsiteX9" fmla="*/ 185145 w 318669"/>
              <a:gd name="connsiteY9" fmla="*/ 32096 h 32305"/>
              <a:gd name="connsiteX10" fmla="*/ 197845 w 318669"/>
              <a:gd name="connsiteY10" fmla="*/ 25746 h 32305"/>
              <a:gd name="connsiteX11" fmla="*/ 93070 w 318669"/>
              <a:gd name="connsiteY11" fmla="*/ 28921 h 32305"/>
              <a:gd name="connsiteX12" fmla="*/ 995 w 318669"/>
              <a:gd name="connsiteY12" fmla="*/ 16221 h 32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8669" h="32305">
                <a:moveTo>
                  <a:pt x="995" y="16221"/>
                </a:moveTo>
                <a:cubicBezTo>
                  <a:pt x="11578" y="14104"/>
                  <a:pt x="138578" y="16750"/>
                  <a:pt x="156570" y="16221"/>
                </a:cubicBezTo>
                <a:cubicBezTo>
                  <a:pt x="174562" y="15692"/>
                  <a:pt x="93599" y="13575"/>
                  <a:pt x="108945" y="13046"/>
                </a:cubicBezTo>
                <a:cubicBezTo>
                  <a:pt x="124291" y="12517"/>
                  <a:pt x="236474" y="10400"/>
                  <a:pt x="248645" y="13046"/>
                </a:cubicBezTo>
                <a:cubicBezTo>
                  <a:pt x="260816" y="15692"/>
                  <a:pt x="175620" y="29450"/>
                  <a:pt x="181970" y="28921"/>
                </a:cubicBezTo>
                <a:cubicBezTo>
                  <a:pt x="188320" y="28392"/>
                  <a:pt x="274574" y="9342"/>
                  <a:pt x="286745" y="9871"/>
                </a:cubicBezTo>
                <a:cubicBezTo>
                  <a:pt x="298916" y="10400"/>
                  <a:pt x="249703" y="33683"/>
                  <a:pt x="254995" y="32096"/>
                </a:cubicBezTo>
                <a:cubicBezTo>
                  <a:pt x="260287" y="30509"/>
                  <a:pt x="315849" y="2992"/>
                  <a:pt x="318495" y="346"/>
                </a:cubicBezTo>
                <a:cubicBezTo>
                  <a:pt x="321141" y="-2300"/>
                  <a:pt x="293095" y="10929"/>
                  <a:pt x="270870" y="16221"/>
                </a:cubicBezTo>
                <a:cubicBezTo>
                  <a:pt x="248645" y="21513"/>
                  <a:pt x="185145" y="32096"/>
                  <a:pt x="185145" y="32096"/>
                </a:cubicBezTo>
                <a:cubicBezTo>
                  <a:pt x="172974" y="33683"/>
                  <a:pt x="197845" y="25746"/>
                  <a:pt x="197845" y="25746"/>
                </a:cubicBezTo>
                <a:lnTo>
                  <a:pt x="93070" y="28921"/>
                </a:lnTo>
                <a:cubicBezTo>
                  <a:pt x="67141" y="29450"/>
                  <a:pt x="-9588" y="18338"/>
                  <a:pt x="995" y="16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3DEA2DF4-580D-EFCE-CF98-74B0DCFFA985}"/>
              </a:ext>
            </a:extLst>
          </p:cNvPr>
          <p:cNvSpPr/>
          <p:nvPr/>
        </p:nvSpPr>
        <p:spPr>
          <a:xfrm>
            <a:off x="3158889" y="4025460"/>
            <a:ext cx="328357" cy="95717"/>
          </a:xfrm>
          <a:custGeom>
            <a:avLst/>
            <a:gdLst>
              <a:gd name="connsiteX0" fmla="*/ 236 w 328357"/>
              <a:gd name="connsiteY0" fmla="*/ 95690 h 95717"/>
              <a:gd name="connsiteX1" fmla="*/ 165336 w 328357"/>
              <a:gd name="connsiteY1" fmla="*/ 19490 h 95717"/>
              <a:gd name="connsiteX2" fmla="*/ 146286 w 328357"/>
              <a:gd name="connsiteY2" fmla="*/ 32190 h 95717"/>
              <a:gd name="connsiteX3" fmla="*/ 193911 w 328357"/>
              <a:gd name="connsiteY3" fmla="*/ 13140 h 95717"/>
              <a:gd name="connsiteX4" fmla="*/ 327261 w 328357"/>
              <a:gd name="connsiteY4" fmla="*/ 9965 h 95717"/>
              <a:gd name="connsiteX5" fmla="*/ 247886 w 328357"/>
              <a:gd name="connsiteY5" fmla="*/ 440 h 95717"/>
              <a:gd name="connsiteX6" fmla="*/ 85961 w 328357"/>
              <a:gd name="connsiteY6" fmla="*/ 25840 h 95717"/>
              <a:gd name="connsiteX7" fmla="*/ 127236 w 328357"/>
              <a:gd name="connsiteY7" fmla="*/ 9965 h 95717"/>
              <a:gd name="connsiteX8" fmla="*/ 236 w 328357"/>
              <a:gd name="connsiteY8" fmla="*/ 95690 h 95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8357" h="95717">
                <a:moveTo>
                  <a:pt x="236" y="95690"/>
                </a:moveTo>
                <a:cubicBezTo>
                  <a:pt x="6586" y="97278"/>
                  <a:pt x="140994" y="30073"/>
                  <a:pt x="165336" y="19490"/>
                </a:cubicBezTo>
                <a:cubicBezTo>
                  <a:pt x="189678" y="8907"/>
                  <a:pt x="141524" y="33248"/>
                  <a:pt x="146286" y="32190"/>
                </a:cubicBezTo>
                <a:cubicBezTo>
                  <a:pt x="151048" y="31132"/>
                  <a:pt x="163749" y="16844"/>
                  <a:pt x="193911" y="13140"/>
                </a:cubicBezTo>
                <a:cubicBezTo>
                  <a:pt x="224074" y="9436"/>
                  <a:pt x="318265" y="12082"/>
                  <a:pt x="327261" y="9965"/>
                </a:cubicBezTo>
                <a:cubicBezTo>
                  <a:pt x="336257" y="7848"/>
                  <a:pt x="288103" y="-2206"/>
                  <a:pt x="247886" y="440"/>
                </a:cubicBezTo>
                <a:cubicBezTo>
                  <a:pt x="207669" y="3086"/>
                  <a:pt x="106069" y="24252"/>
                  <a:pt x="85961" y="25840"/>
                </a:cubicBezTo>
                <a:cubicBezTo>
                  <a:pt x="65853" y="27427"/>
                  <a:pt x="137290" y="440"/>
                  <a:pt x="127236" y="9965"/>
                </a:cubicBezTo>
                <a:cubicBezTo>
                  <a:pt x="117182" y="19490"/>
                  <a:pt x="-6114" y="94102"/>
                  <a:pt x="236" y="95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43465104-DDC8-EBEC-9B26-A1DB617465BF}"/>
              </a:ext>
            </a:extLst>
          </p:cNvPr>
          <p:cNvSpPr/>
          <p:nvPr/>
        </p:nvSpPr>
        <p:spPr>
          <a:xfrm>
            <a:off x="3389826" y="4014956"/>
            <a:ext cx="417235" cy="128419"/>
          </a:xfrm>
          <a:custGeom>
            <a:avLst/>
            <a:gdLst>
              <a:gd name="connsiteX0" fmla="*/ 1074 w 417235"/>
              <a:gd name="connsiteY0" fmla="*/ 4594 h 128419"/>
              <a:gd name="connsiteX1" fmla="*/ 229674 w 417235"/>
              <a:gd name="connsiteY1" fmla="*/ 39519 h 128419"/>
              <a:gd name="connsiteX2" fmla="*/ 328099 w 417235"/>
              <a:gd name="connsiteY2" fmla="*/ 122069 h 128419"/>
              <a:gd name="connsiteX3" fmla="*/ 315399 w 417235"/>
              <a:gd name="connsiteY3" fmla="*/ 87144 h 128419"/>
              <a:gd name="connsiteX4" fmla="*/ 413824 w 417235"/>
              <a:gd name="connsiteY4" fmla="*/ 128419 h 128419"/>
              <a:gd name="connsiteX5" fmla="*/ 382074 w 417235"/>
              <a:gd name="connsiteY5" fmla="*/ 87144 h 128419"/>
              <a:gd name="connsiteX6" fmla="*/ 261424 w 417235"/>
              <a:gd name="connsiteY6" fmla="*/ 45869 h 128419"/>
              <a:gd name="connsiteX7" fmla="*/ 267774 w 417235"/>
              <a:gd name="connsiteY7" fmla="*/ 52219 h 128419"/>
              <a:gd name="connsiteX8" fmla="*/ 153474 w 417235"/>
              <a:gd name="connsiteY8" fmla="*/ 4594 h 128419"/>
              <a:gd name="connsiteX9" fmla="*/ 191574 w 417235"/>
              <a:gd name="connsiteY9" fmla="*/ 20469 h 128419"/>
              <a:gd name="connsiteX10" fmla="*/ 147124 w 417235"/>
              <a:gd name="connsiteY10" fmla="*/ 1419 h 128419"/>
              <a:gd name="connsiteX11" fmla="*/ 1074 w 417235"/>
              <a:gd name="connsiteY11" fmla="*/ 4594 h 128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7235" h="128419">
                <a:moveTo>
                  <a:pt x="1074" y="4594"/>
                </a:moveTo>
                <a:cubicBezTo>
                  <a:pt x="14832" y="10944"/>
                  <a:pt x="175170" y="19940"/>
                  <a:pt x="229674" y="39519"/>
                </a:cubicBezTo>
                <a:cubicBezTo>
                  <a:pt x="284178" y="59098"/>
                  <a:pt x="313812" y="114132"/>
                  <a:pt x="328099" y="122069"/>
                </a:cubicBezTo>
                <a:cubicBezTo>
                  <a:pt x="342386" y="130006"/>
                  <a:pt x="301112" y="86086"/>
                  <a:pt x="315399" y="87144"/>
                </a:cubicBezTo>
                <a:cubicBezTo>
                  <a:pt x="329686" y="88202"/>
                  <a:pt x="402712" y="128419"/>
                  <a:pt x="413824" y="128419"/>
                </a:cubicBezTo>
                <a:cubicBezTo>
                  <a:pt x="424936" y="128419"/>
                  <a:pt x="407474" y="100902"/>
                  <a:pt x="382074" y="87144"/>
                </a:cubicBezTo>
                <a:cubicBezTo>
                  <a:pt x="356674" y="73386"/>
                  <a:pt x="261424" y="45869"/>
                  <a:pt x="261424" y="45869"/>
                </a:cubicBezTo>
                <a:cubicBezTo>
                  <a:pt x="242374" y="40048"/>
                  <a:pt x="285766" y="59098"/>
                  <a:pt x="267774" y="52219"/>
                </a:cubicBezTo>
                <a:cubicBezTo>
                  <a:pt x="249782" y="45340"/>
                  <a:pt x="153474" y="4594"/>
                  <a:pt x="153474" y="4594"/>
                </a:cubicBezTo>
                <a:lnTo>
                  <a:pt x="191574" y="20469"/>
                </a:lnTo>
                <a:cubicBezTo>
                  <a:pt x="190516" y="19940"/>
                  <a:pt x="184695" y="3006"/>
                  <a:pt x="147124" y="1419"/>
                </a:cubicBezTo>
                <a:cubicBezTo>
                  <a:pt x="109553" y="-168"/>
                  <a:pt x="-12684" y="-1756"/>
                  <a:pt x="1074" y="4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F3C24DFC-9ECB-6EEE-7F23-4B3257936E26}"/>
              </a:ext>
            </a:extLst>
          </p:cNvPr>
          <p:cNvSpPr/>
          <p:nvPr/>
        </p:nvSpPr>
        <p:spPr>
          <a:xfrm>
            <a:off x="3815898" y="4160535"/>
            <a:ext cx="171707" cy="217820"/>
          </a:xfrm>
          <a:custGeom>
            <a:avLst/>
            <a:gdLst>
              <a:gd name="connsiteX0" fmla="*/ 452 w 171707"/>
              <a:gd name="connsiteY0" fmla="*/ 1890 h 217820"/>
              <a:gd name="connsiteX1" fmla="*/ 143327 w 171707"/>
              <a:gd name="connsiteY1" fmla="*/ 128890 h 217820"/>
              <a:gd name="connsiteX2" fmla="*/ 156027 w 171707"/>
              <a:gd name="connsiteY2" fmla="*/ 189215 h 217820"/>
              <a:gd name="connsiteX3" fmla="*/ 162377 w 171707"/>
              <a:gd name="connsiteY3" fmla="*/ 214615 h 217820"/>
              <a:gd name="connsiteX4" fmla="*/ 159202 w 171707"/>
              <a:gd name="connsiteY4" fmla="*/ 119365 h 217820"/>
              <a:gd name="connsiteX5" fmla="*/ 168727 w 171707"/>
              <a:gd name="connsiteY5" fmla="*/ 157465 h 217820"/>
              <a:gd name="connsiteX6" fmla="*/ 98877 w 171707"/>
              <a:gd name="connsiteY6" fmla="*/ 59040 h 217820"/>
              <a:gd name="connsiteX7" fmla="*/ 452 w 171707"/>
              <a:gd name="connsiteY7" fmla="*/ 1890 h 217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707" h="217820">
                <a:moveTo>
                  <a:pt x="452" y="1890"/>
                </a:moveTo>
                <a:cubicBezTo>
                  <a:pt x="7860" y="13532"/>
                  <a:pt x="117398" y="97669"/>
                  <a:pt x="143327" y="128890"/>
                </a:cubicBezTo>
                <a:cubicBezTo>
                  <a:pt x="169256" y="160111"/>
                  <a:pt x="152852" y="174928"/>
                  <a:pt x="156027" y="189215"/>
                </a:cubicBezTo>
                <a:cubicBezTo>
                  <a:pt x="159202" y="203502"/>
                  <a:pt x="161848" y="226257"/>
                  <a:pt x="162377" y="214615"/>
                </a:cubicBezTo>
                <a:cubicBezTo>
                  <a:pt x="162906" y="202973"/>
                  <a:pt x="158144" y="128890"/>
                  <a:pt x="159202" y="119365"/>
                </a:cubicBezTo>
                <a:cubicBezTo>
                  <a:pt x="160260" y="109840"/>
                  <a:pt x="178781" y="167519"/>
                  <a:pt x="168727" y="157465"/>
                </a:cubicBezTo>
                <a:cubicBezTo>
                  <a:pt x="158673" y="147411"/>
                  <a:pt x="118985" y="82852"/>
                  <a:pt x="98877" y="59040"/>
                </a:cubicBezTo>
                <a:cubicBezTo>
                  <a:pt x="78769" y="35228"/>
                  <a:pt x="-6956" y="-9752"/>
                  <a:pt x="452" y="18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1F024278-979C-1DCA-5E01-68D74574CD3F}"/>
              </a:ext>
            </a:extLst>
          </p:cNvPr>
          <p:cNvSpPr/>
          <p:nvPr/>
        </p:nvSpPr>
        <p:spPr>
          <a:xfrm>
            <a:off x="3022477" y="3479800"/>
            <a:ext cx="476373" cy="307999"/>
          </a:xfrm>
          <a:custGeom>
            <a:avLst/>
            <a:gdLst>
              <a:gd name="connsiteX0" fmla="*/ 476373 w 476373"/>
              <a:gd name="connsiteY0" fmla="*/ 0 h 307999"/>
              <a:gd name="connsiteX1" fmla="*/ 149348 w 476373"/>
              <a:gd name="connsiteY1" fmla="*/ 101600 h 307999"/>
              <a:gd name="connsiteX2" fmla="*/ 269998 w 476373"/>
              <a:gd name="connsiteY2" fmla="*/ 41275 h 307999"/>
              <a:gd name="connsiteX3" fmla="*/ 76323 w 476373"/>
              <a:gd name="connsiteY3" fmla="*/ 180975 h 307999"/>
              <a:gd name="connsiteX4" fmla="*/ 114423 w 476373"/>
              <a:gd name="connsiteY4" fmla="*/ 155575 h 307999"/>
              <a:gd name="connsiteX5" fmla="*/ 123 w 476373"/>
              <a:gd name="connsiteY5" fmla="*/ 307975 h 307999"/>
              <a:gd name="connsiteX6" fmla="*/ 139823 w 476373"/>
              <a:gd name="connsiteY6" fmla="*/ 142875 h 307999"/>
              <a:gd name="connsiteX7" fmla="*/ 311273 w 476373"/>
              <a:gd name="connsiteY7" fmla="*/ 53975 h 307999"/>
              <a:gd name="connsiteX8" fmla="*/ 247773 w 476373"/>
              <a:gd name="connsiteY8" fmla="*/ 63500 h 307999"/>
              <a:gd name="connsiteX9" fmla="*/ 476373 w 476373"/>
              <a:gd name="connsiteY9" fmla="*/ 0 h 30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6373" h="307999">
                <a:moveTo>
                  <a:pt x="476373" y="0"/>
                </a:moveTo>
                <a:cubicBezTo>
                  <a:pt x="459969" y="6350"/>
                  <a:pt x="183744" y="94721"/>
                  <a:pt x="149348" y="101600"/>
                </a:cubicBezTo>
                <a:cubicBezTo>
                  <a:pt x="114952" y="108479"/>
                  <a:pt x="282169" y="28046"/>
                  <a:pt x="269998" y="41275"/>
                </a:cubicBezTo>
                <a:cubicBezTo>
                  <a:pt x="257827" y="54504"/>
                  <a:pt x="102252" y="161925"/>
                  <a:pt x="76323" y="180975"/>
                </a:cubicBezTo>
                <a:cubicBezTo>
                  <a:pt x="50394" y="200025"/>
                  <a:pt x="127123" y="134408"/>
                  <a:pt x="114423" y="155575"/>
                </a:cubicBezTo>
                <a:cubicBezTo>
                  <a:pt x="101723" y="176742"/>
                  <a:pt x="-4110" y="310092"/>
                  <a:pt x="123" y="307975"/>
                </a:cubicBezTo>
                <a:cubicBezTo>
                  <a:pt x="4356" y="305858"/>
                  <a:pt x="87965" y="185208"/>
                  <a:pt x="139823" y="142875"/>
                </a:cubicBezTo>
                <a:cubicBezTo>
                  <a:pt x="191681" y="100542"/>
                  <a:pt x="293281" y="67204"/>
                  <a:pt x="311273" y="53975"/>
                </a:cubicBezTo>
                <a:cubicBezTo>
                  <a:pt x="329265" y="40746"/>
                  <a:pt x="218140" y="71967"/>
                  <a:pt x="247773" y="63500"/>
                </a:cubicBezTo>
                <a:lnTo>
                  <a:pt x="4763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8D8B354D-A4DC-CD2B-2710-81520CFE18B4}"/>
              </a:ext>
            </a:extLst>
          </p:cNvPr>
          <p:cNvSpPr/>
          <p:nvPr/>
        </p:nvSpPr>
        <p:spPr>
          <a:xfrm>
            <a:off x="3128510" y="3498338"/>
            <a:ext cx="530142" cy="230575"/>
          </a:xfrm>
          <a:custGeom>
            <a:avLst/>
            <a:gdLst>
              <a:gd name="connsiteX0" fmla="*/ 2040 w 530142"/>
              <a:gd name="connsiteY0" fmla="*/ 229112 h 230575"/>
              <a:gd name="connsiteX1" fmla="*/ 370340 w 530142"/>
              <a:gd name="connsiteY1" fmla="*/ 70362 h 230575"/>
              <a:gd name="connsiteX2" fmla="*/ 262390 w 530142"/>
              <a:gd name="connsiteY2" fmla="*/ 79887 h 230575"/>
              <a:gd name="connsiteX3" fmla="*/ 529090 w 530142"/>
              <a:gd name="connsiteY3" fmla="*/ 512 h 230575"/>
              <a:gd name="connsiteX4" fmla="*/ 144915 w 530142"/>
              <a:gd name="connsiteY4" fmla="*/ 124337 h 230575"/>
              <a:gd name="connsiteX5" fmla="*/ 313190 w 530142"/>
              <a:gd name="connsiteY5" fmla="*/ 79887 h 230575"/>
              <a:gd name="connsiteX6" fmla="*/ 224290 w 530142"/>
              <a:gd name="connsiteY6" fmla="*/ 146562 h 230575"/>
              <a:gd name="connsiteX7" fmla="*/ 2040 w 530142"/>
              <a:gd name="connsiteY7" fmla="*/ 229112 h 23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0142" h="230575">
                <a:moveTo>
                  <a:pt x="2040" y="229112"/>
                </a:moveTo>
                <a:cubicBezTo>
                  <a:pt x="26382" y="216412"/>
                  <a:pt x="326948" y="95233"/>
                  <a:pt x="370340" y="70362"/>
                </a:cubicBezTo>
                <a:cubicBezTo>
                  <a:pt x="413732" y="45491"/>
                  <a:pt x="235932" y="91529"/>
                  <a:pt x="262390" y="79887"/>
                </a:cubicBezTo>
                <a:cubicBezTo>
                  <a:pt x="288848" y="68245"/>
                  <a:pt x="548669" y="-6896"/>
                  <a:pt x="529090" y="512"/>
                </a:cubicBezTo>
                <a:cubicBezTo>
                  <a:pt x="509511" y="7920"/>
                  <a:pt x="180898" y="111108"/>
                  <a:pt x="144915" y="124337"/>
                </a:cubicBezTo>
                <a:cubicBezTo>
                  <a:pt x="108932" y="137566"/>
                  <a:pt x="299961" y="76183"/>
                  <a:pt x="313190" y="79887"/>
                </a:cubicBezTo>
                <a:cubicBezTo>
                  <a:pt x="326419" y="83591"/>
                  <a:pt x="270328" y="124866"/>
                  <a:pt x="224290" y="146562"/>
                </a:cubicBezTo>
                <a:cubicBezTo>
                  <a:pt x="178253" y="168258"/>
                  <a:pt x="-22302" y="241812"/>
                  <a:pt x="2040" y="229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F5B85140-52C1-498A-E721-2B6A7915D8DA}"/>
              </a:ext>
            </a:extLst>
          </p:cNvPr>
          <p:cNvSpPr/>
          <p:nvPr/>
        </p:nvSpPr>
        <p:spPr>
          <a:xfrm>
            <a:off x="3333745" y="3685741"/>
            <a:ext cx="461989" cy="166041"/>
          </a:xfrm>
          <a:custGeom>
            <a:avLst/>
            <a:gdLst>
              <a:gd name="connsiteX0" fmla="*/ 5 w 461989"/>
              <a:gd name="connsiteY0" fmla="*/ 70284 h 166041"/>
              <a:gd name="connsiteX1" fmla="*/ 219080 w 461989"/>
              <a:gd name="connsiteY1" fmla="*/ 108384 h 166041"/>
              <a:gd name="connsiteX2" fmla="*/ 206380 w 461989"/>
              <a:gd name="connsiteY2" fmla="*/ 67109 h 166041"/>
              <a:gd name="connsiteX3" fmla="*/ 304805 w 461989"/>
              <a:gd name="connsiteY3" fmla="*/ 124259 h 166041"/>
              <a:gd name="connsiteX4" fmla="*/ 298455 w 461989"/>
              <a:gd name="connsiteY4" fmla="*/ 108384 h 166041"/>
              <a:gd name="connsiteX5" fmla="*/ 460380 w 461989"/>
              <a:gd name="connsiteY5" fmla="*/ 165534 h 166041"/>
              <a:gd name="connsiteX6" fmla="*/ 374655 w 461989"/>
              <a:gd name="connsiteY6" fmla="*/ 133784 h 166041"/>
              <a:gd name="connsiteX7" fmla="*/ 263530 w 461989"/>
              <a:gd name="connsiteY7" fmla="*/ 89334 h 166041"/>
              <a:gd name="connsiteX8" fmla="*/ 25405 w 461989"/>
              <a:gd name="connsiteY8" fmla="*/ 434 h 166041"/>
              <a:gd name="connsiteX9" fmla="*/ 174630 w 461989"/>
              <a:gd name="connsiteY9" fmla="*/ 54409 h 166041"/>
              <a:gd name="connsiteX10" fmla="*/ 44455 w 461989"/>
              <a:gd name="connsiteY10" fmla="*/ 32184 h 166041"/>
              <a:gd name="connsiteX11" fmla="*/ 260355 w 461989"/>
              <a:gd name="connsiteY11" fmla="*/ 86159 h 166041"/>
              <a:gd name="connsiteX12" fmla="*/ 212730 w 461989"/>
              <a:gd name="connsiteY12" fmla="*/ 102034 h 166041"/>
              <a:gd name="connsiteX13" fmla="*/ 5 w 461989"/>
              <a:gd name="connsiteY13" fmla="*/ 70284 h 166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1989" h="166041">
                <a:moveTo>
                  <a:pt x="5" y="70284"/>
                </a:moveTo>
                <a:cubicBezTo>
                  <a:pt x="1063" y="71342"/>
                  <a:pt x="184684" y="108913"/>
                  <a:pt x="219080" y="108384"/>
                </a:cubicBezTo>
                <a:cubicBezTo>
                  <a:pt x="253476" y="107855"/>
                  <a:pt x="192093" y="64463"/>
                  <a:pt x="206380" y="67109"/>
                </a:cubicBezTo>
                <a:cubicBezTo>
                  <a:pt x="220667" y="69755"/>
                  <a:pt x="304805" y="124259"/>
                  <a:pt x="304805" y="124259"/>
                </a:cubicBezTo>
                <a:cubicBezTo>
                  <a:pt x="320151" y="131138"/>
                  <a:pt x="272526" y="101505"/>
                  <a:pt x="298455" y="108384"/>
                </a:cubicBezTo>
                <a:cubicBezTo>
                  <a:pt x="324384" y="115263"/>
                  <a:pt x="447680" y="161301"/>
                  <a:pt x="460380" y="165534"/>
                </a:cubicBezTo>
                <a:cubicBezTo>
                  <a:pt x="473080" y="169767"/>
                  <a:pt x="407463" y="146484"/>
                  <a:pt x="374655" y="133784"/>
                </a:cubicBezTo>
                <a:cubicBezTo>
                  <a:pt x="341847" y="121084"/>
                  <a:pt x="263530" y="89334"/>
                  <a:pt x="263530" y="89334"/>
                </a:cubicBezTo>
                <a:lnTo>
                  <a:pt x="25405" y="434"/>
                </a:lnTo>
                <a:cubicBezTo>
                  <a:pt x="10588" y="-5387"/>
                  <a:pt x="171455" y="49117"/>
                  <a:pt x="174630" y="54409"/>
                </a:cubicBezTo>
                <a:cubicBezTo>
                  <a:pt x="177805" y="59701"/>
                  <a:pt x="30168" y="26892"/>
                  <a:pt x="44455" y="32184"/>
                </a:cubicBezTo>
                <a:cubicBezTo>
                  <a:pt x="58742" y="37476"/>
                  <a:pt x="232309" y="74517"/>
                  <a:pt x="260355" y="86159"/>
                </a:cubicBezTo>
                <a:cubicBezTo>
                  <a:pt x="288401" y="97801"/>
                  <a:pt x="261943" y="104680"/>
                  <a:pt x="212730" y="102034"/>
                </a:cubicBezTo>
                <a:cubicBezTo>
                  <a:pt x="163518" y="99388"/>
                  <a:pt x="-1053" y="69226"/>
                  <a:pt x="5" y="70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989923B3-AE7A-6E2B-79C9-63BF2DB323F6}"/>
              </a:ext>
            </a:extLst>
          </p:cNvPr>
          <p:cNvSpPr/>
          <p:nvPr/>
        </p:nvSpPr>
        <p:spPr>
          <a:xfrm>
            <a:off x="3530543" y="3555974"/>
            <a:ext cx="511769" cy="120965"/>
          </a:xfrm>
          <a:custGeom>
            <a:avLst/>
            <a:gdLst>
              <a:gd name="connsiteX0" fmla="*/ 57 w 511769"/>
              <a:gd name="connsiteY0" fmla="*/ 41301 h 120965"/>
              <a:gd name="connsiteX1" fmla="*/ 241357 w 511769"/>
              <a:gd name="connsiteY1" fmla="*/ 26 h 120965"/>
              <a:gd name="connsiteX2" fmla="*/ 130232 w 511769"/>
              <a:gd name="connsiteY2" fmla="*/ 34951 h 120965"/>
              <a:gd name="connsiteX3" fmla="*/ 428682 w 511769"/>
              <a:gd name="connsiteY3" fmla="*/ 31776 h 120965"/>
              <a:gd name="connsiteX4" fmla="*/ 301682 w 511769"/>
              <a:gd name="connsiteY4" fmla="*/ 54001 h 120965"/>
              <a:gd name="connsiteX5" fmla="*/ 511232 w 511769"/>
              <a:gd name="connsiteY5" fmla="*/ 120676 h 120965"/>
              <a:gd name="connsiteX6" fmla="*/ 358832 w 511769"/>
              <a:gd name="connsiteY6" fmla="*/ 76226 h 120965"/>
              <a:gd name="connsiteX7" fmla="*/ 257232 w 511769"/>
              <a:gd name="connsiteY7" fmla="*/ 28601 h 120965"/>
              <a:gd name="connsiteX8" fmla="*/ 219132 w 511769"/>
              <a:gd name="connsiteY8" fmla="*/ 19076 h 120965"/>
              <a:gd name="connsiteX9" fmla="*/ 57 w 511769"/>
              <a:gd name="connsiteY9" fmla="*/ 41301 h 120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1769" h="120965">
                <a:moveTo>
                  <a:pt x="57" y="41301"/>
                </a:moveTo>
                <a:cubicBezTo>
                  <a:pt x="3761" y="38126"/>
                  <a:pt x="219661" y="1084"/>
                  <a:pt x="241357" y="26"/>
                </a:cubicBezTo>
                <a:cubicBezTo>
                  <a:pt x="263053" y="-1032"/>
                  <a:pt x="99011" y="29659"/>
                  <a:pt x="130232" y="34951"/>
                </a:cubicBezTo>
                <a:cubicBezTo>
                  <a:pt x="161453" y="40243"/>
                  <a:pt x="400107" y="28601"/>
                  <a:pt x="428682" y="31776"/>
                </a:cubicBezTo>
                <a:cubicBezTo>
                  <a:pt x="457257" y="34951"/>
                  <a:pt x="287924" y="39184"/>
                  <a:pt x="301682" y="54001"/>
                </a:cubicBezTo>
                <a:cubicBezTo>
                  <a:pt x="315440" y="68818"/>
                  <a:pt x="501707" y="116972"/>
                  <a:pt x="511232" y="120676"/>
                </a:cubicBezTo>
                <a:cubicBezTo>
                  <a:pt x="520757" y="124380"/>
                  <a:pt x="401165" y="91572"/>
                  <a:pt x="358832" y="76226"/>
                </a:cubicBezTo>
                <a:cubicBezTo>
                  <a:pt x="316499" y="60880"/>
                  <a:pt x="280515" y="38126"/>
                  <a:pt x="257232" y="28601"/>
                </a:cubicBezTo>
                <a:cubicBezTo>
                  <a:pt x="233949" y="19076"/>
                  <a:pt x="265699" y="16959"/>
                  <a:pt x="219132" y="19076"/>
                </a:cubicBezTo>
                <a:cubicBezTo>
                  <a:pt x="172565" y="21193"/>
                  <a:pt x="-3647" y="44476"/>
                  <a:pt x="57" y="41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41F6AEAE-43D6-58E3-095D-1B13AE09E6FC}"/>
              </a:ext>
            </a:extLst>
          </p:cNvPr>
          <p:cNvSpPr/>
          <p:nvPr/>
        </p:nvSpPr>
        <p:spPr>
          <a:xfrm>
            <a:off x="4145846" y="3752849"/>
            <a:ext cx="121443" cy="282877"/>
          </a:xfrm>
          <a:custGeom>
            <a:avLst/>
            <a:gdLst>
              <a:gd name="connsiteX0" fmla="*/ 105479 w 121443"/>
              <a:gd name="connsiteY0" fmla="*/ 1 h 282877"/>
              <a:gd name="connsiteX1" fmla="*/ 99129 w 121443"/>
              <a:gd name="connsiteY1" fmla="*/ 177801 h 282877"/>
              <a:gd name="connsiteX2" fmla="*/ 99129 w 121443"/>
              <a:gd name="connsiteY2" fmla="*/ 146051 h 282877"/>
              <a:gd name="connsiteX3" fmla="*/ 121354 w 121443"/>
              <a:gd name="connsiteY3" fmla="*/ 282576 h 282877"/>
              <a:gd name="connsiteX4" fmla="*/ 89604 w 121443"/>
              <a:gd name="connsiteY4" fmla="*/ 177801 h 282877"/>
              <a:gd name="connsiteX5" fmla="*/ 704 w 121443"/>
              <a:gd name="connsiteY5" fmla="*/ 15876 h 282877"/>
              <a:gd name="connsiteX6" fmla="*/ 48329 w 121443"/>
              <a:gd name="connsiteY6" fmla="*/ 111126 h 282877"/>
              <a:gd name="connsiteX7" fmla="*/ 54679 w 121443"/>
              <a:gd name="connsiteY7" fmla="*/ 98426 h 282877"/>
              <a:gd name="connsiteX8" fmla="*/ 105479 w 121443"/>
              <a:gd name="connsiteY8" fmla="*/ 222251 h 282877"/>
              <a:gd name="connsiteX9" fmla="*/ 118179 w 121443"/>
              <a:gd name="connsiteY9" fmla="*/ 260351 h 282877"/>
              <a:gd name="connsiteX10" fmla="*/ 102304 w 121443"/>
              <a:gd name="connsiteY10" fmla="*/ 127001 h 282877"/>
              <a:gd name="connsiteX11" fmla="*/ 111829 w 121443"/>
              <a:gd name="connsiteY11" fmla="*/ 174626 h 282877"/>
              <a:gd name="connsiteX12" fmla="*/ 105479 w 121443"/>
              <a:gd name="connsiteY12" fmla="*/ 1 h 282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443" h="282877">
                <a:moveTo>
                  <a:pt x="105479" y="1"/>
                </a:moveTo>
                <a:cubicBezTo>
                  <a:pt x="103362" y="530"/>
                  <a:pt x="100187" y="153459"/>
                  <a:pt x="99129" y="177801"/>
                </a:cubicBezTo>
                <a:cubicBezTo>
                  <a:pt x="98071" y="202143"/>
                  <a:pt x="95425" y="128589"/>
                  <a:pt x="99129" y="146051"/>
                </a:cubicBezTo>
                <a:cubicBezTo>
                  <a:pt x="102833" y="163513"/>
                  <a:pt x="122941" y="277284"/>
                  <a:pt x="121354" y="282576"/>
                </a:cubicBezTo>
                <a:cubicBezTo>
                  <a:pt x="119767" y="287868"/>
                  <a:pt x="109712" y="222251"/>
                  <a:pt x="89604" y="177801"/>
                </a:cubicBezTo>
                <a:cubicBezTo>
                  <a:pt x="69496" y="133351"/>
                  <a:pt x="7583" y="26988"/>
                  <a:pt x="704" y="15876"/>
                </a:cubicBezTo>
                <a:cubicBezTo>
                  <a:pt x="-6175" y="4764"/>
                  <a:pt x="39333" y="97368"/>
                  <a:pt x="48329" y="111126"/>
                </a:cubicBezTo>
                <a:cubicBezTo>
                  <a:pt x="57325" y="124884"/>
                  <a:pt x="45154" y="79905"/>
                  <a:pt x="54679" y="98426"/>
                </a:cubicBezTo>
                <a:cubicBezTo>
                  <a:pt x="64204" y="116947"/>
                  <a:pt x="94896" y="195264"/>
                  <a:pt x="105479" y="222251"/>
                </a:cubicBezTo>
                <a:cubicBezTo>
                  <a:pt x="116062" y="249238"/>
                  <a:pt x="118708" y="276226"/>
                  <a:pt x="118179" y="260351"/>
                </a:cubicBezTo>
                <a:cubicBezTo>
                  <a:pt x="117650" y="244476"/>
                  <a:pt x="103362" y="141288"/>
                  <a:pt x="102304" y="127001"/>
                </a:cubicBezTo>
                <a:cubicBezTo>
                  <a:pt x="101246" y="112714"/>
                  <a:pt x="110771" y="188913"/>
                  <a:pt x="111829" y="174626"/>
                </a:cubicBezTo>
                <a:cubicBezTo>
                  <a:pt x="112887" y="160339"/>
                  <a:pt x="107596" y="-528"/>
                  <a:pt x="105479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E10BFF3B-A695-F4B0-7972-AC91F651FF52}"/>
              </a:ext>
            </a:extLst>
          </p:cNvPr>
          <p:cNvSpPr/>
          <p:nvPr/>
        </p:nvSpPr>
        <p:spPr>
          <a:xfrm>
            <a:off x="3560763" y="3694194"/>
            <a:ext cx="449845" cy="242832"/>
          </a:xfrm>
          <a:custGeom>
            <a:avLst/>
            <a:gdLst>
              <a:gd name="connsiteX0" fmla="*/ 1587 w 449845"/>
              <a:gd name="connsiteY0" fmla="*/ 1506 h 242832"/>
              <a:gd name="connsiteX1" fmla="*/ 277812 w 449845"/>
              <a:gd name="connsiteY1" fmla="*/ 166606 h 242832"/>
              <a:gd name="connsiteX2" fmla="*/ 268287 w 449845"/>
              <a:gd name="connsiteY2" fmla="*/ 125331 h 242832"/>
              <a:gd name="connsiteX3" fmla="*/ 449262 w 449845"/>
              <a:gd name="connsiteY3" fmla="*/ 242806 h 242832"/>
              <a:gd name="connsiteX4" fmla="*/ 322262 w 449845"/>
              <a:gd name="connsiteY4" fmla="*/ 134856 h 242832"/>
              <a:gd name="connsiteX5" fmla="*/ 217487 w 449845"/>
              <a:gd name="connsiteY5" fmla="*/ 1506 h 242832"/>
              <a:gd name="connsiteX6" fmla="*/ 280987 w 449845"/>
              <a:gd name="connsiteY6" fmla="*/ 112631 h 242832"/>
              <a:gd name="connsiteX7" fmla="*/ 296862 w 449845"/>
              <a:gd name="connsiteY7" fmla="*/ 141206 h 242832"/>
              <a:gd name="connsiteX8" fmla="*/ 220662 w 449845"/>
              <a:gd name="connsiteY8" fmla="*/ 134856 h 242832"/>
              <a:gd name="connsiteX9" fmla="*/ 166687 w 449845"/>
              <a:gd name="connsiteY9" fmla="*/ 103106 h 242832"/>
              <a:gd name="connsiteX10" fmla="*/ 163512 w 449845"/>
              <a:gd name="connsiteY10" fmla="*/ 84056 h 242832"/>
              <a:gd name="connsiteX11" fmla="*/ 1587 w 449845"/>
              <a:gd name="connsiteY11" fmla="*/ 1506 h 242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9845" h="242832">
                <a:moveTo>
                  <a:pt x="1587" y="1506"/>
                </a:moveTo>
                <a:cubicBezTo>
                  <a:pt x="20637" y="15264"/>
                  <a:pt x="233362" y="145969"/>
                  <a:pt x="277812" y="166606"/>
                </a:cubicBezTo>
                <a:cubicBezTo>
                  <a:pt x="322262" y="187244"/>
                  <a:pt x="239712" y="112631"/>
                  <a:pt x="268287" y="125331"/>
                </a:cubicBezTo>
                <a:cubicBezTo>
                  <a:pt x="296862" y="138031"/>
                  <a:pt x="440266" y="241219"/>
                  <a:pt x="449262" y="242806"/>
                </a:cubicBezTo>
                <a:cubicBezTo>
                  <a:pt x="458258" y="244393"/>
                  <a:pt x="360891" y="175073"/>
                  <a:pt x="322262" y="134856"/>
                </a:cubicBezTo>
                <a:cubicBezTo>
                  <a:pt x="283633" y="94639"/>
                  <a:pt x="224366" y="5210"/>
                  <a:pt x="217487" y="1506"/>
                </a:cubicBezTo>
                <a:cubicBezTo>
                  <a:pt x="210608" y="-2198"/>
                  <a:pt x="267758" y="89348"/>
                  <a:pt x="280987" y="112631"/>
                </a:cubicBezTo>
                <a:cubicBezTo>
                  <a:pt x="294216" y="135914"/>
                  <a:pt x="306916" y="137502"/>
                  <a:pt x="296862" y="141206"/>
                </a:cubicBezTo>
                <a:cubicBezTo>
                  <a:pt x="286808" y="144910"/>
                  <a:pt x="242358" y="141206"/>
                  <a:pt x="220662" y="134856"/>
                </a:cubicBezTo>
                <a:cubicBezTo>
                  <a:pt x="198966" y="128506"/>
                  <a:pt x="176212" y="111573"/>
                  <a:pt x="166687" y="103106"/>
                </a:cubicBezTo>
                <a:cubicBezTo>
                  <a:pt x="157162" y="94639"/>
                  <a:pt x="186266" y="95698"/>
                  <a:pt x="163512" y="84056"/>
                </a:cubicBezTo>
                <a:cubicBezTo>
                  <a:pt x="140758" y="72414"/>
                  <a:pt x="-17463" y="-12252"/>
                  <a:pt x="1587" y="1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4C66A867-EAB6-46AB-8A06-7CD95A00FF5B}"/>
              </a:ext>
            </a:extLst>
          </p:cNvPr>
          <p:cNvSpPr/>
          <p:nvPr/>
        </p:nvSpPr>
        <p:spPr>
          <a:xfrm>
            <a:off x="3901963" y="3682988"/>
            <a:ext cx="304941" cy="346315"/>
          </a:xfrm>
          <a:custGeom>
            <a:avLst/>
            <a:gdLst>
              <a:gd name="connsiteX0" fmla="*/ 112 w 304941"/>
              <a:gd name="connsiteY0" fmla="*/ 12 h 346315"/>
              <a:gd name="connsiteX1" fmla="*/ 149337 w 304941"/>
              <a:gd name="connsiteY1" fmla="*/ 174637 h 346315"/>
              <a:gd name="connsiteX2" fmla="*/ 114412 w 304941"/>
              <a:gd name="connsiteY2" fmla="*/ 149237 h 346315"/>
              <a:gd name="connsiteX3" fmla="*/ 225537 w 304941"/>
              <a:gd name="connsiteY3" fmla="*/ 263537 h 346315"/>
              <a:gd name="connsiteX4" fmla="*/ 174737 w 304941"/>
              <a:gd name="connsiteY4" fmla="*/ 203212 h 346315"/>
              <a:gd name="connsiteX5" fmla="*/ 295387 w 304941"/>
              <a:gd name="connsiteY5" fmla="*/ 311162 h 346315"/>
              <a:gd name="connsiteX6" fmla="*/ 295387 w 304941"/>
              <a:gd name="connsiteY6" fmla="*/ 342912 h 346315"/>
              <a:gd name="connsiteX7" fmla="*/ 279512 w 304941"/>
              <a:gd name="connsiteY7" fmla="*/ 241312 h 346315"/>
              <a:gd name="connsiteX8" fmla="*/ 250937 w 304941"/>
              <a:gd name="connsiteY8" fmla="*/ 241312 h 346315"/>
              <a:gd name="connsiteX9" fmla="*/ 155687 w 304941"/>
              <a:gd name="connsiteY9" fmla="*/ 171462 h 346315"/>
              <a:gd name="connsiteX10" fmla="*/ 152512 w 304941"/>
              <a:gd name="connsiteY10" fmla="*/ 184162 h 346315"/>
              <a:gd name="connsiteX11" fmla="*/ 92187 w 304941"/>
              <a:gd name="connsiteY11" fmla="*/ 95262 h 346315"/>
              <a:gd name="connsiteX12" fmla="*/ 123937 w 304941"/>
              <a:gd name="connsiteY12" fmla="*/ 165112 h 346315"/>
              <a:gd name="connsiteX13" fmla="*/ 112 w 304941"/>
              <a:gd name="connsiteY13" fmla="*/ 12 h 346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4941" h="346315">
                <a:moveTo>
                  <a:pt x="112" y="12"/>
                </a:moveTo>
                <a:cubicBezTo>
                  <a:pt x="4345" y="1599"/>
                  <a:pt x="130287" y="149766"/>
                  <a:pt x="149337" y="174637"/>
                </a:cubicBezTo>
                <a:cubicBezTo>
                  <a:pt x="168387" y="199508"/>
                  <a:pt x="101712" y="134420"/>
                  <a:pt x="114412" y="149237"/>
                </a:cubicBezTo>
                <a:cubicBezTo>
                  <a:pt x="127112" y="164054"/>
                  <a:pt x="215483" y="254541"/>
                  <a:pt x="225537" y="263537"/>
                </a:cubicBezTo>
                <a:cubicBezTo>
                  <a:pt x="235591" y="272533"/>
                  <a:pt x="163095" y="195275"/>
                  <a:pt x="174737" y="203212"/>
                </a:cubicBezTo>
                <a:cubicBezTo>
                  <a:pt x="186379" y="211150"/>
                  <a:pt x="275279" y="287879"/>
                  <a:pt x="295387" y="311162"/>
                </a:cubicBezTo>
                <a:cubicBezTo>
                  <a:pt x="315495" y="334445"/>
                  <a:pt x="298033" y="354554"/>
                  <a:pt x="295387" y="342912"/>
                </a:cubicBezTo>
                <a:cubicBezTo>
                  <a:pt x="292741" y="331270"/>
                  <a:pt x="286920" y="258245"/>
                  <a:pt x="279512" y="241312"/>
                </a:cubicBezTo>
                <a:cubicBezTo>
                  <a:pt x="272104" y="224379"/>
                  <a:pt x="271574" y="252954"/>
                  <a:pt x="250937" y="241312"/>
                </a:cubicBezTo>
                <a:cubicBezTo>
                  <a:pt x="230300" y="229670"/>
                  <a:pt x="172091" y="180987"/>
                  <a:pt x="155687" y="171462"/>
                </a:cubicBezTo>
                <a:cubicBezTo>
                  <a:pt x="139283" y="161937"/>
                  <a:pt x="163095" y="196862"/>
                  <a:pt x="152512" y="184162"/>
                </a:cubicBezTo>
                <a:cubicBezTo>
                  <a:pt x="141929" y="171462"/>
                  <a:pt x="96949" y="98437"/>
                  <a:pt x="92187" y="95262"/>
                </a:cubicBezTo>
                <a:cubicBezTo>
                  <a:pt x="87425" y="92087"/>
                  <a:pt x="135050" y="176754"/>
                  <a:pt x="123937" y="165112"/>
                </a:cubicBezTo>
                <a:cubicBezTo>
                  <a:pt x="112825" y="153470"/>
                  <a:pt x="-4121" y="-1575"/>
                  <a:pt x="112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27B81D96-3859-8E50-5831-CD78961AAD4C}"/>
              </a:ext>
            </a:extLst>
          </p:cNvPr>
          <p:cNvSpPr/>
          <p:nvPr/>
        </p:nvSpPr>
        <p:spPr>
          <a:xfrm>
            <a:off x="3412572" y="3625850"/>
            <a:ext cx="600951" cy="298873"/>
          </a:xfrm>
          <a:custGeom>
            <a:avLst/>
            <a:gdLst>
              <a:gd name="connsiteX0" fmla="*/ 92628 w 600951"/>
              <a:gd name="connsiteY0" fmla="*/ 34925 h 298873"/>
              <a:gd name="connsiteX1" fmla="*/ 346628 w 600951"/>
              <a:gd name="connsiteY1" fmla="*/ 50800 h 298873"/>
              <a:gd name="connsiteX2" fmla="*/ 435528 w 600951"/>
              <a:gd name="connsiteY2" fmla="*/ 127000 h 298873"/>
              <a:gd name="connsiteX3" fmla="*/ 451403 w 600951"/>
              <a:gd name="connsiteY3" fmla="*/ 117475 h 298873"/>
              <a:gd name="connsiteX4" fmla="*/ 600628 w 600951"/>
              <a:gd name="connsiteY4" fmla="*/ 298450 h 298873"/>
              <a:gd name="connsiteX5" fmla="*/ 489503 w 600951"/>
              <a:gd name="connsiteY5" fmla="*/ 165100 h 298873"/>
              <a:gd name="connsiteX6" fmla="*/ 429178 w 600951"/>
              <a:gd name="connsiteY6" fmla="*/ 85725 h 298873"/>
              <a:gd name="connsiteX7" fmla="*/ 286303 w 600951"/>
              <a:gd name="connsiteY7" fmla="*/ 31750 h 298873"/>
              <a:gd name="connsiteX8" fmla="*/ 553 w 600951"/>
              <a:gd name="connsiteY8" fmla="*/ 0 h 298873"/>
              <a:gd name="connsiteX9" fmla="*/ 365678 w 600951"/>
              <a:gd name="connsiteY9" fmla="*/ 31750 h 298873"/>
              <a:gd name="connsiteX10" fmla="*/ 92628 w 600951"/>
              <a:gd name="connsiteY10" fmla="*/ 34925 h 29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0951" h="298873">
                <a:moveTo>
                  <a:pt x="92628" y="34925"/>
                </a:moveTo>
                <a:cubicBezTo>
                  <a:pt x="89453" y="38100"/>
                  <a:pt x="289478" y="35454"/>
                  <a:pt x="346628" y="50800"/>
                </a:cubicBezTo>
                <a:cubicBezTo>
                  <a:pt x="403778" y="66146"/>
                  <a:pt x="418066" y="115888"/>
                  <a:pt x="435528" y="127000"/>
                </a:cubicBezTo>
                <a:cubicBezTo>
                  <a:pt x="452990" y="138112"/>
                  <a:pt x="423886" y="88900"/>
                  <a:pt x="451403" y="117475"/>
                </a:cubicBezTo>
                <a:cubicBezTo>
                  <a:pt x="478920" y="146050"/>
                  <a:pt x="594278" y="290513"/>
                  <a:pt x="600628" y="298450"/>
                </a:cubicBezTo>
                <a:cubicBezTo>
                  <a:pt x="606978" y="306387"/>
                  <a:pt x="518078" y="200554"/>
                  <a:pt x="489503" y="165100"/>
                </a:cubicBezTo>
                <a:cubicBezTo>
                  <a:pt x="460928" y="129646"/>
                  <a:pt x="463045" y="107950"/>
                  <a:pt x="429178" y="85725"/>
                </a:cubicBezTo>
                <a:cubicBezTo>
                  <a:pt x="395311" y="63500"/>
                  <a:pt x="357741" y="46038"/>
                  <a:pt x="286303" y="31750"/>
                </a:cubicBezTo>
                <a:cubicBezTo>
                  <a:pt x="214866" y="17462"/>
                  <a:pt x="-12676" y="0"/>
                  <a:pt x="553" y="0"/>
                </a:cubicBezTo>
                <a:cubicBezTo>
                  <a:pt x="13782" y="0"/>
                  <a:pt x="345041" y="25929"/>
                  <a:pt x="365678" y="31750"/>
                </a:cubicBezTo>
                <a:cubicBezTo>
                  <a:pt x="386315" y="37571"/>
                  <a:pt x="95803" y="31750"/>
                  <a:pt x="92628" y="349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59852DAB-C8C9-CEEE-F6DA-22C444765A92}"/>
              </a:ext>
            </a:extLst>
          </p:cNvPr>
          <p:cNvSpPr/>
          <p:nvPr/>
        </p:nvSpPr>
        <p:spPr>
          <a:xfrm>
            <a:off x="3889324" y="3752677"/>
            <a:ext cx="141710" cy="183435"/>
          </a:xfrm>
          <a:custGeom>
            <a:avLst/>
            <a:gdLst>
              <a:gd name="connsiteX0" fmla="*/ 51 w 141710"/>
              <a:gd name="connsiteY0" fmla="*/ 173 h 183435"/>
              <a:gd name="connsiteX1" fmla="*/ 130226 w 141710"/>
              <a:gd name="connsiteY1" fmla="*/ 168448 h 183435"/>
              <a:gd name="connsiteX2" fmla="*/ 133401 w 141710"/>
              <a:gd name="connsiteY2" fmla="*/ 171623 h 183435"/>
              <a:gd name="connsiteX3" fmla="*/ 114351 w 141710"/>
              <a:gd name="connsiteY3" fmla="*/ 136698 h 183435"/>
              <a:gd name="connsiteX4" fmla="*/ 51 w 141710"/>
              <a:gd name="connsiteY4" fmla="*/ 173 h 183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710" h="183435">
                <a:moveTo>
                  <a:pt x="51" y="173"/>
                </a:moveTo>
                <a:cubicBezTo>
                  <a:pt x="2697" y="5465"/>
                  <a:pt x="108001" y="139873"/>
                  <a:pt x="130226" y="168448"/>
                </a:cubicBezTo>
                <a:cubicBezTo>
                  <a:pt x="152451" y="197023"/>
                  <a:pt x="136047" y="176915"/>
                  <a:pt x="133401" y="171623"/>
                </a:cubicBezTo>
                <a:cubicBezTo>
                  <a:pt x="130755" y="166331"/>
                  <a:pt x="131814" y="161040"/>
                  <a:pt x="114351" y="136698"/>
                </a:cubicBezTo>
                <a:cubicBezTo>
                  <a:pt x="96888" y="112356"/>
                  <a:pt x="-2595" y="-5119"/>
                  <a:pt x="51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EB95B247-FBF5-2FB7-34EC-51EAF6521F5A}"/>
              </a:ext>
            </a:extLst>
          </p:cNvPr>
          <p:cNvSpPr/>
          <p:nvPr/>
        </p:nvSpPr>
        <p:spPr>
          <a:xfrm>
            <a:off x="3800417" y="3606796"/>
            <a:ext cx="352723" cy="209709"/>
          </a:xfrm>
          <a:custGeom>
            <a:avLst/>
            <a:gdLst>
              <a:gd name="connsiteX0" fmla="*/ 31808 w 352723"/>
              <a:gd name="connsiteY0" fmla="*/ 60329 h 209709"/>
              <a:gd name="connsiteX1" fmla="*/ 196908 w 352723"/>
              <a:gd name="connsiteY1" fmla="*/ 69854 h 209709"/>
              <a:gd name="connsiteX2" fmla="*/ 238183 w 352723"/>
              <a:gd name="connsiteY2" fmla="*/ 88904 h 209709"/>
              <a:gd name="connsiteX3" fmla="*/ 238183 w 352723"/>
              <a:gd name="connsiteY3" fmla="*/ 66679 h 209709"/>
              <a:gd name="connsiteX4" fmla="*/ 323908 w 352723"/>
              <a:gd name="connsiteY4" fmla="*/ 161929 h 209709"/>
              <a:gd name="connsiteX5" fmla="*/ 311208 w 352723"/>
              <a:gd name="connsiteY5" fmla="*/ 104779 h 209709"/>
              <a:gd name="connsiteX6" fmla="*/ 352483 w 352723"/>
              <a:gd name="connsiteY6" fmla="*/ 209554 h 209709"/>
              <a:gd name="connsiteX7" fmla="*/ 288983 w 352723"/>
              <a:gd name="connsiteY7" fmla="*/ 127004 h 209709"/>
              <a:gd name="connsiteX8" fmla="*/ 254058 w 352723"/>
              <a:gd name="connsiteY8" fmla="*/ 73029 h 209709"/>
              <a:gd name="connsiteX9" fmla="*/ 209608 w 352723"/>
              <a:gd name="connsiteY9" fmla="*/ 60329 h 209709"/>
              <a:gd name="connsiteX10" fmla="*/ 58 w 352723"/>
              <a:gd name="connsiteY10" fmla="*/ 4 h 209709"/>
              <a:gd name="connsiteX11" fmla="*/ 187383 w 352723"/>
              <a:gd name="connsiteY11" fmla="*/ 57154 h 209709"/>
              <a:gd name="connsiteX12" fmla="*/ 104833 w 352723"/>
              <a:gd name="connsiteY12" fmla="*/ 57154 h 209709"/>
              <a:gd name="connsiteX13" fmla="*/ 31808 w 352723"/>
              <a:gd name="connsiteY13" fmla="*/ 60329 h 209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2723" h="209709">
                <a:moveTo>
                  <a:pt x="31808" y="60329"/>
                </a:moveTo>
                <a:cubicBezTo>
                  <a:pt x="97160" y="62710"/>
                  <a:pt x="162512" y="65092"/>
                  <a:pt x="196908" y="69854"/>
                </a:cubicBezTo>
                <a:cubicBezTo>
                  <a:pt x="231304" y="74616"/>
                  <a:pt x="231304" y="89433"/>
                  <a:pt x="238183" y="88904"/>
                </a:cubicBezTo>
                <a:cubicBezTo>
                  <a:pt x="245062" y="88375"/>
                  <a:pt x="223896" y="54508"/>
                  <a:pt x="238183" y="66679"/>
                </a:cubicBezTo>
                <a:cubicBezTo>
                  <a:pt x="252470" y="78850"/>
                  <a:pt x="311737" y="155579"/>
                  <a:pt x="323908" y="161929"/>
                </a:cubicBezTo>
                <a:cubicBezTo>
                  <a:pt x="336079" y="168279"/>
                  <a:pt x="306446" y="96842"/>
                  <a:pt x="311208" y="104779"/>
                </a:cubicBezTo>
                <a:cubicBezTo>
                  <a:pt x="315971" y="112717"/>
                  <a:pt x="356187" y="205850"/>
                  <a:pt x="352483" y="209554"/>
                </a:cubicBezTo>
                <a:cubicBezTo>
                  <a:pt x="348779" y="213258"/>
                  <a:pt x="305387" y="149758"/>
                  <a:pt x="288983" y="127004"/>
                </a:cubicBezTo>
                <a:cubicBezTo>
                  <a:pt x="272579" y="104250"/>
                  <a:pt x="267287" y="84141"/>
                  <a:pt x="254058" y="73029"/>
                </a:cubicBezTo>
                <a:cubicBezTo>
                  <a:pt x="240829" y="61917"/>
                  <a:pt x="209608" y="60329"/>
                  <a:pt x="209608" y="60329"/>
                </a:cubicBezTo>
                <a:lnTo>
                  <a:pt x="58" y="4"/>
                </a:lnTo>
                <a:cubicBezTo>
                  <a:pt x="-3646" y="-525"/>
                  <a:pt x="169921" y="47629"/>
                  <a:pt x="187383" y="57154"/>
                </a:cubicBezTo>
                <a:cubicBezTo>
                  <a:pt x="204846" y="66679"/>
                  <a:pt x="104833" y="57154"/>
                  <a:pt x="104833" y="57154"/>
                </a:cubicBezTo>
                <a:lnTo>
                  <a:pt x="31808" y="6032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75675A66-6FAA-8429-76E8-BA7636C73B16}"/>
              </a:ext>
            </a:extLst>
          </p:cNvPr>
          <p:cNvSpPr/>
          <p:nvPr/>
        </p:nvSpPr>
        <p:spPr>
          <a:xfrm>
            <a:off x="5261041" y="4254289"/>
            <a:ext cx="304983" cy="210476"/>
          </a:xfrm>
          <a:custGeom>
            <a:avLst/>
            <a:gdLst>
              <a:gd name="connsiteX0" fmla="*/ 3109 w 304983"/>
              <a:gd name="connsiteY0" fmla="*/ 209761 h 210476"/>
              <a:gd name="connsiteX1" fmla="*/ 263459 w 304983"/>
              <a:gd name="connsiteY1" fmla="*/ 111336 h 210476"/>
              <a:gd name="connsiteX2" fmla="*/ 304734 w 304983"/>
              <a:gd name="connsiteY2" fmla="*/ 111336 h 210476"/>
              <a:gd name="connsiteX3" fmla="*/ 279334 w 304983"/>
              <a:gd name="connsiteY3" fmla="*/ 66886 h 210476"/>
              <a:gd name="connsiteX4" fmla="*/ 250759 w 304983"/>
              <a:gd name="connsiteY4" fmla="*/ 211 h 210476"/>
              <a:gd name="connsiteX5" fmla="*/ 263459 w 304983"/>
              <a:gd name="connsiteY5" fmla="*/ 47836 h 210476"/>
              <a:gd name="connsiteX6" fmla="*/ 250759 w 304983"/>
              <a:gd name="connsiteY6" fmla="*/ 104986 h 210476"/>
              <a:gd name="connsiteX7" fmla="*/ 219009 w 304983"/>
              <a:gd name="connsiteY7" fmla="*/ 51011 h 210476"/>
              <a:gd name="connsiteX8" fmla="*/ 228534 w 304983"/>
              <a:gd name="connsiteY8" fmla="*/ 114511 h 210476"/>
              <a:gd name="connsiteX9" fmla="*/ 222184 w 304983"/>
              <a:gd name="connsiteY9" fmla="*/ 124036 h 210476"/>
              <a:gd name="connsiteX10" fmla="*/ 187259 w 304983"/>
              <a:gd name="connsiteY10" fmla="*/ 73236 h 210476"/>
              <a:gd name="connsiteX11" fmla="*/ 196784 w 304983"/>
              <a:gd name="connsiteY11" fmla="*/ 127211 h 210476"/>
              <a:gd name="connsiteX12" fmla="*/ 161859 w 304983"/>
              <a:gd name="connsiteY12" fmla="*/ 79586 h 210476"/>
              <a:gd name="connsiteX13" fmla="*/ 180909 w 304983"/>
              <a:gd name="connsiteY13" fmla="*/ 114511 h 210476"/>
              <a:gd name="connsiteX14" fmla="*/ 165034 w 304983"/>
              <a:gd name="connsiteY14" fmla="*/ 136736 h 210476"/>
              <a:gd name="connsiteX15" fmla="*/ 117409 w 304983"/>
              <a:gd name="connsiteY15" fmla="*/ 124036 h 210476"/>
              <a:gd name="connsiteX16" fmla="*/ 104709 w 304983"/>
              <a:gd name="connsiteY16" fmla="*/ 82761 h 210476"/>
              <a:gd name="connsiteX17" fmla="*/ 114234 w 304983"/>
              <a:gd name="connsiteY17" fmla="*/ 130386 h 210476"/>
              <a:gd name="connsiteX18" fmla="*/ 120584 w 304983"/>
              <a:gd name="connsiteY18" fmla="*/ 146261 h 210476"/>
              <a:gd name="connsiteX19" fmla="*/ 120584 w 304983"/>
              <a:gd name="connsiteY19" fmla="*/ 155786 h 210476"/>
              <a:gd name="connsiteX20" fmla="*/ 3109 w 304983"/>
              <a:gd name="connsiteY20" fmla="*/ 209761 h 210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04983" h="210476">
                <a:moveTo>
                  <a:pt x="3109" y="209761"/>
                </a:moveTo>
                <a:cubicBezTo>
                  <a:pt x="26922" y="202353"/>
                  <a:pt x="213188" y="127740"/>
                  <a:pt x="263459" y="111336"/>
                </a:cubicBezTo>
                <a:cubicBezTo>
                  <a:pt x="313730" y="94932"/>
                  <a:pt x="302088" y="118744"/>
                  <a:pt x="304734" y="111336"/>
                </a:cubicBezTo>
                <a:cubicBezTo>
                  <a:pt x="307380" y="103928"/>
                  <a:pt x="288330" y="85407"/>
                  <a:pt x="279334" y="66886"/>
                </a:cubicBezTo>
                <a:cubicBezTo>
                  <a:pt x="270338" y="48365"/>
                  <a:pt x="253405" y="3386"/>
                  <a:pt x="250759" y="211"/>
                </a:cubicBezTo>
                <a:cubicBezTo>
                  <a:pt x="248113" y="-2964"/>
                  <a:pt x="263459" y="30374"/>
                  <a:pt x="263459" y="47836"/>
                </a:cubicBezTo>
                <a:cubicBezTo>
                  <a:pt x="263459" y="65298"/>
                  <a:pt x="258167" y="104457"/>
                  <a:pt x="250759" y="104986"/>
                </a:cubicBezTo>
                <a:cubicBezTo>
                  <a:pt x="243351" y="105515"/>
                  <a:pt x="222713" y="49424"/>
                  <a:pt x="219009" y="51011"/>
                </a:cubicBezTo>
                <a:cubicBezTo>
                  <a:pt x="215305" y="52598"/>
                  <a:pt x="228534" y="114511"/>
                  <a:pt x="228534" y="114511"/>
                </a:cubicBezTo>
                <a:cubicBezTo>
                  <a:pt x="229063" y="126682"/>
                  <a:pt x="229063" y="130915"/>
                  <a:pt x="222184" y="124036"/>
                </a:cubicBezTo>
                <a:cubicBezTo>
                  <a:pt x="215305" y="117157"/>
                  <a:pt x="191492" y="72707"/>
                  <a:pt x="187259" y="73236"/>
                </a:cubicBezTo>
                <a:cubicBezTo>
                  <a:pt x="183026" y="73765"/>
                  <a:pt x="201017" y="126153"/>
                  <a:pt x="196784" y="127211"/>
                </a:cubicBezTo>
                <a:cubicBezTo>
                  <a:pt x="192551" y="128269"/>
                  <a:pt x="164505" y="81703"/>
                  <a:pt x="161859" y="79586"/>
                </a:cubicBezTo>
                <a:cubicBezTo>
                  <a:pt x="159213" y="77469"/>
                  <a:pt x="180380" y="104986"/>
                  <a:pt x="180909" y="114511"/>
                </a:cubicBezTo>
                <a:cubicBezTo>
                  <a:pt x="181438" y="124036"/>
                  <a:pt x="175617" y="135148"/>
                  <a:pt x="165034" y="136736"/>
                </a:cubicBezTo>
                <a:cubicBezTo>
                  <a:pt x="154451" y="138323"/>
                  <a:pt x="127463" y="133032"/>
                  <a:pt x="117409" y="124036"/>
                </a:cubicBezTo>
                <a:cubicBezTo>
                  <a:pt x="107355" y="115040"/>
                  <a:pt x="105238" y="81703"/>
                  <a:pt x="104709" y="82761"/>
                </a:cubicBezTo>
                <a:cubicBezTo>
                  <a:pt x="104180" y="83819"/>
                  <a:pt x="114234" y="130386"/>
                  <a:pt x="114234" y="130386"/>
                </a:cubicBezTo>
                <a:cubicBezTo>
                  <a:pt x="116880" y="140969"/>
                  <a:pt x="120584" y="146261"/>
                  <a:pt x="120584" y="146261"/>
                </a:cubicBezTo>
                <a:cubicBezTo>
                  <a:pt x="121642" y="150494"/>
                  <a:pt x="141751" y="146790"/>
                  <a:pt x="120584" y="155786"/>
                </a:cubicBezTo>
                <a:cubicBezTo>
                  <a:pt x="99417" y="164782"/>
                  <a:pt x="-20704" y="217169"/>
                  <a:pt x="3109" y="2097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9C8FFE5B-5A15-7816-6DA0-074C83258517}"/>
              </a:ext>
            </a:extLst>
          </p:cNvPr>
          <p:cNvSpPr/>
          <p:nvPr/>
        </p:nvSpPr>
        <p:spPr>
          <a:xfrm>
            <a:off x="5257800" y="4380788"/>
            <a:ext cx="206043" cy="124537"/>
          </a:xfrm>
          <a:custGeom>
            <a:avLst/>
            <a:gdLst>
              <a:gd name="connsiteX0" fmla="*/ 0 w 206043"/>
              <a:gd name="connsiteY0" fmla="*/ 124537 h 124537"/>
              <a:gd name="connsiteX1" fmla="*/ 203200 w 206043"/>
              <a:gd name="connsiteY1" fmla="*/ 3887 h 124537"/>
              <a:gd name="connsiteX2" fmla="*/ 117475 w 206043"/>
              <a:gd name="connsiteY2" fmla="*/ 32462 h 124537"/>
              <a:gd name="connsiteX3" fmla="*/ 95250 w 206043"/>
              <a:gd name="connsiteY3" fmla="*/ 61037 h 124537"/>
              <a:gd name="connsiteX4" fmla="*/ 127000 w 206043"/>
              <a:gd name="connsiteY4" fmla="*/ 41987 h 124537"/>
              <a:gd name="connsiteX5" fmla="*/ 0 w 206043"/>
              <a:gd name="connsiteY5" fmla="*/ 124537 h 12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043" h="124537">
                <a:moveTo>
                  <a:pt x="0" y="124537"/>
                </a:moveTo>
                <a:cubicBezTo>
                  <a:pt x="91810" y="71885"/>
                  <a:pt x="183621" y="19233"/>
                  <a:pt x="203200" y="3887"/>
                </a:cubicBezTo>
                <a:cubicBezTo>
                  <a:pt x="222779" y="-11459"/>
                  <a:pt x="135467" y="22937"/>
                  <a:pt x="117475" y="32462"/>
                </a:cubicBezTo>
                <a:cubicBezTo>
                  <a:pt x="99483" y="41987"/>
                  <a:pt x="93663" y="59450"/>
                  <a:pt x="95250" y="61037"/>
                </a:cubicBezTo>
                <a:cubicBezTo>
                  <a:pt x="96837" y="62624"/>
                  <a:pt x="127000" y="41987"/>
                  <a:pt x="127000" y="41987"/>
                </a:cubicBezTo>
                <a:lnTo>
                  <a:pt x="0" y="12453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D9ABD39B-AE87-57AD-D86C-B8DFBA670D90}"/>
              </a:ext>
            </a:extLst>
          </p:cNvPr>
          <p:cNvSpPr/>
          <p:nvPr/>
        </p:nvSpPr>
        <p:spPr>
          <a:xfrm>
            <a:off x="5565252" y="4232088"/>
            <a:ext cx="364583" cy="209909"/>
          </a:xfrm>
          <a:custGeom>
            <a:avLst/>
            <a:gdLst>
              <a:gd name="connsiteX0" fmla="*/ 6873 w 364583"/>
              <a:gd name="connsiteY0" fmla="*/ 136712 h 209909"/>
              <a:gd name="connsiteX1" fmla="*/ 216423 w 364583"/>
              <a:gd name="connsiteY1" fmla="*/ 174812 h 209909"/>
              <a:gd name="connsiteX2" fmla="*/ 171973 w 364583"/>
              <a:gd name="connsiteY2" fmla="*/ 177987 h 209909"/>
              <a:gd name="connsiteX3" fmla="*/ 219598 w 364583"/>
              <a:gd name="connsiteY3" fmla="*/ 209737 h 209909"/>
              <a:gd name="connsiteX4" fmla="*/ 295798 w 364583"/>
              <a:gd name="connsiteY4" fmla="*/ 162112 h 209909"/>
              <a:gd name="connsiteX5" fmla="*/ 264048 w 364583"/>
              <a:gd name="connsiteY5" fmla="*/ 181162 h 209909"/>
              <a:gd name="connsiteX6" fmla="*/ 362473 w 364583"/>
              <a:gd name="connsiteY6" fmla="*/ 92262 h 209909"/>
              <a:gd name="connsiteX7" fmla="*/ 324373 w 364583"/>
              <a:gd name="connsiteY7" fmla="*/ 139887 h 209909"/>
              <a:gd name="connsiteX8" fmla="*/ 241823 w 364583"/>
              <a:gd name="connsiteY8" fmla="*/ 184337 h 209909"/>
              <a:gd name="connsiteX9" fmla="*/ 232298 w 364583"/>
              <a:gd name="connsiteY9" fmla="*/ 155762 h 209909"/>
              <a:gd name="connsiteX10" fmla="*/ 283098 w 364583"/>
              <a:gd name="connsiteY10" fmla="*/ 104962 h 209909"/>
              <a:gd name="connsiteX11" fmla="*/ 311673 w 364583"/>
              <a:gd name="connsiteY11" fmla="*/ 66862 h 209909"/>
              <a:gd name="connsiteX12" fmla="*/ 276748 w 364583"/>
              <a:gd name="connsiteY12" fmla="*/ 101787 h 209909"/>
              <a:gd name="connsiteX13" fmla="*/ 213248 w 364583"/>
              <a:gd name="connsiteY13" fmla="*/ 136712 h 209909"/>
              <a:gd name="connsiteX14" fmla="*/ 149748 w 364583"/>
              <a:gd name="connsiteY14" fmla="*/ 114487 h 209909"/>
              <a:gd name="connsiteX15" fmla="*/ 210073 w 364583"/>
              <a:gd name="connsiteY15" fmla="*/ 3362 h 209909"/>
              <a:gd name="connsiteX16" fmla="*/ 171973 w 364583"/>
              <a:gd name="connsiteY16" fmla="*/ 82737 h 209909"/>
              <a:gd name="connsiteX17" fmla="*/ 146573 w 364583"/>
              <a:gd name="connsiteY17" fmla="*/ 133537 h 209909"/>
              <a:gd name="connsiteX18" fmla="*/ 108473 w 364583"/>
              <a:gd name="connsiteY18" fmla="*/ 130362 h 209909"/>
              <a:gd name="connsiteX19" fmla="*/ 114823 w 364583"/>
              <a:gd name="connsiteY19" fmla="*/ 104962 h 209909"/>
              <a:gd name="connsiteX20" fmla="*/ 140223 w 364583"/>
              <a:gd name="connsiteY20" fmla="*/ 31937 h 209909"/>
              <a:gd name="connsiteX21" fmla="*/ 105298 w 364583"/>
              <a:gd name="connsiteY21" fmla="*/ 111312 h 209909"/>
              <a:gd name="connsiteX22" fmla="*/ 83073 w 364583"/>
              <a:gd name="connsiteY22" fmla="*/ 124012 h 209909"/>
              <a:gd name="connsiteX23" fmla="*/ 83073 w 364583"/>
              <a:gd name="connsiteY23" fmla="*/ 92262 h 209909"/>
              <a:gd name="connsiteX24" fmla="*/ 70373 w 364583"/>
              <a:gd name="connsiteY24" fmla="*/ 57337 h 209909"/>
              <a:gd name="connsiteX25" fmla="*/ 86248 w 364583"/>
              <a:gd name="connsiteY25" fmla="*/ 187 h 209909"/>
              <a:gd name="connsiteX26" fmla="*/ 64023 w 364583"/>
              <a:gd name="connsiteY26" fmla="*/ 41462 h 209909"/>
              <a:gd name="connsiteX27" fmla="*/ 48148 w 364583"/>
              <a:gd name="connsiteY27" fmla="*/ 108137 h 209909"/>
              <a:gd name="connsiteX28" fmla="*/ 6873 w 364583"/>
              <a:gd name="connsiteY28" fmla="*/ 136712 h 209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64583" h="209909">
                <a:moveTo>
                  <a:pt x="6873" y="136712"/>
                </a:moveTo>
                <a:cubicBezTo>
                  <a:pt x="34919" y="147825"/>
                  <a:pt x="188906" y="167933"/>
                  <a:pt x="216423" y="174812"/>
                </a:cubicBezTo>
                <a:cubicBezTo>
                  <a:pt x="243940" y="181691"/>
                  <a:pt x="171444" y="172166"/>
                  <a:pt x="171973" y="177987"/>
                </a:cubicBezTo>
                <a:cubicBezTo>
                  <a:pt x="172502" y="183808"/>
                  <a:pt x="198961" y="212383"/>
                  <a:pt x="219598" y="209737"/>
                </a:cubicBezTo>
                <a:cubicBezTo>
                  <a:pt x="240235" y="207091"/>
                  <a:pt x="288390" y="166875"/>
                  <a:pt x="295798" y="162112"/>
                </a:cubicBezTo>
                <a:cubicBezTo>
                  <a:pt x="303206" y="157350"/>
                  <a:pt x="252936" y="192804"/>
                  <a:pt x="264048" y="181162"/>
                </a:cubicBezTo>
                <a:cubicBezTo>
                  <a:pt x="275161" y="169520"/>
                  <a:pt x="352419" y="99141"/>
                  <a:pt x="362473" y="92262"/>
                </a:cubicBezTo>
                <a:cubicBezTo>
                  <a:pt x="372527" y="85383"/>
                  <a:pt x="344481" y="124541"/>
                  <a:pt x="324373" y="139887"/>
                </a:cubicBezTo>
                <a:cubicBezTo>
                  <a:pt x="304265" y="155233"/>
                  <a:pt x="257169" y="181691"/>
                  <a:pt x="241823" y="184337"/>
                </a:cubicBezTo>
                <a:cubicBezTo>
                  <a:pt x="226477" y="186983"/>
                  <a:pt x="225419" y="168991"/>
                  <a:pt x="232298" y="155762"/>
                </a:cubicBezTo>
                <a:cubicBezTo>
                  <a:pt x="239177" y="142533"/>
                  <a:pt x="269869" y="119779"/>
                  <a:pt x="283098" y="104962"/>
                </a:cubicBezTo>
                <a:cubicBezTo>
                  <a:pt x="296327" y="90145"/>
                  <a:pt x="312731" y="67391"/>
                  <a:pt x="311673" y="66862"/>
                </a:cubicBezTo>
                <a:cubicBezTo>
                  <a:pt x="310615" y="66333"/>
                  <a:pt x="293152" y="90145"/>
                  <a:pt x="276748" y="101787"/>
                </a:cubicBezTo>
                <a:cubicBezTo>
                  <a:pt x="260344" y="113429"/>
                  <a:pt x="234415" y="134595"/>
                  <a:pt x="213248" y="136712"/>
                </a:cubicBezTo>
                <a:cubicBezTo>
                  <a:pt x="192081" y="138829"/>
                  <a:pt x="150277" y="136712"/>
                  <a:pt x="149748" y="114487"/>
                </a:cubicBezTo>
                <a:cubicBezTo>
                  <a:pt x="149219" y="92262"/>
                  <a:pt x="206369" y="8654"/>
                  <a:pt x="210073" y="3362"/>
                </a:cubicBezTo>
                <a:cubicBezTo>
                  <a:pt x="213777" y="-1930"/>
                  <a:pt x="182556" y="61041"/>
                  <a:pt x="171973" y="82737"/>
                </a:cubicBezTo>
                <a:cubicBezTo>
                  <a:pt x="161390" y="104433"/>
                  <a:pt x="157156" y="125600"/>
                  <a:pt x="146573" y="133537"/>
                </a:cubicBezTo>
                <a:cubicBezTo>
                  <a:pt x="135990" y="141474"/>
                  <a:pt x="113765" y="135124"/>
                  <a:pt x="108473" y="130362"/>
                </a:cubicBezTo>
                <a:cubicBezTo>
                  <a:pt x="103181" y="125599"/>
                  <a:pt x="109531" y="121366"/>
                  <a:pt x="114823" y="104962"/>
                </a:cubicBezTo>
                <a:cubicBezTo>
                  <a:pt x="120115" y="88558"/>
                  <a:pt x="141811" y="30879"/>
                  <a:pt x="140223" y="31937"/>
                </a:cubicBezTo>
                <a:cubicBezTo>
                  <a:pt x="138635" y="32995"/>
                  <a:pt x="114823" y="95966"/>
                  <a:pt x="105298" y="111312"/>
                </a:cubicBezTo>
                <a:cubicBezTo>
                  <a:pt x="95773" y="126658"/>
                  <a:pt x="86777" y="127187"/>
                  <a:pt x="83073" y="124012"/>
                </a:cubicBezTo>
                <a:cubicBezTo>
                  <a:pt x="79369" y="120837"/>
                  <a:pt x="85190" y="103374"/>
                  <a:pt x="83073" y="92262"/>
                </a:cubicBezTo>
                <a:cubicBezTo>
                  <a:pt x="80956" y="81150"/>
                  <a:pt x="69844" y="72683"/>
                  <a:pt x="70373" y="57337"/>
                </a:cubicBezTo>
                <a:cubicBezTo>
                  <a:pt x="70902" y="41991"/>
                  <a:pt x="87306" y="2833"/>
                  <a:pt x="86248" y="187"/>
                </a:cubicBezTo>
                <a:cubicBezTo>
                  <a:pt x="85190" y="-2459"/>
                  <a:pt x="70373" y="23470"/>
                  <a:pt x="64023" y="41462"/>
                </a:cubicBezTo>
                <a:cubicBezTo>
                  <a:pt x="57673" y="59454"/>
                  <a:pt x="48148" y="108137"/>
                  <a:pt x="48148" y="108137"/>
                </a:cubicBezTo>
                <a:cubicBezTo>
                  <a:pt x="45502" y="121366"/>
                  <a:pt x="-21173" y="125599"/>
                  <a:pt x="6873" y="1367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29650041-51EA-C314-F62B-30667FB36F14}"/>
              </a:ext>
            </a:extLst>
          </p:cNvPr>
          <p:cNvSpPr/>
          <p:nvPr/>
        </p:nvSpPr>
        <p:spPr>
          <a:xfrm>
            <a:off x="5769517" y="4384245"/>
            <a:ext cx="256890" cy="150544"/>
          </a:xfrm>
          <a:custGeom>
            <a:avLst/>
            <a:gdLst>
              <a:gd name="connsiteX0" fmla="*/ 43908 w 256890"/>
              <a:gd name="connsiteY0" fmla="*/ 57580 h 150544"/>
              <a:gd name="connsiteX1" fmla="*/ 126458 w 256890"/>
              <a:gd name="connsiteY1" fmla="*/ 146480 h 150544"/>
              <a:gd name="connsiteX2" fmla="*/ 116933 w 256890"/>
              <a:gd name="connsiteY2" fmla="*/ 127430 h 150544"/>
              <a:gd name="connsiteX3" fmla="*/ 155033 w 256890"/>
              <a:gd name="connsiteY3" fmla="*/ 149655 h 150544"/>
              <a:gd name="connsiteX4" fmla="*/ 183608 w 256890"/>
              <a:gd name="connsiteY4" fmla="*/ 146480 h 150544"/>
              <a:gd name="connsiteX5" fmla="*/ 199483 w 256890"/>
              <a:gd name="connsiteY5" fmla="*/ 133780 h 150544"/>
              <a:gd name="connsiteX6" fmla="*/ 256633 w 256890"/>
              <a:gd name="connsiteY6" fmla="*/ 82980 h 150544"/>
              <a:gd name="connsiteX7" fmla="*/ 218533 w 256890"/>
              <a:gd name="connsiteY7" fmla="*/ 114730 h 150544"/>
              <a:gd name="connsiteX8" fmla="*/ 170908 w 256890"/>
              <a:gd name="connsiteY8" fmla="*/ 127430 h 150544"/>
              <a:gd name="connsiteX9" fmla="*/ 132808 w 256890"/>
              <a:gd name="connsiteY9" fmla="*/ 124255 h 150544"/>
              <a:gd name="connsiteX10" fmla="*/ 250283 w 256890"/>
              <a:gd name="connsiteY10" fmla="*/ 73455 h 150544"/>
              <a:gd name="connsiteX11" fmla="*/ 104233 w 256890"/>
              <a:gd name="connsiteY11" fmla="*/ 114730 h 150544"/>
              <a:gd name="connsiteX12" fmla="*/ 116933 w 256890"/>
              <a:gd name="connsiteY12" fmla="*/ 95680 h 150544"/>
              <a:gd name="connsiteX13" fmla="*/ 97883 w 256890"/>
              <a:gd name="connsiteY13" fmla="*/ 82980 h 150544"/>
              <a:gd name="connsiteX14" fmla="*/ 97883 w 256890"/>
              <a:gd name="connsiteY14" fmla="*/ 70280 h 150544"/>
              <a:gd name="connsiteX15" fmla="*/ 129633 w 256890"/>
              <a:gd name="connsiteY15" fmla="*/ 48055 h 150544"/>
              <a:gd name="connsiteX16" fmla="*/ 189958 w 256890"/>
              <a:gd name="connsiteY16" fmla="*/ 430 h 150544"/>
              <a:gd name="connsiteX17" fmla="*/ 148683 w 256890"/>
              <a:gd name="connsiteY17" fmla="*/ 25830 h 150544"/>
              <a:gd name="connsiteX18" fmla="*/ 104233 w 256890"/>
              <a:gd name="connsiteY18" fmla="*/ 48055 h 150544"/>
              <a:gd name="connsiteX19" fmla="*/ 2633 w 256890"/>
              <a:gd name="connsiteY19" fmla="*/ 13130 h 150544"/>
              <a:gd name="connsiteX20" fmla="*/ 43908 w 256890"/>
              <a:gd name="connsiteY20" fmla="*/ 57580 h 15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6890" h="150544">
                <a:moveTo>
                  <a:pt x="43908" y="57580"/>
                </a:moveTo>
                <a:cubicBezTo>
                  <a:pt x="64545" y="79805"/>
                  <a:pt x="114287" y="134838"/>
                  <a:pt x="126458" y="146480"/>
                </a:cubicBezTo>
                <a:cubicBezTo>
                  <a:pt x="138629" y="158122"/>
                  <a:pt x="112171" y="126901"/>
                  <a:pt x="116933" y="127430"/>
                </a:cubicBezTo>
                <a:cubicBezTo>
                  <a:pt x="121696" y="127959"/>
                  <a:pt x="143920" y="146480"/>
                  <a:pt x="155033" y="149655"/>
                </a:cubicBezTo>
                <a:cubicBezTo>
                  <a:pt x="166146" y="152830"/>
                  <a:pt x="183608" y="146480"/>
                  <a:pt x="183608" y="146480"/>
                </a:cubicBezTo>
                <a:cubicBezTo>
                  <a:pt x="191016" y="143834"/>
                  <a:pt x="187312" y="144363"/>
                  <a:pt x="199483" y="133780"/>
                </a:cubicBezTo>
                <a:cubicBezTo>
                  <a:pt x="211654" y="123197"/>
                  <a:pt x="253458" y="86155"/>
                  <a:pt x="256633" y="82980"/>
                </a:cubicBezTo>
                <a:cubicBezTo>
                  <a:pt x="259808" y="79805"/>
                  <a:pt x="232820" y="107322"/>
                  <a:pt x="218533" y="114730"/>
                </a:cubicBezTo>
                <a:cubicBezTo>
                  <a:pt x="204246" y="122138"/>
                  <a:pt x="185195" y="125843"/>
                  <a:pt x="170908" y="127430"/>
                </a:cubicBezTo>
                <a:cubicBezTo>
                  <a:pt x="156621" y="129017"/>
                  <a:pt x="119579" y="133251"/>
                  <a:pt x="132808" y="124255"/>
                </a:cubicBezTo>
                <a:cubicBezTo>
                  <a:pt x="146037" y="115259"/>
                  <a:pt x="255045" y="75042"/>
                  <a:pt x="250283" y="73455"/>
                </a:cubicBezTo>
                <a:cubicBezTo>
                  <a:pt x="245521" y="71868"/>
                  <a:pt x="104233" y="114730"/>
                  <a:pt x="104233" y="114730"/>
                </a:cubicBezTo>
                <a:cubicBezTo>
                  <a:pt x="82008" y="118434"/>
                  <a:pt x="117991" y="100971"/>
                  <a:pt x="116933" y="95680"/>
                </a:cubicBezTo>
                <a:cubicBezTo>
                  <a:pt x="115875" y="90389"/>
                  <a:pt x="97883" y="82980"/>
                  <a:pt x="97883" y="82980"/>
                </a:cubicBezTo>
                <a:cubicBezTo>
                  <a:pt x="94708" y="78747"/>
                  <a:pt x="92591" y="76101"/>
                  <a:pt x="97883" y="70280"/>
                </a:cubicBezTo>
                <a:cubicBezTo>
                  <a:pt x="103175" y="64459"/>
                  <a:pt x="114287" y="59697"/>
                  <a:pt x="129633" y="48055"/>
                </a:cubicBezTo>
                <a:cubicBezTo>
                  <a:pt x="144979" y="36413"/>
                  <a:pt x="186783" y="4134"/>
                  <a:pt x="189958" y="430"/>
                </a:cubicBezTo>
                <a:cubicBezTo>
                  <a:pt x="193133" y="-3274"/>
                  <a:pt x="162970" y="17893"/>
                  <a:pt x="148683" y="25830"/>
                </a:cubicBezTo>
                <a:cubicBezTo>
                  <a:pt x="134396" y="33767"/>
                  <a:pt x="128575" y="50172"/>
                  <a:pt x="104233" y="48055"/>
                </a:cubicBezTo>
                <a:cubicBezTo>
                  <a:pt x="79891" y="45938"/>
                  <a:pt x="14804" y="14188"/>
                  <a:pt x="2633" y="13130"/>
                </a:cubicBezTo>
                <a:cubicBezTo>
                  <a:pt x="-9538" y="12072"/>
                  <a:pt x="23271" y="35355"/>
                  <a:pt x="43908" y="575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05980AC9-465B-8E44-9794-DB011B243A66}"/>
              </a:ext>
            </a:extLst>
          </p:cNvPr>
          <p:cNvSpPr/>
          <p:nvPr/>
        </p:nvSpPr>
        <p:spPr>
          <a:xfrm>
            <a:off x="5889625" y="4521200"/>
            <a:ext cx="215915" cy="143270"/>
          </a:xfrm>
          <a:custGeom>
            <a:avLst/>
            <a:gdLst>
              <a:gd name="connsiteX0" fmla="*/ 0 w 215915"/>
              <a:gd name="connsiteY0" fmla="*/ 0 h 143270"/>
              <a:gd name="connsiteX1" fmla="*/ 107950 w 215915"/>
              <a:gd name="connsiteY1" fmla="*/ 88900 h 143270"/>
              <a:gd name="connsiteX2" fmla="*/ 88900 w 215915"/>
              <a:gd name="connsiteY2" fmla="*/ 79375 h 143270"/>
              <a:gd name="connsiteX3" fmla="*/ 149225 w 215915"/>
              <a:gd name="connsiteY3" fmla="*/ 123825 h 143270"/>
              <a:gd name="connsiteX4" fmla="*/ 215900 w 215915"/>
              <a:gd name="connsiteY4" fmla="*/ 142875 h 143270"/>
              <a:gd name="connsiteX5" fmla="*/ 155575 w 215915"/>
              <a:gd name="connsiteY5" fmla="*/ 107950 h 143270"/>
              <a:gd name="connsiteX6" fmla="*/ 168275 w 215915"/>
              <a:gd name="connsiteY6" fmla="*/ 66675 h 143270"/>
              <a:gd name="connsiteX7" fmla="*/ 142875 w 215915"/>
              <a:gd name="connsiteY7" fmla="*/ 88900 h 143270"/>
              <a:gd name="connsiteX8" fmla="*/ 95250 w 215915"/>
              <a:gd name="connsiteY8" fmla="*/ 50800 h 143270"/>
              <a:gd name="connsiteX9" fmla="*/ 0 w 215915"/>
              <a:gd name="connsiteY9" fmla="*/ 0 h 143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5915" h="143270">
                <a:moveTo>
                  <a:pt x="0" y="0"/>
                </a:moveTo>
                <a:cubicBezTo>
                  <a:pt x="46566" y="37835"/>
                  <a:pt x="93133" y="75671"/>
                  <a:pt x="107950" y="88900"/>
                </a:cubicBezTo>
                <a:cubicBezTo>
                  <a:pt x="122767" y="102129"/>
                  <a:pt x="82021" y="73554"/>
                  <a:pt x="88900" y="79375"/>
                </a:cubicBezTo>
                <a:cubicBezTo>
                  <a:pt x="95779" y="85196"/>
                  <a:pt x="128058" y="113242"/>
                  <a:pt x="149225" y="123825"/>
                </a:cubicBezTo>
                <a:cubicBezTo>
                  <a:pt x="170392" y="134408"/>
                  <a:pt x="214842" y="145521"/>
                  <a:pt x="215900" y="142875"/>
                </a:cubicBezTo>
                <a:cubicBezTo>
                  <a:pt x="216958" y="140229"/>
                  <a:pt x="163512" y="120650"/>
                  <a:pt x="155575" y="107950"/>
                </a:cubicBezTo>
                <a:cubicBezTo>
                  <a:pt x="147638" y="95250"/>
                  <a:pt x="170392" y="69850"/>
                  <a:pt x="168275" y="66675"/>
                </a:cubicBezTo>
                <a:cubicBezTo>
                  <a:pt x="166158" y="63500"/>
                  <a:pt x="155046" y="91546"/>
                  <a:pt x="142875" y="88900"/>
                </a:cubicBezTo>
                <a:cubicBezTo>
                  <a:pt x="130704" y="86254"/>
                  <a:pt x="95250" y="50800"/>
                  <a:pt x="95250" y="508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55503AB0-874F-A41E-89A4-045CC9C53EAF}"/>
              </a:ext>
            </a:extLst>
          </p:cNvPr>
          <p:cNvSpPr/>
          <p:nvPr/>
        </p:nvSpPr>
        <p:spPr>
          <a:xfrm>
            <a:off x="5824981" y="4453571"/>
            <a:ext cx="106891" cy="159130"/>
          </a:xfrm>
          <a:custGeom>
            <a:avLst/>
            <a:gdLst>
              <a:gd name="connsiteX0" fmla="*/ 1144 w 106891"/>
              <a:gd name="connsiteY0" fmla="*/ 954 h 159130"/>
              <a:gd name="connsiteX1" fmla="*/ 105919 w 106891"/>
              <a:gd name="connsiteY1" fmla="*/ 156529 h 159130"/>
              <a:gd name="connsiteX2" fmla="*/ 51944 w 106891"/>
              <a:gd name="connsiteY2" fmla="*/ 93029 h 159130"/>
              <a:gd name="connsiteX3" fmla="*/ 1144 w 106891"/>
              <a:gd name="connsiteY3" fmla="*/ 954 h 159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891" h="159130">
                <a:moveTo>
                  <a:pt x="1144" y="954"/>
                </a:moveTo>
                <a:cubicBezTo>
                  <a:pt x="10140" y="11537"/>
                  <a:pt x="97452" y="141183"/>
                  <a:pt x="105919" y="156529"/>
                </a:cubicBezTo>
                <a:cubicBezTo>
                  <a:pt x="114386" y="171875"/>
                  <a:pt x="65173" y="115254"/>
                  <a:pt x="51944" y="93029"/>
                </a:cubicBezTo>
                <a:cubicBezTo>
                  <a:pt x="38715" y="70804"/>
                  <a:pt x="-7852" y="-9629"/>
                  <a:pt x="1144" y="9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52B0FBCA-DE76-2BAA-69DB-1A5002AD5B2E}"/>
              </a:ext>
            </a:extLst>
          </p:cNvPr>
          <p:cNvSpPr/>
          <p:nvPr/>
        </p:nvSpPr>
        <p:spPr>
          <a:xfrm>
            <a:off x="5616266" y="4575004"/>
            <a:ext cx="352594" cy="124361"/>
          </a:xfrm>
          <a:custGeom>
            <a:avLst/>
            <a:gdLst>
              <a:gd name="connsiteX0" fmla="*/ 349559 w 352594"/>
              <a:gd name="connsiteY0" fmla="*/ 171 h 124361"/>
              <a:gd name="connsiteX1" fmla="*/ 292409 w 352594"/>
              <a:gd name="connsiteY1" fmla="*/ 73196 h 124361"/>
              <a:gd name="connsiteX2" fmla="*/ 136834 w 352594"/>
              <a:gd name="connsiteY2" fmla="*/ 117646 h 124361"/>
              <a:gd name="connsiteX3" fmla="*/ 162234 w 352594"/>
              <a:gd name="connsiteY3" fmla="*/ 114471 h 124361"/>
              <a:gd name="connsiteX4" fmla="*/ 309 w 352594"/>
              <a:gd name="connsiteY4" fmla="*/ 120821 h 124361"/>
              <a:gd name="connsiteX5" fmla="*/ 209859 w 352594"/>
              <a:gd name="connsiteY5" fmla="*/ 120821 h 124361"/>
              <a:gd name="connsiteX6" fmla="*/ 267009 w 352594"/>
              <a:gd name="connsiteY6" fmla="*/ 76371 h 124361"/>
              <a:gd name="connsiteX7" fmla="*/ 209859 w 352594"/>
              <a:gd name="connsiteY7" fmla="*/ 95421 h 124361"/>
              <a:gd name="connsiteX8" fmla="*/ 349559 w 352594"/>
              <a:gd name="connsiteY8" fmla="*/ 171 h 12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2594" h="124361">
                <a:moveTo>
                  <a:pt x="349559" y="171"/>
                </a:moveTo>
                <a:cubicBezTo>
                  <a:pt x="363317" y="-3533"/>
                  <a:pt x="327863" y="53617"/>
                  <a:pt x="292409" y="73196"/>
                </a:cubicBezTo>
                <a:cubicBezTo>
                  <a:pt x="256955" y="92775"/>
                  <a:pt x="158530" y="110767"/>
                  <a:pt x="136834" y="117646"/>
                </a:cubicBezTo>
                <a:cubicBezTo>
                  <a:pt x="115138" y="124525"/>
                  <a:pt x="184988" y="113942"/>
                  <a:pt x="162234" y="114471"/>
                </a:cubicBezTo>
                <a:cubicBezTo>
                  <a:pt x="139480" y="115000"/>
                  <a:pt x="-7628" y="119763"/>
                  <a:pt x="309" y="120821"/>
                </a:cubicBezTo>
                <a:cubicBezTo>
                  <a:pt x="8246" y="121879"/>
                  <a:pt x="165409" y="128229"/>
                  <a:pt x="209859" y="120821"/>
                </a:cubicBezTo>
                <a:cubicBezTo>
                  <a:pt x="254309" y="113413"/>
                  <a:pt x="267009" y="80604"/>
                  <a:pt x="267009" y="76371"/>
                </a:cubicBezTo>
                <a:cubicBezTo>
                  <a:pt x="267009" y="72138"/>
                  <a:pt x="196101" y="103359"/>
                  <a:pt x="209859" y="95421"/>
                </a:cubicBezTo>
                <a:cubicBezTo>
                  <a:pt x="223617" y="87484"/>
                  <a:pt x="335801" y="3875"/>
                  <a:pt x="349559" y="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103A6AF5-8D96-BC22-B63C-1F723ADFC60B}"/>
              </a:ext>
            </a:extLst>
          </p:cNvPr>
          <p:cNvSpPr/>
          <p:nvPr/>
        </p:nvSpPr>
        <p:spPr>
          <a:xfrm>
            <a:off x="5320905" y="4616447"/>
            <a:ext cx="451805" cy="99098"/>
          </a:xfrm>
          <a:custGeom>
            <a:avLst/>
            <a:gdLst>
              <a:gd name="connsiteX0" fmla="*/ 395 w 451805"/>
              <a:gd name="connsiteY0" fmla="*/ 3 h 99098"/>
              <a:gd name="connsiteX1" fmla="*/ 263920 w 451805"/>
              <a:gd name="connsiteY1" fmla="*/ 76203 h 99098"/>
              <a:gd name="connsiteX2" fmla="*/ 451245 w 451805"/>
              <a:gd name="connsiteY2" fmla="*/ 98428 h 99098"/>
              <a:gd name="connsiteX3" fmla="*/ 317895 w 451805"/>
              <a:gd name="connsiteY3" fmla="*/ 92078 h 99098"/>
              <a:gd name="connsiteX4" fmla="*/ 206770 w 451805"/>
              <a:gd name="connsiteY4" fmla="*/ 79378 h 99098"/>
              <a:gd name="connsiteX5" fmla="*/ 395 w 451805"/>
              <a:gd name="connsiteY5" fmla="*/ 3 h 99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1805" h="99098">
                <a:moveTo>
                  <a:pt x="395" y="3"/>
                </a:moveTo>
                <a:cubicBezTo>
                  <a:pt x="9920" y="-526"/>
                  <a:pt x="188778" y="59799"/>
                  <a:pt x="263920" y="76203"/>
                </a:cubicBezTo>
                <a:cubicBezTo>
                  <a:pt x="339062" y="92607"/>
                  <a:pt x="442249" y="95782"/>
                  <a:pt x="451245" y="98428"/>
                </a:cubicBezTo>
                <a:cubicBezTo>
                  <a:pt x="460241" y="101074"/>
                  <a:pt x="358641" y="95253"/>
                  <a:pt x="317895" y="92078"/>
                </a:cubicBezTo>
                <a:cubicBezTo>
                  <a:pt x="277149" y="88903"/>
                  <a:pt x="257570" y="94195"/>
                  <a:pt x="206770" y="79378"/>
                </a:cubicBezTo>
                <a:cubicBezTo>
                  <a:pt x="155970" y="64561"/>
                  <a:pt x="-9130" y="532"/>
                  <a:pt x="39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846FFCB4-A914-34CC-31E2-6849B457AE66}"/>
              </a:ext>
            </a:extLst>
          </p:cNvPr>
          <p:cNvSpPr/>
          <p:nvPr/>
        </p:nvSpPr>
        <p:spPr>
          <a:xfrm>
            <a:off x="5150343" y="4543419"/>
            <a:ext cx="202808" cy="92547"/>
          </a:xfrm>
          <a:custGeom>
            <a:avLst/>
            <a:gdLst>
              <a:gd name="connsiteX0" fmla="*/ 40782 w 202808"/>
              <a:gd name="connsiteY0" fmla="*/ 6 h 92547"/>
              <a:gd name="connsiteX1" fmla="*/ 2682 w 202808"/>
              <a:gd name="connsiteY1" fmla="*/ 44456 h 92547"/>
              <a:gd name="connsiteX2" fmla="*/ 129682 w 202808"/>
              <a:gd name="connsiteY2" fmla="*/ 92081 h 92547"/>
              <a:gd name="connsiteX3" fmla="*/ 91582 w 202808"/>
              <a:gd name="connsiteY3" fmla="*/ 69856 h 92547"/>
              <a:gd name="connsiteX4" fmla="*/ 202707 w 202808"/>
              <a:gd name="connsiteY4" fmla="*/ 88906 h 92547"/>
              <a:gd name="connsiteX5" fmla="*/ 110632 w 202808"/>
              <a:gd name="connsiteY5" fmla="*/ 73031 h 92547"/>
              <a:gd name="connsiteX6" fmla="*/ 66182 w 202808"/>
              <a:gd name="connsiteY6" fmla="*/ 50806 h 92547"/>
              <a:gd name="connsiteX7" fmla="*/ 12207 w 202808"/>
              <a:gd name="connsiteY7" fmla="*/ 47631 h 92547"/>
              <a:gd name="connsiteX8" fmla="*/ 40782 w 202808"/>
              <a:gd name="connsiteY8" fmla="*/ 6 h 92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808" h="92547">
                <a:moveTo>
                  <a:pt x="40782" y="6"/>
                </a:moveTo>
                <a:cubicBezTo>
                  <a:pt x="39195" y="-523"/>
                  <a:pt x="-12135" y="29110"/>
                  <a:pt x="2682" y="44456"/>
                </a:cubicBezTo>
                <a:cubicBezTo>
                  <a:pt x="17499" y="59802"/>
                  <a:pt x="114865" y="87848"/>
                  <a:pt x="129682" y="92081"/>
                </a:cubicBezTo>
                <a:cubicBezTo>
                  <a:pt x="144499" y="96314"/>
                  <a:pt x="79411" y="70385"/>
                  <a:pt x="91582" y="69856"/>
                </a:cubicBezTo>
                <a:cubicBezTo>
                  <a:pt x="103753" y="69327"/>
                  <a:pt x="202707" y="88906"/>
                  <a:pt x="202707" y="88906"/>
                </a:cubicBezTo>
                <a:cubicBezTo>
                  <a:pt x="205882" y="89435"/>
                  <a:pt x="133386" y="79381"/>
                  <a:pt x="110632" y="73031"/>
                </a:cubicBezTo>
                <a:cubicBezTo>
                  <a:pt x="87878" y="66681"/>
                  <a:pt x="82586" y="55039"/>
                  <a:pt x="66182" y="50806"/>
                </a:cubicBezTo>
                <a:cubicBezTo>
                  <a:pt x="49778" y="46573"/>
                  <a:pt x="18557" y="53981"/>
                  <a:pt x="12207" y="47631"/>
                </a:cubicBezTo>
                <a:cubicBezTo>
                  <a:pt x="5857" y="41281"/>
                  <a:pt x="42369" y="535"/>
                  <a:pt x="40782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35D72E04-7B11-553F-6EC9-2A81AE7222D6}"/>
              </a:ext>
            </a:extLst>
          </p:cNvPr>
          <p:cNvSpPr/>
          <p:nvPr/>
        </p:nvSpPr>
        <p:spPr>
          <a:xfrm>
            <a:off x="5182580" y="4473575"/>
            <a:ext cx="88723" cy="146179"/>
          </a:xfrm>
          <a:custGeom>
            <a:avLst/>
            <a:gdLst>
              <a:gd name="connsiteX0" fmla="*/ 75220 w 88723"/>
              <a:gd name="connsiteY0" fmla="*/ 0 h 146179"/>
              <a:gd name="connsiteX1" fmla="*/ 8545 w 88723"/>
              <a:gd name="connsiteY1" fmla="*/ 66675 h 146179"/>
              <a:gd name="connsiteX2" fmla="*/ 5370 w 88723"/>
              <a:gd name="connsiteY2" fmla="*/ 85725 h 146179"/>
              <a:gd name="connsiteX3" fmla="*/ 49820 w 88723"/>
              <a:gd name="connsiteY3" fmla="*/ 101600 h 146179"/>
              <a:gd name="connsiteX4" fmla="*/ 84745 w 88723"/>
              <a:gd name="connsiteY4" fmla="*/ 146050 h 146179"/>
              <a:gd name="connsiteX5" fmla="*/ 84745 w 88723"/>
              <a:gd name="connsiteY5" fmla="*/ 114300 h 146179"/>
              <a:gd name="connsiteX6" fmla="*/ 56170 w 88723"/>
              <a:gd name="connsiteY6" fmla="*/ 88900 h 146179"/>
              <a:gd name="connsiteX7" fmla="*/ 56170 w 88723"/>
              <a:gd name="connsiteY7" fmla="*/ 69850 h 146179"/>
              <a:gd name="connsiteX8" fmla="*/ 8545 w 88723"/>
              <a:gd name="connsiteY8" fmla="*/ 85725 h 146179"/>
              <a:gd name="connsiteX9" fmla="*/ 75220 w 88723"/>
              <a:gd name="connsiteY9" fmla="*/ 0 h 146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723" h="146179">
                <a:moveTo>
                  <a:pt x="75220" y="0"/>
                </a:moveTo>
                <a:lnTo>
                  <a:pt x="8545" y="66675"/>
                </a:lnTo>
                <a:cubicBezTo>
                  <a:pt x="-3097" y="80962"/>
                  <a:pt x="-1509" y="79904"/>
                  <a:pt x="5370" y="85725"/>
                </a:cubicBezTo>
                <a:cubicBezTo>
                  <a:pt x="12249" y="91546"/>
                  <a:pt x="36591" y="91546"/>
                  <a:pt x="49820" y="101600"/>
                </a:cubicBezTo>
                <a:cubicBezTo>
                  <a:pt x="63049" y="111654"/>
                  <a:pt x="78924" y="143933"/>
                  <a:pt x="84745" y="146050"/>
                </a:cubicBezTo>
                <a:cubicBezTo>
                  <a:pt x="90566" y="148167"/>
                  <a:pt x="89508" y="123825"/>
                  <a:pt x="84745" y="114300"/>
                </a:cubicBezTo>
                <a:cubicBezTo>
                  <a:pt x="79982" y="104775"/>
                  <a:pt x="56170" y="88900"/>
                  <a:pt x="56170" y="88900"/>
                </a:cubicBezTo>
                <a:cubicBezTo>
                  <a:pt x="51407" y="81492"/>
                  <a:pt x="64107" y="70379"/>
                  <a:pt x="56170" y="69850"/>
                </a:cubicBezTo>
                <a:cubicBezTo>
                  <a:pt x="48232" y="69321"/>
                  <a:pt x="5899" y="93133"/>
                  <a:pt x="8545" y="85725"/>
                </a:cubicBezTo>
                <a:cubicBezTo>
                  <a:pt x="11191" y="78317"/>
                  <a:pt x="75220" y="3175"/>
                  <a:pt x="7522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C0BA6728-8D30-5F3D-4457-EBA3002F2406}"/>
              </a:ext>
            </a:extLst>
          </p:cNvPr>
          <p:cNvSpPr/>
          <p:nvPr/>
        </p:nvSpPr>
        <p:spPr>
          <a:xfrm>
            <a:off x="5261303" y="4448014"/>
            <a:ext cx="47357" cy="190772"/>
          </a:xfrm>
          <a:custGeom>
            <a:avLst/>
            <a:gdLst>
              <a:gd name="connsiteX0" fmla="*/ 47297 w 47357"/>
              <a:gd name="connsiteY0" fmla="*/ 161 h 190772"/>
              <a:gd name="connsiteX1" fmla="*/ 2847 w 47357"/>
              <a:gd name="connsiteY1" fmla="*/ 63661 h 190772"/>
              <a:gd name="connsiteX2" fmla="*/ 6022 w 47357"/>
              <a:gd name="connsiteY2" fmla="*/ 133511 h 190772"/>
              <a:gd name="connsiteX3" fmla="*/ 18722 w 47357"/>
              <a:gd name="connsiteY3" fmla="*/ 190661 h 190772"/>
              <a:gd name="connsiteX4" fmla="*/ 6022 w 47357"/>
              <a:gd name="connsiteY4" fmla="*/ 146211 h 190772"/>
              <a:gd name="connsiteX5" fmla="*/ 12372 w 47357"/>
              <a:gd name="connsiteY5" fmla="*/ 82711 h 190772"/>
              <a:gd name="connsiteX6" fmla="*/ 47297 w 47357"/>
              <a:gd name="connsiteY6" fmla="*/ 161 h 190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357" h="190772">
                <a:moveTo>
                  <a:pt x="47297" y="161"/>
                </a:moveTo>
                <a:cubicBezTo>
                  <a:pt x="45710" y="-3014"/>
                  <a:pt x="9726" y="41436"/>
                  <a:pt x="2847" y="63661"/>
                </a:cubicBezTo>
                <a:cubicBezTo>
                  <a:pt x="-4032" y="85886"/>
                  <a:pt x="3376" y="112344"/>
                  <a:pt x="6022" y="133511"/>
                </a:cubicBezTo>
                <a:cubicBezTo>
                  <a:pt x="8668" y="154678"/>
                  <a:pt x="18722" y="188544"/>
                  <a:pt x="18722" y="190661"/>
                </a:cubicBezTo>
                <a:cubicBezTo>
                  <a:pt x="18722" y="192778"/>
                  <a:pt x="7080" y="164202"/>
                  <a:pt x="6022" y="146211"/>
                </a:cubicBezTo>
                <a:cubicBezTo>
                  <a:pt x="4964" y="128220"/>
                  <a:pt x="6022" y="101761"/>
                  <a:pt x="12372" y="82711"/>
                </a:cubicBezTo>
                <a:cubicBezTo>
                  <a:pt x="18722" y="63661"/>
                  <a:pt x="48884" y="3336"/>
                  <a:pt x="47297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A85F7801-2BC1-47EF-EB09-9BB16891571D}"/>
              </a:ext>
            </a:extLst>
          </p:cNvPr>
          <p:cNvSpPr/>
          <p:nvPr/>
        </p:nvSpPr>
        <p:spPr>
          <a:xfrm>
            <a:off x="5227133" y="4463995"/>
            <a:ext cx="65662" cy="138851"/>
          </a:xfrm>
          <a:custGeom>
            <a:avLst/>
            <a:gdLst>
              <a:gd name="connsiteX0" fmla="*/ 65592 w 65662"/>
              <a:gd name="connsiteY0" fmla="*/ 55 h 138851"/>
              <a:gd name="connsiteX1" fmla="*/ 14792 w 65662"/>
              <a:gd name="connsiteY1" fmla="*/ 54030 h 138851"/>
              <a:gd name="connsiteX2" fmla="*/ 24317 w 65662"/>
              <a:gd name="connsiteY2" fmla="*/ 136580 h 138851"/>
              <a:gd name="connsiteX3" fmla="*/ 14792 w 65662"/>
              <a:gd name="connsiteY3" fmla="*/ 111180 h 138851"/>
              <a:gd name="connsiteX4" fmla="*/ 2092 w 65662"/>
              <a:gd name="connsiteY4" fmla="*/ 63555 h 138851"/>
              <a:gd name="connsiteX5" fmla="*/ 65592 w 65662"/>
              <a:gd name="connsiteY5" fmla="*/ 55 h 138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662" h="138851">
                <a:moveTo>
                  <a:pt x="65592" y="55"/>
                </a:moveTo>
                <a:cubicBezTo>
                  <a:pt x="67709" y="-1533"/>
                  <a:pt x="21671" y="31276"/>
                  <a:pt x="14792" y="54030"/>
                </a:cubicBezTo>
                <a:cubicBezTo>
                  <a:pt x="7913" y="76784"/>
                  <a:pt x="24317" y="127055"/>
                  <a:pt x="24317" y="136580"/>
                </a:cubicBezTo>
                <a:cubicBezTo>
                  <a:pt x="24317" y="146105"/>
                  <a:pt x="18496" y="123351"/>
                  <a:pt x="14792" y="111180"/>
                </a:cubicBezTo>
                <a:cubicBezTo>
                  <a:pt x="11088" y="99009"/>
                  <a:pt x="-5845" y="81017"/>
                  <a:pt x="2092" y="63555"/>
                </a:cubicBezTo>
                <a:cubicBezTo>
                  <a:pt x="10029" y="46093"/>
                  <a:pt x="63475" y="1643"/>
                  <a:pt x="65592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DA16D10D-7C13-7267-7194-6AE48383E888}"/>
              </a:ext>
            </a:extLst>
          </p:cNvPr>
          <p:cNvSpPr/>
          <p:nvPr/>
        </p:nvSpPr>
        <p:spPr>
          <a:xfrm>
            <a:off x="5102556" y="4479825"/>
            <a:ext cx="129955" cy="193636"/>
          </a:xfrm>
          <a:custGeom>
            <a:avLst/>
            <a:gdLst>
              <a:gd name="connsiteX0" fmla="*/ 129844 w 129955"/>
              <a:gd name="connsiteY0" fmla="*/ 100 h 193636"/>
              <a:gd name="connsiteX1" fmla="*/ 25069 w 129955"/>
              <a:gd name="connsiteY1" fmla="*/ 92175 h 193636"/>
              <a:gd name="connsiteX2" fmla="*/ 18719 w 129955"/>
              <a:gd name="connsiteY2" fmla="*/ 133450 h 193636"/>
              <a:gd name="connsiteX3" fmla="*/ 34594 w 129955"/>
              <a:gd name="connsiteY3" fmla="*/ 190600 h 193636"/>
              <a:gd name="connsiteX4" fmla="*/ 37769 w 129955"/>
              <a:gd name="connsiteY4" fmla="*/ 177900 h 193636"/>
              <a:gd name="connsiteX5" fmla="*/ 2844 w 129955"/>
              <a:gd name="connsiteY5" fmla="*/ 111225 h 193636"/>
              <a:gd name="connsiteX6" fmla="*/ 129844 w 129955"/>
              <a:gd name="connsiteY6" fmla="*/ 100 h 193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955" h="193636">
                <a:moveTo>
                  <a:pt x="129844" y="100"/>
                </a:moveTo>
                <a:cubicBezTo>
                  <a:pt x="133548" y="-3075"/>
                  <a:pt x="43590" y="69950"/>
                  <a:pt x="25069" y="92175"/>
                </a:cubicBezTo>
                <a:cubicBezTo>
                  <a:pt x="6548" y="114400"/>
                  <a:pt x="17132" y="117046"/>
                  <a:pt x="18719" y="133450"/>
                </a:cubicBezTo>
                <a:cubicBezTo>
                  <a:pt x="20306" y="149854"/>
                  <a:pt x="34594" y="190600"/>
                  <a:pt x="34594" y="190600"/>
                </a:cubicBezTo>
                <a:cubicBezTo>
                  <a:pt x="37769" y="198008"/>
                  <a:pt x="43061" y="191129"/>
                  <a:pt x="37769" y="177900"/>
                </a:cubicBezTo>
                <a:cubicBezTo>
                  <a:pt x="32477" y="164671"/>
                  <a:pt x="-11444" y="138742"/>
                  <a:pt x="2844" y="111225"/>
                </a:cubicBezTo>
                <a:cubicBezTo>
                  <a:pt x="17131" y="83708"/>
                  <a:pt x="126140" y="3275"/>
                  <a:pt x="129844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37034F30-702B-F2EA-C7FA-9131518B311F}"/>
              </a:ext>
            </a:extLst>
          </p:cNvPr>
          <p:cNvSpPr/>
          <p:nvPr/>
        </p:nvSpPr>
        <p:spPr>
          <a:xfrm>
            <a:off x="5133877" y="4608071"/>
            <a:ext cx="369509" cy="97450"/>
          </a:xfrm>
          <a:custGeom>
            <a:avLst/>
            <a:gdLst>
              <a:gd name="connsiteX0" fmla="*/ 98 w 369509"/>
              <a:gd name="connsiteY0" fmla="*/ 21079 h 97450"/>
              <a:gd name="connsiteX1" fmla="*/ 219173 w 369509"/>
              <a:gd name="connsiteY1" fmla="*/ 24254 h 97450"/>
              <a:gd name="connsiteX2" fmla="*/ 368398 w 369509"/>
              <a:gd name="connsiteY2" fmla="*/ 97279 h 97450"/>
              <a:gd name="connsiteX3" fmla="*/ 282673 w 369509"/>
              <a:gd name="connsiteY3" fmla="*/ 43304 h 97450"/>
              <a:gd name="connsiteX4" fmla="*/ 196948 w 369509"/>
              <a:gd name="connsiteY4" fmla="*/ 5204 h 97450"/>
              <a:gd name="connsiteX5" fmla="*/ 190598 w 369509"/>
              <a:gd name="connsiteY5" fmla="*/ 2029 h 97450"/>
              <a:gd name="connsiteX6" fmla="*/ 98 w 369509"/>
              <a:gd name="connsiteY6" fmla="*/ 21079 h 97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9509" h="97450">
                <a:moveTo>
                  <a:pt x="98" y="21079"/>
                </a:moveTo>
                <a:cubicBezTo>
                  <a:pt x="4860" y="24783"/>
                  <a:pt x="157790" y="11554"/>
                  <a:pt x="219173" y="24254"/>
                </a:cubicBezTo>
                <a:cubicBezTo>
                  <a:pt x="280556" y="36954"/>
                  <a:pt x="357815" y="94104"/>
                  <a:pt x="368398" y="97279"/>
                </a:cubicBezTo>
                <a:cubicBezTo>
                  <a:pt x="378981" y="100454"/>
                  <a:pt x="311248" y="58650"/>
                  <a:pt x="282673" y="43304"/>
                </a:cubicBezTo>
                <a:cubicBezTo>
                  <a:pt x="254098" y="27958"/>
                  <a:pt x="196948" y="5204"/>
                  <a:pt x="196948" y="5204"/>
                </a:cubicBezTo>
                <a:cubicBezTo>
                  <a:pt x="181602" y="-1675"/>
                  <a:pt x="216527" y="-617"/>
                  <a:pt x="190598" y="2029"/>
                </a:cubicBezTo>
                <a:cubicBezTo>
                  <a:pt x="164669" y="4675"/>
                  <a:pt x="-4664" y="17375"/>
                  <a:pt x="98" y="21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C65046BC-B38C-625C-53B5-D8ED0B1E9804}"/>
              </a:ext>
            </a:extLst>
          </p:cNvPr>
          <p:cNvSpPr/>
          <p:nvPr/>
        </p:nvSpPr>
        <p:spPr>
          <a:xfrm>
            <a:off x="5140253" y="4597400"/>
            <a:ext cx="391101" cy="136570"/>
          </a:xfrm>
          <a:custGeom>
            <a:avLst/>
            <a:gdLst>
              <a:gd name="connsiteX0" fmla="*/ 72 w 391101"/>
              <a:gd name="connsiteY0" fmla="*/ 0 h 136570"/>
              <a:gd name="connsiteX1" fmla="*/ 209622 w 391101"/>
              <a:gd name="connsiteY1" fmla="*/ 76200 h 136570"/>
              <a:gd name="connsiteX2" fmla="*/ 184222 w 391101"/>
              <a:gd name="connsiteY2" fmla="*/ 66675 h 136570"/>
              <a:gd name="connsiteX3" fmla="*/ 390597 w 391101"/>
              <a:gd name="connsiteY3" fmla="*/ 136525 h 136570"/>
              <a:gd name="connsiteX4" fmla="*/ 235022 w 391101"/>
              <a:gd name="connsiteY4" fmla="*/ 76200 h 136570"/>
              <a:gd name="connsiteX5" fmla="*/ 72 w 391101"/>
              <a:gd name="connsiteY5" fmla="*/ 0 h 136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101" h="136570">
                <a:moveTo>
                  <a:pt x="72" y="0"/>
                </a:moveTo>
                <a:cubicBezTo>
                  <a:pt x="-4161" y="0"/>
                  <a:pt x="178930" y="65088"/>
                  <a:pt x="209622" y="76200"/>
                </a:cubicBezTo>
                <a:cubicBezTo>
                  <a:pt x="240314" y="87313"/>
                  <a:pt x="184222" y="66675"/>
                  <a:pt x="184222" y="66675"/>
                </a:cubicBezTo>
                <a:lnTo>
                  <a:pt x="390597" y="136525"/>
                </a:lnTo>
                <a:cubicBezTo>
                  <a:pt x="399064" y="138112"/>
                  <a:pt x="299051" y="97896"/>
                  <a:pt x="235022" y="76200"/>
                </a:cubicBezTo>
                <a:cubicBezTo>
                  <a:pt x="170993" y="54504"/>
                  <a:pt x="4305" y="0"/>
                  <a:pt x="7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DADBE3CA-C1FB-9E9D-44B0-DE2F927AA877}"/>
              </a:ext>
            </a:extLst>
          </p:cNvPr>
          <p:cNvSpPr/>
          <p:nvPr/>
        </p:nvSpPr>
        <p:spPr>
          <a:xfrm>
            <a:off x="5615573" y="4571989"/>
            <a:ext cx="345211" cy="151273"/>
          </a:xfrm>
          <a:custGeom>
            <a:avLst/>
            <a:gdLst>
              <a:gd name="connsiteX0" fmla="*/ 343902 w 345211"/>
              <a:gd name="connsiteY0" fmla="*/ 11 h 151273"/>
              <a:gd name="connsiteX1" fmla="*/ 334377 w 345211"/>
              <a:gd name="connsiteY1" fmla="*/ 95261 h 151273"/>
              <a:gd name="connsiteX2" fmla="*/ 274052 w 345211"/>
              <a:gd name="connsiteY2" fmla="*/ 133361 h 151273"/>
              <a:gd name="connsiteX3" fmla="*/ 324852 w 345211"/>
              <a:gd name="connsiteY3" fmla="*/ 117486 h 151273"/>
              <a:gd name="connsiteX4" fmla="*/ 162927 w 345211"/>
              <a:gd name="connsiteY4" fmla="*/ 146061 h 151273"/>
              <a:gd name="connsiteX5" fmla="*/ 1002 w 345211"/>
              <a:gd name="connsiteY5" fmla="*/ 142886 h 151273"/>
              <a:gd name="connsiteX6" fmla="*/ 242302 w 345211"/>
              <a:gd name="connsiteY6" fmla="*/ 149236 h 151273"/>
              <a:gd name="connsiteX7" fmla="*/ 318502 w 345211"/>
              <a:gd name="connsiteY7" fmla="*/ 101611 h 151273"/>
              <a:gd name="connsiteX8" fmla="*/ 343902 w 345211"/>
              <a:gd name="connsiteY8" fmla="*/ 11 h 151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5211" h="151273">
                <a:moveTo>
                  <a:pt x="343902" y="11"/>
                </a:moveTo>
                <a:cubicBezTo>
                  <a:pt x="346548" y="-1047"/>
                  <a:pt x="346019" y="73036"/>
                  <a:pt x="334377" y="95261"/>
                </a:cubicBezTo>
                <a:cubicBezTo>
                  <a:pt x="322735" y="117486"/>
                  <a:pt x="275639" y="129657"/>
                  <a:pt x="274052" y="133361"/>
                </a:cubicBezTo>
                <a:cubicBezTo>
                  <a:pt x="272465" y="137065"/>
                  <a:pt x="343373" y="115369"/>
                  <a:pt x="324852" y="117486"/>
                </a:cubicBezTo>
                <a:cubicBezTo>
                  <a:pt x="306331" y="119603"/>
                  <a:pt x="216902" y="141828"/>
                  <a:pt x="162927" y="146061"/>
                </a:cubicBezTo>
                <a:cubicBezTo>
                  <a:pt x="108952" y="150294"/>
                  <a:pt x="-12227" y="142357"/>
                  <a:pt x="1002" y="142886"/>
                </a:cubicBezTo>
                <a:cubicBezTo>
                  <a:pt x="14231" y="143415"/>
                  <a:pt x="189386" y="156115"/>
                  <a:pt x="242302" y="149236"/>
                </a:cubicBezTo>
                <a:cubicBezTo>
                  <a:pt x="295218" y="142357"/>
                  <a:pt x="300510" y="121719"/>
                  <a:pt x="318502" y="101611"/>
                </a:cubicBezTo>
                <a:cubicBezTo>
                  <a:pt x="336494" y="81503"/>
                  <a:pt x="341256" y="1069"/>
                  <a:pt x="343902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D9378019-0F47-D2DE-A299-74B7F4D2E499}"/>
              </a:ext>
            </a:extLst>
          </p:cNvPr>
          <p:cNvSpPr/>
          <p:nvPr/>
        </p:nvSpPr>
        <p:spPr>
          <a:xfrm>
            <a:off x="5979634" y="4639356"/>
            <a:ext cx="160506" cy="90163"/>
          </a:xfrm>
          <a:custGeom>
            <a:avLst/>
            <a:gdLst>
              <a:gd name="connsiteX0" fmla="*/ 2066 w 160506"/>
              <a:gd name="connsiteY0" fmla="*/ 2494 h 90163"/>
              <a:gd name="connsiteX1" fmla="*/ 157641 w 160506"/>
              <a:gd name="connsiteY1" fmla="*/ 88219 h 90163"/>
              <a:gd name="connsiteX2" fmla="*/ 100491 w 160506"/>
              <a:gd name="connsiteY2" fmla="*/ 59644 h 90163"/>
              <a:gd name="connsiteX3" fmla="*/ 68741 w 160506"/>
              <a:gd name="connsiteY3" fmla="*/ 27894 h 90163"/>
              <a:gd name="connsiteX4" fmla="*/ 2066 w 160506"/>
              <a:gd name="connsiteY4" fmla="*/ 2494 h 90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506" h="90163">
                <a:moveTo>
                  <a:pt x="2066" y="2494"/>
                </a:moveTo>
                <a:cubicBezTo>
                  <a:pt x="16883" y="12548"/>
                  <a:pt x="141237" y="78694"/>
                  <a:pt x="157641" y="88219"/>
                </a:cubicBezTo>
                <a:cubicBezTo>
                  <a:pt x="174045" y="97744"/>
                  <a:pt x="115308" y="69698"/>
                  <a:pt x="100491" y="59644"/>
                </a:cubicBezTo>
                <a:cubicBezTo>
                  <a:pt x="85674" y="49590"/>
                  <a:pt x="80912" y="40594"/>
                  <a:pt x="68741" y="27894"/>
                </a:cubicBezTo>
                <a:cubicBezTo>
                  <a:pt x="56570" y="15194"/>
                  <a:pt x="-12751" y="-7560"/>
                  <a:pt x="2066" y="24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CB40FA23-D1E4-C837-8A87-EE47056FFB07}"/>
              </a:ext>
            </a:extLst>
          </p:cNvPr>
          <p:cNvSpPr/>
          <p:nvPr/>
        </p:nvSpPr>
        <p:spPr>
          <a:xfrm>
            <a:off x="5866623" y="4706841"/>
            <a:ext cx="159644" cy="106572"/>
          </a:xfrm>
          <a:custGeom>
            <a:avLst/>
            <a:gdLst>
              <a:gd name="connsiteX0" fmla="*/ 777 w 159644"/>
              <a:gd name="connsiteY0" fmla="*/ 1684 h 106572"/>
              <a:gd name="connsiteX1" fmla="*/ 54752 w 159644"/>
              <a:gd name="connsiteY1" fmla="*/ 14384 h 106572"/>
              <a:gd name="connsiteX2" fmla="*/ 83327 w 159644"/>
              <a:gd name="connsiteY2" fmla="*/ 36609 h 106572"/>
              <a:gd name="connsiteX3" fmla="*/ 159527 w 159644"/>
              <a:gd name="connsiteY3" fmla="*/ 106459 h 106572"/>
              <a:gd name="connsiteX4" fmla="*/ 99202 w 159644"/>
              <a:gd name="connsiteY4" fmla="*/ 52484 h 106572"/>
              <a:gd name="connsiteX5" fmla="*/ 777 w 159644"/>
              <a:gd name="connsiteY5" fmla="*/ 1684 h 106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644" h="106572">
                <a:moveTo>
                  <a:pt x="777" y="1684"/>
                </a:moveTo>
                <a:cubicBezTo>
                  <a:pt x="-6631" y="-4666"/>
                  <a:pt x="40994" y="8563"/>
                  <a:pt x="54752" y="14384"/>
                </a:cubicBezTo>
                <a:cubicBezTo>
                  <a:pt x="68510" y="20205"/>
                  <a:pt x="65865" y="21263"/>
                  <a:pt x="83327" y="36609"/>
                </a:cubicBezTo>
                <a:cubicBezTo>
                  <a:pt x="100789" y="51955"/>
                  <a:pt x="156881" y="103813"/>
                  <a:pt x="159527" y="106459"/>
                </a:cubicBezTo>
                <a:cubicBezTo>
                  <a:pt x="162173" y="109105"/>
                  <a:pt x="119310" y="64655"/>
                  <a:pt x="99202" y="52484"/>
                </a:cubicBezTo>
                <a:cubicBezTo>
                  <a:pt x="79094" y="40313"/>
                  <a:pt x="8185" y="8034"/>
                  <a:pt x="777" y="1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11E42F26-C438-1D51-7EDB-161EED19C0AF}"/>
              </a:ext>
            </a:extLst>
          </p:cNvPr>
          <p:cNvSpPr/>
          <p:nvPr/>
        </p:nvSpPr>
        <p:spPr>
          <a:xfrm>
            <a:off x="5606093" y="4702371"/>
            <a:ext cx="321632" cy="133154"/>
          </a:xfrm>
          <a:custGeom>
            <a:avLst/>
            <a:gdLst>
              <a:gd name="connsiteX0" fmla="*/ 321632 w 321632"/>
              <a:gd name="connsiteY0" fmla="*/ 2979 h 133154"/>
              <a:gd name="connsiteX1" fmla="*/ 229557 w 321632"/>
              <a:gd name="connsiteY1" fmla="*/ 28379 h 133154"/>
              <a:gd name="connsiteX2" fmla="*/ 226382 w 321632"/>
              <a:gd name="connsiteY2" fmla="*/ 76004 h 133154"/>
              <a:gd name="connsiteX3" fmla="*/ 197807 w 321632"/>
              <a:gd name="connsiteY3" fmla="*/ 37904 h 133154"/>
              <a:gd name="connsiteX4" fmla="*/ 181932 w 321632"/>
              <a:gd name="connsiteY4" fmla="*/ 34729 h 133154"/>
              <a:gd name="connsiteX5" fmla="*/ 181932 w 321632"/>
              <a:gd name="connsiteY5" fmla="*/ 79179 h 133154"/>
              <a:gd name="connsiteX6" fmla="*/ 213682 w 321632"/>
              <a:gd name="connsiteY6" fmla="*/ 133154 h 133154"/>
              <a:gd name="connsiteX7" fmla="*/ 191457 w 321632"/>
              <a:gd name="connsiteY7" fmla="*/ 79179 h 133154"/>
              <a:gd name="connsiteX8" fmla="*/ 124782 w 321632"/>
              <a:gd name="connsiteY8" fmla="*/ 53779 h 133154"/>
              <a:gd name="connsiteX9" fmla="*/ 83507 w 321632"/>
              <a:gd name="connsiteY9" fmla="*/ 18854 h 133154"/>
              <a:gd name="connsiteX10" fmla="*/ 957 w 321632"/>
              <a:gd name="connsiteY10" fmla="*/ 9329 h 133154"/>
              <a:gd name="connsiteX11" fmla="*/ 143832 w 321632"/>
              <a:gd name="connsiteY11" fmla="*/ 34729 h 133154"/>
              <a:gd name="connsiteX12" fmla="*/ 175582 w 321632"/>
              <a:gd name="connsiteY12" fmla="*/ 22029 h 133154"/>
              <a:gd name="connsiteX13" fmla="*/ 229557 w 321632"/>
              <a:gd name="connsiteY13" fmla="*/ 2979 h 133154"/>
              <a:gd name="connsiteX14" fmla="*/ 321632 w 321632"/>
              <a:gd name="connsiteY14" fmla="*/ 2979 h 13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21632" h="133154">
                <a:moveTo>
                  <a:pt x="321632" y="2979"/>
                </a:moveTo>
                <a:cubicBezTo>
                  <a:pt x="321632" y="7212"/>
                  <a:pt x="245432" y="16208"/>
                  <a:pt x="229557" y="28379"/>
                </a:cubicBezTo>
                <a:cubicBezTo>
                  <a:pt x="213682" y="40550"/>
                  <a:pt x="231674" y="74417"/>
                  <a:pt x="226382" y="76004"/>
                </a:cubicBezTo>
                <a:cubicBezTo>
                  <a:pt x="221090" y="77591"/>
                  <a:pt x="197807" y="37904"/>
                  <a:pt x="197807" y="37904"/>
                </a:cubicBezTo>
                <a:cubicBezTo>
                  <a:pt x="190399" y="31025"/>
                  <a:pt x="184578" y="27850"/>
                  <a:pt x="181932" y="34729"/>
                </a:cubicBezTo>
                <a:cubicBezTo>
                  <a:pt x="179286" y="41608"/>
                  <a:pt x="176640" y="62775"/>
                  <a:pt x="181932" y="79179"/>
                </a:cubicBezTo>
                <a:cubicBezTo>
                  <a:pt x="187224" y="95583"/>
                  <a:pt x="212095" y="133154"/>
                  <a:pt x="213682" y="133154"/>
                </a:cubicBezTo>
                <a:cubicBezTo>
                  <a:pt x="215269" y="133154"/>
                  <a:pt x="206274" y="92408"/>
                  <a:pt x="191457" y="79179"/>
                </a:cubicBezTo>
                <a:cubicBezTo>
                  <a:pt x="176640" y="65950"/>
                  <a:pt x="142774" y="63833"/>
                  <a:pt x="124782" y="53779"/>
                </a:cubicBezTo>
                <a:cubicBezTo>
                  <a:pt x="106790" y="43725"/>
                  <a:pt x="104144" y="26262"/>
                  <a:pt x="83507" y="18854"/>
                </a:cubicBezTo>
                <a:cubicBezTo>
                  <a:pt x="62870" y="11446"/>
                  <a:pt x="-9097" y="6683"/>
                  <a:pt x="957" y="9329"/>
                </a:cubicBezTo>
                <a:cubicBezTo>
                  <a:pt x="11011" y="11975"/>
                  <a:pt x="114728" y="32612"/>
                  <a:pt x="143832" y="34729"/>
                </a:cubicBezTo>
                <a:cubicBezTo>
                  <a:pt x="172936" y="36846"/>
                  <a:pt x="161295" y="27321"/>
                  <a:pt x="175582" y="22029"/>
                </a:cubicBezTo>
                <a:cubicBezTo>
                  <a:pt x="189869" y="16737"/>
                  <a:pt x="205215" y="6683"/>
                  <a:pt x="229557" y="2979"/>
                </a:cubicBezTo>
                <a:cubicBezTo>
                  <a:pt x="253899" y="-725"/>
                  <a:pt x="321632" y="-1254"/>
                  <a:pt x="321632" y="29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3FDE70CC-C2B8-A8AA-3DC3-521B54C7088B}"/>
              </a:ext>
            </a:extLst>
          </p:cNvPr>
          <p:cNvSpPr/>
          <p:nvPr/>
        </p:nvSpPr>
        <p:spPr>
          <a:xfrm>
            <a:off x="5273562" y="4635404"/>
            <a:ext cx="89175" cy="60984"/>
          </a:xfrm>
          <a:custGeom>
            <a:avLst/>
            <a:gdLst>
              <a:gd name="connsiteX0" fmla="*/ 89013 w 89175"/>
              <a:gd name="connsiteY0" fmla="*/ 96 h 60984"/>
              <a:gd name="connsiteX1" fmla="*/ 57263 w 89175"/>
              <a:gd name="connsiteY1" fmla="*/ 41371 h 60984"/>
              <a:gd name="connsiteX2" fmla="*/ 113 w 89175"/>
              <a:gd name="connsiteY2" fmla="*/ 60421 h 60984"/>
              <a:gd name="connsiteX3" fmla="*/ 44563 w 89175"/>
              <a:gd name="connsiteY3" fmla="*/ 54071 h 60984"/>
              <a:gd name="connsiteX4" fmla="*/ 89013 w 89175"/>
              <a:gd name="connsiteY4" fmla="*/ 96 h 60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175" h="60984">
                <a:moveTo>
                  <a:pt x="89013" y="96"/>
                </a:moveTo>
                <a:cubicBezTo>
                  <a:pt x="91130" y="-2021"/>
                  <a:pt x="72080" y="31317"/>
                  <a:pt x="57263" y="41371"/>
                </a:cubicBezTo>
                <a:cubicBezTo>
                  <a:pt x="42446" y="51425"/>
                  <a:pt x="2230" y="58304"/>
                  <a:pt x="113" y="60421"/>
                </a:cubicBezTo>
                <a:cubicBezTo>
                  <a:pt x="-2004" y="62538"/>
                  <a:pt x="26042" y="58304"/>
                  <a:pt x="44563" y="54071"/>
                </a:cubicBezTo>
                <a:cubicBezTo>
                  <a:pt x="63084" y="49838"/>
                  <a:pt x="86896" y="2213"/>
                  <a:pt x="89013" y="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87B7AB5C-A649-A002-46B9-A80C37200A17}"/>
              </a:ext>
            </a:extLst>
          </p:cNvPr>
          <p:cNvSpPr/>
          <p:nvPr/>
        </p:nvSpPr>
        <p:spPr>
          <a:xfrm>
            <a:off x="5381625" y="4651348"/>
            <a:ext cx="134983" cy="108055"/>
          </a:xfrm>
          <a:custGeom>
            <a:avLst/>
            <a:gdLst>
              <a:gd name="connsiteX0" fmla="*/ 28575 w 134983"/>
              <a:gd name="connsiteY0" fmla="*/ 27 h 108055"/>
              <a:gd name="connsiteX1" fmla="*/ 133350 w 134983"/>
              <a:gd name="connsiteY1" fmla="*/ 38127 h 108055"/>
              <a:gd name="connsiteX2" fmla="*/ 95250 w 134983"/>
              <a:gd name="connsiteY2" fmla="*/ 57177 h 108055"/>
              <a:gd name="connsiteX3" fmla="*/ 0 w 134983"/>
              <a:gd name="connsiteY3" fmla="*/ 107977 h 108055"/>
              <a:gd name="connsiteX4" fmla="*/ 95250 w 134983"/>
              <a:gd name="connsiteY4" fmla="*/ 44477 h 108055"/>
              <a:gd name="connsiteX5" fmla="*/ 28575 w 134983"/>
              <a:gd name="connsiteY5" fmla="*/ 27 h 108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983" h="108055">
                <a:moveTo>
                  <a:pt x="28575" y="27"/>
                </a:moveTo>
                <a:cubicBezTo>
                  <a:pt x="34925" y="-1031"/>
                  <a:pt x="122238" y="28602"/>
                  <a:pt x="133350" y="38127"/>
                </a:cubicBezTo>
                <a:cubicBezTo>
                  <a:pt x="144463" y="47652"/>
                  <a:pt x="95250" y="57177"/>
                  <a:pt x="95250" y="57177"/>
                </a:cubicBezTo>
                <a:cubicBezTo>
                  <a:pt x="73025" y="68819"/>
                  <a:pt x="0" y="110094"/>
                  <a:pt x="0" y="107977"/>
                </a:cubicBezTo>
                <a:cubicBezTo>
                  <a:pt x="0" y="105860"/>
                  <a:pt x="83079" y="58764"/>
                  <a:pt x="95250" y="44477"/>
                </a:cubicBezTo>
                <a:cubicBezTo>
                  <a:pt x="107421" y="30190"/>
                  <a:pt x="22225" y="1085"/>
                  <a:pt x="28575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B9106EEF-B1D4-97EE-9E61-E071E712FBC1}"/>
              </a:ext>
            </a:extLst>
          </p:cNvPr>
          <p:cNvSpPr/>
          <p:nvPr/>
        </p:nvSpPr>
        <p:spPr>
          <a:xfrm>
            <a:off x="5356150" y="4638664"/>
            <a:ext cx="114412" cy="120780"/>
          </a:xfrm>
          <a:custGeom>
            <a:avLst/>
            <a:gdLst>
              <a:gd name="connsiteX0" fmla="*/ 75 w 114412"/>
              <a:gd name="connsiteY0" fmla="*/ 11 h 120780"/>
              <a:gd name="connsiteX1" fmla="*/ 76275 w 114412"/>
              <a:gd name="connsiteY1" fmla="*/ 28586 h 120780"/>
              <a:gd name="connsiteX2" fmla="*/ 66750 w 114412"/>
              <a:gd name="connsiteY2" fmla="*/ 69861 h 120780"/>
              <a:gd name="connsiteX3" fmla="*/ 35000 w 114412"/>
              <a:gd name="connsiteY3" fmla="*/ 120661 h 120780"/>
              <a:gd name="connsiteX4" fmla="*/ 54050 w 114412"/>
              <a:gd name="connsiteY4" fmla="*/ 82561 h 120780"/>
              <a:gd name="connsiteX5" fmla="*/ 114375 w 114412"/>
              <a:gd name="connsiteY5" fmla="*/ 38111 h 120780"/>
              <a:gd name="connsiteX6" fmla="*/ 63575 w 114412"/>
              <a:gd name="connsiteY6" fmla="*/ 104786 h 120780"/>
              <a:gd name="connsiteX7" fmla="*/ 92150 w 114412"/>
              <a:gd name="connsiteY7" fmla="*/ 31761 h 120780"/>
              <a:gd name="connsiteX8" fmla="*/ 75 w 114412"/>
              <a:gd name="connsiteY8" fmla="*/ 11 h 120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412" h="120780">
                <a:moveTo>
                  <a:pt x="75" y="11"/>
                </a:moveTo>
                <a:cubicBezTo>
                  <a:pt x="-2571" y="-518"/>
                  <a:pt x="65163" y="16944"/>
                  <a:pt x="76275" y="28586"/>
                </a:cubicBezTo>
                <a:cubicBezTo>
                  <a:pt x="87388" y="40228"/>
                  <a:pt x="73629" y="54515"/>
                  <a:pt x="66750" y="69861"/>
                </a:cubicBezTo>
                <a:cubicBezTo>
                  <a:pt x="59871" y="85207"/>
                  <a:pt x="37117" y="118544"/>
                  <a:pt x="35000" y="120661"/>
                </a:cubicBezTo>
                <a:cubicBezTo>
                  <a:pt x="32883" y="122778"/>
                  <a:pt x="40821" y="96319"/>
                  <a:pt x="54050" y="82561"/>
                </a:cubicBezTo>
                <a:cubicBezTo>
                  <a:pt x="67279" y="68803"/>
                  <a:pt x="112788" y="34407"/>
                  <a:pt x="114375" y="38111"/>
                </a:cubicBezTo>
                <a:cubicBezTo>
                  <a:pt x="115962" y="41815"/>
                  <a:pt x="67279" y="105844"/>
                  <a:pt x="63575" y="104786"/>
                </a:cubicBezTo>
                <a:cubicBezTo>
                  <a:pt x="59871" y="103728"/>
                  <a:pt x="94796" y="49224"/>
                  <a:pt x="92150" y="31761"/>
                </a:cubicBezTo>
                <a:cubicBezTo>
                  <a:pt x="89504" y="14298"/>
                  <a:pt x="2721" y="540"/>
                  <a:pt x="75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005E0CC5-CC4D-1F4A-C6EF-B44F6A912C61}"/>
              </a:ext>
            </a:extLst>
          </p:cNvPr>
          <p:cNvSpPr/>
          <p:nvPr/>
        </p:nvSpPr>
        <p:spPr>
          <a:xfrm>
            <a:off x="5536778" y="4698958"/>
            <a:ext cx="191193" cy="128680"/>
          </a:xfrm>
          <a:custGeom>
            <a:avLst/>
            <a:gdLst>
              <a:gd name="connsiteX0" fmla="*/ 190922 w 191193"/>
              <a:gd name="connsiteY0" fmla="*/ 22267 h 128680"/>
              <a:gd name="connsiteX1" fmla="*/ 57572 w 191193"/>
              <a:gd name="connsiteY1" fmla="*/ 6392 h 128680"/>
              <a:gd name="connsiteX2" fmla="*/ 25822 w 191193"/>
              <a:gd name="connsiteY2" fmla="*/ 19092 h 128680"/>
              <a:gd name="connsiteX3" fmla="*/ 422 w 191193"/>
              <a:gd name="connsiteY3" fmla="*/ 60367 h 128680"/>
              <a:gd name="connsiteX4" fmla="*/ 9947 w 191193"/>
              <a:gd name="connsiteY4" fmla="*/ 101642 h 128680"/>
              <a:gd name="connsiteX5" fmla="*/ 9947 w 191193"/>
              <a:gd name="connsiteY5" fmla="*/ 38142 h 128680"/>
              <a:gd name="connsiteX6" fmla="*/ 16297 w 191193"/>
              <a:gd name="connsiteY6" fmla="*/ 42 h 128680"/>
              <a:gd name="connsiteX7" fmla="*/ 32172 w 191193"/>
              <a:gd name="connsiteY7" fmla="*/ 31792 h 128680"/>
              <a:gd name="connsiteX8" fmla="*/ 111547 w 191193"/>
              <a:gd name="connsiteY8" fmla="*/ 82592 h 128680"/>
              <a:gd name="connsiteX9" fmla="*/ 86147 w 191193"/>
              <a:gd name="connsiteY9" fmla="*/ 44492 h 128680"/>
              <a:gd name="connsiteX10" fmla="*/ 95672 w 191193"/>
              <a:gd name="connsiteY10" fmla="*/ 34967 h 128680"/>
              <a:gd name="connsiteX11" fmla="*/ 136947 w 191193"/>
              <a:gd name="connsiteY11" fmla="*/ 66717 h 128680"/>
              <a:gd name="connsiteX12" fmla="*/ 149647 w 191193"/>
              <a:gd name="connsiteY12" fmla="*/ 127042 h 128680"/>
              <a:gd name="connsiteX13" fmla="*/ 155997 w 191193"/>
              <a:gd name="connsiteY13" fmla="*/ 107992 h 128680"/>
              <a:gd name="connsiteX14" fmla="*/ 165522 w 191193"/>
              <a:gd name="connsiteY14" fmla="*/ 69892 h 128680"/>
              <a:gd name="connsiteX15" fmla="*/ 98847 w 191193"/>
              <a:gd name="connsiteY15" fmla="*/ 38142 h 128680"/>
              <a:gd name="connsiteX16" fmla="*/ 92497 w 191193"/>
              <a:gd name="connsiteY16" fmla="*/ 15917 h 128680"/>
              <a:gd name="connsiteX17" fmla="*/ 190922 w 191193"/>
              <a:gd name="connsiteY17" fmla="*/ 22267 h 128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91193" h="128680">
                <a:moveTo>
                  <a:pt x="190922" y="22267"/>
                </a:moveTo>
                <a:cubicBezTo>
                  <a:pt x="185101" y="20679"/>
                  <a:pt x="85089" y="6921"/>
                  <a:pt x="57572" y="6392"/>
                </a:cubicBezTo>
                <a:cubicBezTo>
                  <a:pt x="30055" y="5863"/>
                  <a:pt x="35347" y="10096"/>
                  <a:pt x="25822" y="19092"/>
                </a:cubicBezTo>
                <a:cubicBezTo>
                  <a:pt x="16297" y="28088"/>
                  <a:pt x="3068" y="46609"/>
                  <a:pt x="422" y="60367"/>
                </a:cubicBezTo>
                <a:cubicBezTo>
                  <a:pt x="-2224" y="74125"/>
                  <a:pt x="8360" y="105346"/>
                  <a:pt x="9947" y="101642"/>
                </a:cubicBezTo>
                <a:cubicBezTo>
                  <a:pt x="11534" y="97938"/>
                  <a:pt x="8889" y="55075"/>
                  <a:pt x="9947" y="38142"/>
                </a:cubicBezTo>
                <a:cubicBezTo>
                  <a:pt x="11005" y="21209"/>
                  <a:pt x="12593" y="1100"/>
                  <a:pt x="16297" y="42"/>
                </a:cubicBezTo>
                <a:cubicBezTo>
                  <a:pt x="20001" y="-1016"/>
                  <a:pt x="16297" y="18034"/>
                  <a:pt x="32172" y="31792"/>
                </a:cubicBezTo>
                <a:cubicBezTo>
                  <a:pt x="48047" y="45550"/>
                  <a:pt x="102551" y="80475"/>
                  <a:pt x="111547" y="82592"/>
                </a:cubicBezTo>
                <a:cubicBezTo>
                  <a:pt x="120543" y="84709"/>
                  <a:pt x="86147" y="44492"/>
                  <a:pt x="86147" y="44492"/>
                </a:cubicBezTo>
                <a:cubicBezTo>
                  <a:pt x="83501" y="36555"/>
                  <a:pt x="87205" y="31263"/>
                  <a:pt x="95672" y="34967"/>
                </a:cubicBezTo>
                <a:cubicBezTo>
                  <a:pt x="104139" y="38671"/>
                  <a:pt x="127951" y="51371"/>
                  <a:pt x="136947" y="66717"/>
                </a:cubicBezTo>
                <a:cubicBezTo>
                  <a:pt x="145943" y="82063"/>
                  <a:pt x="149647" y="127042"/>
                  <a:pt x="149647" y="127042"/>
                </a:cubicBezTo>
                <a:cubicBezTo>
                  <a:pt x="152822" y="133921"/>
                  <a:pt x="153351" y="117517"/>
                  <a:pt x="155997" y="107992"/>
                </a:cubicBezTo>
                <a:cubicBezTo>
                  <a:pt x="158643" y="98467"/>
                  <a:pt x="175047" y="81534"/>
                  <a:pt x="165522" y="69892"/>
                </a:cubicBezTo>
                <a:cubicBezTo>
                  <a:pt x="155997" y="58250"/>
                  <a:pt x="111018" y="47138"/>
                  <a:pt x="98847" y="38142"/>
                </a:cubicBezTo>
                <a:cubicBezTo>
                  <a:pt x="86676" y="29146"/>
                  <a:pt x="77680" y="18034"/>
                  <a:pt x="92497" y="15917"/>
                </a:cubicBezTo>
                <a:cubicBezTo>
                  <a:pt x="107314" y="13800"/>
                  <a:pt x="196743" y="23855"/>
                  <a:pt x="190922" y="22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A0FC0137-6592-9211-0E82-282C6AF58A58}"/>
              </a:ext>
            </a:extLst>
          </p:cNvPr>
          <p:cNvSpPr/>
          <p:nvPr/>
        </p:nvSpPr>
        <p:spPr>
          <a:xfrm>
            <a:off x="5378096" y="4358581"/>
            <a:ext cx="465089" cy="327148"/>
          </a:xfrm>
          <a:custGeom>
            <a:avLst/>
            <a:gdLst>
              <a:gd name="connsiteX0" fmla="*/ 354 w 465089"/>
              <a:gd name="connsiteY0" fmla="*/ 54669 h 327148"/>
              <a:gd name="connsiteX1" fmla="*/ 79729 w 465089"/>
              <a:gd name="connsiteY1" fmla="*/ 73719 h 327148"/>
              <a:gd name="connsiteX2" fmla="*/ 28929 w 465089"/>
              <a:gd name="connsiteY2" fmla="*/ 118169 h 327148"/>
              <a:gd name="connsiteX3" fmla="*/ 28929 w 465089"/>
              <a:gd name="connsiteY3" fmla="*/ 194369 h 327148"/>
              <a:gd name="connsiteX4" fmla="*/ 73379 w 465089"/>
              <a:gd name="connsiteY4" fmla="*/ 261044 h 327148"/>
              <a:gd name="connsiteX5" fmla="*/ 178154 w 465089"/>
              <a:gd name="connsiteY5" fmla="*/ 311844 h 327148"/>
              <a:gd name="connsiteX6" fmla="*/ 235304 w 465089"/>
              <a:gd name="connsiteY6" fmla="*/ 321369 h 327148"/>
              <a:gd name="connsiteX7" fmla="*/ 289279 w 465089"/>
              <a:gd name="connsiteY7" fmla="*/ 321369 h 327148"/>
              <a:gd name="connsiteX8" fmla="*/ 381354 w 465089"/>
              <a:gd name="connsiteY8" fmla="*/ 248344 h 327148"/>
              <a:gd name="connsiteX9" fmla="*/ 403579 w 465089"/>
              <a:gd name="connsiteY9" fmla="*/ 140394 h 327148"/>
              <a:gd name="connsiteX10" fmla="*/ 390879 w 465089"/>
              <a:gd name="connsiteY10" fmla="*/ 95944 h 327148"/>
              <a:gd name="connsiteX11" fmla="*/ 384529 w 465089"/>
              <a:gd name="connsiteY11" fmla="*/ 70544 h 327148"/>
              <a:gd name="connsiteX12" fmla="*/ 416279 w 465089"/>
              <a:gd name="connsiteY12" fmla="*/ 89594 h 327148"/>
              <a:gd name="connsiteX13" fmla="*/ 460729 w 465089"/>
              <a:gd name="connsiteY13" fmla="*/ 108644 h 327148"/>
              <a:gd name="connsiteX14" fmla="*/ 451204 w 465089"/>
              <a:gd name="connsiteY14" fmla="*/ 80069 h 327148"/>
              <a:gd name="connsiteX15" fmla="*/ 352779 w 465089"/>
              <a:gd name="connsiteY15" fmla="*/ 26094 h 327148"/>
              <a:gd name="connsiteX16" fmla="*/ 254354 w 465089"/>
              <a:gd name="connsiteY16" fmla="*/ 694 h 327148"/>
              <a:gd name="connsiteX17" fmla="*/ 117829 w 465089"/>
              <a:gd name="connsiteY17" fmla="*/ 10219 h 327148"/>
              <a:gd name="connsiteX18" fmla="*/ 354 w 465089"/>
              <a:gd name="connsiteY18" fmla="*/ 54669 h 32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65089" h="327148">
                <a:moveTo>
                  <a:pt x="354" y="54669"/>
                </a:moveTo>
                <a:cubicBezTo>
                  <a:pt x="-5996" y="65252"/>
                  <a:pt x="74967" y="63136"/>
                  <a:pt x="79729" y="73719"/>
                </a:cubicBezTo>
                <a:cubicBezTo>
                  <a:pt x="84492" y="84302"/>
                  <a:pt x="37396" y="98061"/>
                  <a:pt x="28929" y="118169"/>
                </a:cubicBezTo>
                <a:cubicBezTo>
                  <a:pt x="20462" y="138277"/>
                  <a:pt x="21521" y="170557"/>
                  <a:pt x="28929" y="194369"/>
                </a:cubicBezTo>
                <a:cubicBezTo>
                  <a:pt x="36337" y="218182"/>
                  <a:pt x="48508" y="241465"/>
                  <a:pt x="73379" y="261044"/>
                </a:cubicBezTo>
                <a:cubicBezTo>
                  <a:pt x="98250" y="280623"/>
                  <a:pt x="151167" y="301790"/>
                  <a:pt x="178154" y="311844"/>
                </a:cubicBezTo>
                <a:cubicBezTo>
                  <a:pt x="205142" y="321898"/>
                  <a:pt x="216783" y="319782"/>
                  <a:pt x="235304" y="321369"/>
                </a:cubicBezTo>
                <a:cubicBezTo>
                  <a:pt x="253825" y="322956"/>
                  <a:pt x="264937" y="333540"/>
                  <a:pt x="289279" y="321369"/>
                </a:cubicBezTo>
                <a:cubicBezTo>
                  <a:pt x="313621" y="309198"/>
                  <a:pt x="362304" y="278507"/>
                  <a:pt x="381354" y="248344"/>
                </a:cubicBezTo>
                <a:cubicBezTo>
                  <a:pt x="400404" y="218182"/>
                  <a:pt x="401992" y="165794"/>
                  <a:pt x="403579" y="140394"/>
                </a:cubicBezTo>
                <a:cubicBezTo>
                  <a:pt x="405167" y="114994"/>
                  <a:pt x="394054" y="107586"/>
                  <a:pt x="390879" y="95944"/>
                </a:cubicBezTo>
                <a:cubicBezTo>
                  <a:pt x="387704" y="84302"/>
                  <a:pt x="380296" y="71602"/>
                  <a:pt x="384529" y="70544"/>
                </a:cubicBezTo>
                <a:cubicBezTo>
                  <a:pt x="388762" y="69486"/>
                  <a:pt x="403579" y="83244"/>
                  <a:pt x="416279" y="89594"/>
                </a:cubicBezTo>
                <a:cubicBezTo>
                  <a:pt x="428979" y="95944"/>
                  <a:pt x="454908" y="110232"/>
                  <a:pt x="460729" y="108644"/>
                </a:cubicBezTo>
                <a:cubicBezTo>
                  <a:pt x="466550" y="107057"/>
                  <a:pt x="469196" y="93827"/>
                  <a:pt x="451204" y="80069"/>
                </a:cubicBezTo>
                <a:cubicBezTo>
                  <a:pt x="433212" y="66311"/>
                  <a:pt x="385587" y="39323"/>
                  <a:pt x="352779" y="26094"/>
                </a:cubicBezTo>
                <a:cubicBezTo>
                  <a:pt x="319971" y="12865"/>
                  <a:pt x="293512" y="3340"/>
                  <a:pt x="254354" y="694"/>
                </a:cubicBezTo>
                <a:cubicBezTo>
                  <a:pt x="215196" y="-1952"/>
                  <a:pt x="163867" y="3340"/>
                  <a:pt x="117829" y="10219"/>
                </a:cubicBezTo>
                <a:cubicBezTo>
                  <a:pt x="71792" y="17098"/>
                  <a:pt x="6704" y="44086"/>
                  <a:pt x="354" y="546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00E4E7F9-EA2B-657A-3BF0-E002C8942DF5}"/>
              </a:ext>
            </a:extLst>
          </p:cNvPr>
          <p:cNvSpPr/>
          <p:nvPr/>
        </p:nvSpPr>
        <p:spPr>
          <a:xfrm>
            <a:off x="5406803" y="4406672"/>
            <a:ext cx="244697" cy="285978"/>
          </a:xfrm>
          <a:custGeom>
            <a:avLst/>
            <a:gdLst>
              <a:gd name="connsiteX0" fmla="*/ 47847 w 244697"/>
              <a:gd name="connsiteY0" fmla="*/ 228 h 285978"/>
              <a:gd name="connsiteX1" fmla="*/ 9747 w 244697"/>
              <a:gd name="connsiteY1" fmla="*/ 60553 h 285978"/>
              <a:gd name="connsiteX2" fmla="*/ 222 w 244697"/>
              <a:gd name="connsiteY2" fmla="*/ 82778 h 285978"/>
              <a:gd name="connsiteX3" fmla="*/ 16097 w 244697"/>
              <a:gd name="connsiteY3" fmla="*/ 181203 h 285978"/>
              <a:gd name="connsiteX4" fmla="*/ 63722 w 244697"/>
              <a:gd name="connsiteY4" fmla="*/ 238353 h 285978"/>
              <a:gd name="connsiteX5" fmla="*/ 139922 w 244697"/>
              <a:gd name="connsiteY5" fmla="*/ 276453 h 285978"/>
              <a:gd name="connsiteX6" fmla="*/ 187547 w 244697"/>
              <a:gd name="connsiteY6" fmla="*/ 285978 h 285978"/>
              <a:gd name="connsiteX7" fmla="*/ 244697 w 244697"/>
              <a:gd name="connsiteY7" fmla="*/ 282803 h 285978"/>
              <a:gd name="connsiteX8" fmla="*/ 178022 w 244697"/>
              <a:gd name="connsiteY8" fmla="*/ 247878 h 285978"/>
              <a:gd name="connsiteX9" fmla="*/ 127222 w 244697"/>
              <a:gd name="connsiteY9" fmla="*/ 206603 h 285978"/>
              <a:gd name="connsiteX10" fmla="*/ 60547 w 244697"/>
              <a:gd name="connsiteY10" fmla="*/ 139928 h 285978"/>
              <a:gd name="connsiteX11" fmla="*/ 41497 w 244697"/>
              <a:gd name="connsiteY11" fmla="*/ 95478 h 285978"/>
              <a:gd name="connsiteX12" fmla="*/ 76422 w 244697"/>
              <a:gd name="connsiteY12" fmla="*/ 41503 h 285978"/>
              <a:gd name="connsiteX13" fmla="*/ 47847 w 244697"/>
              <a:gd name="connsiteY13" fmla="*/ 228 h 285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4697" h="285978">
                <a:moveTo>
                  <a:pt x="47847" y="228"/>
                </a:moveTo>
                <a:cubicBezTo>
                  <a:pt x="36734" y="3403"/>
                  <a:pt x="17684" y="46795"/>
                  <a:pt x="9747" y="60553"/>
                </a:cubicBezTo>
                <a:cubicBezTo>
                  <a:pt x="1809" y="74311"/>
                  <a:pt x="-836" y="62670"/>
                  <a:pt x="222" y="82778"/>
                </a:cubicBezTo>
                <a:cubicBezTo>
                  <a:pt x="1280" y="102886"/>
                  <a:pt x="5514" y="155274"/>
                  <a:pt x="16097" y="181203"/>
                </a:cubicBezTo>
                <a:cubicBezTo>
                  <a:pt x="26680" y="207132"/>
                  <a:pt x="43084" y="222478"/>
                  <a:pt x="63722" y="238353"/>
                </a:cubicBezTo>
                <a:cubicBezTo>
                  <a:pt x="84360" y="254228"/>
                  <a:pt x="119285" y="268516"/>
                  <a:pt x="139922" y="276453"/>
                </a:cubicBezTo>
                <a:cubicBezTo>
                  <a:pt x="160560" y="284391"/>
                  <a:pt x="170085" y="284920"/>
                  <a:pt x="187547" y="285978"/>
                </a:cubicBezTo>
                <a:lnTo>
                  <a:pt x="244697" y="282803"/>
                </a:lnTo>
                <a:cubicBezTo>
                  <a:pt x="243110" y="276453"/>
                  <a:pt x="197601" y="260578"/>
                  <a:pt x="178022" y="247878"/>
                </a:cubicBezTo>
                <a:cubicBezTo>
                  <a:pt x="158443" y="235178"/>
                  <a:pt x="146801" y="224595"/>
                  <a:pt x="127222" y="206603"/>
                </a:cubicBezTo>
                <a:cubicBezTo>
                  <a:pt x="107643" y="188611"/>
                  <a:pt x="74834" y="158449"/>
                  <a:pt x="60547" y="139928"/>
                </a:cubicBezTo>
                <a:cubicBezTo>
                  <a:pt x="46260" y="121407"/>
                  <a:pt x="38851" y="111882"/>
                  <a:pt x="41497" y="95478"/>
                </a:cubicBezTo>
                <a:cubicBezTo>
                  <a:pt x="44143" y="79074"/>
                  <a:pt x="70601" y="55261"/>
                  <a:pt x="76422" y="41503"/>
                </a:cubicBezTo>
                <a:cubicBezTo>
                  <a:pt x="82243" y="27745"/>
                  <a:pt x="58960" y="-2947"/>
                  <a:pt x="47847" y="2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円/楕円 1024">
            <a:extLst>
              <a:ext uri="{FF2B5EF4-FFF2-40B4-BE49-F238E27FC236}">
                <a16:creationId xmlns:a16="http://schemas.microsoft.com/office/drawing/2014/main" id="{898AAD9A-E651-BF3F-ACAC-CAB759389A3A}"/>
              </a:ext>
            </a:extLst>
          </p:cNvPr>
          <p:cNvSpPr/>
          <p:nvPr/>
        </p:nvSpPr>
        <p:spPr>
          <a:xfrm>
            <a:off x="5422687" y="4410864"/>
            <a:ext cx="173162" cy="173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月 1026">
            <a:extLst>
              <a:ext uri="{FF2B5EF4-FFF2-40B4-BE49-F238E27FC236}">
                <a16:creationId xmlns:a16="http://schemas.microsoft.com/office/drawing/2014/main" id="{978869AC-F57B-1E70-C583-C799B90993F4}"/>
              </a:ext>
            </a:extLst>
          </p:cNvPr>
          <p:cNvSpPr/>
          <p:nvPr/>
        </p:nvSpPr>
        <p:spPr>
          <a:xfrm rot="8679875">
            <a:off x="5532198" y="4419609"/>
            <a:ext cx="121299" cy="124900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25F5E5E6-271C-5F80-1F2D-4BFB40F173C0}"/>
              </a:ext>
            </a:extLst>
          </p:cNvPr>
          <p:cNvSpPr/>
          <p:nvPr/>
        </p:nvSpPr>
        <p:spPr>
          <a:xfrm>
            <a:off x="4981492" y="3984306"/>
            <a:ext cx="76387" cy="123501"/>
          </a:xfrm>
          <a:custGeom>
            <a:avLst/>
            <a:gdLst>
              <a:gd name="connsiteX0" fmla="*/ 83 w 76387"/>
              <a:gd name="connsiteY0" fmla="*/ 319 h 123501"/>
              <a:gd name="connsiteX1" fmla="*/ 54058 w 76387"/>
              <a:gd name="connsiteY1" fmla="*/ 105094 h 123501"/>
              <a:gd name="connsiteX2" fmla="*/ 57233 w 76387"/>
              <a:gd name="connsiteY2" fmla="*/ 70169 h 123501"/>
              <a:gd name="connsiteX3" fmla="*/ 76283 w 76387"/>
              <a:gd name="connsiteY3" fmla="*/ 120969 h 123501"/>
              <a:gd name="connsiteX4" fmla="*/ 47708 w 76387"/>
              <a:gd name="connsiteY4" fmla="*/ 111444 h 123501"/>
              <a:gd name="connsiteX5" fmla="*/ 41358 w 76387"/>
              <a:gd name="connsiteY5" fmla="*/ 73344 h 123501"/>
              <a:gd name="connsiteX6" fmla="*/ 83 w 76387"/>
              <a:gd name="connsiteY6" fmla="*/ 319 h 123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387" h="123501">
                <a:moveTo>
                  <a:pt x="83" y="319"/>
                </a:moveTo>
                <a:cubicBezTo>
                  <a:pt x="2200" y="5611"/>
                  <a:pt x="44533" y="93452"/>
                  <a:pt x="54058" y="105094"/>
                </a:cubicBezTo>
                <a:cubicBezTo>
                  <a:pt x="63583" y="116736"/>
                  <a:pt x="53529" y="67523"/>
                  <a:pt x="57233" y="70169"/>
                </a:cubicBezTo>
                <a:cubicBezTo>
                  <a:pt x="60937" y="72815"/>
                  <a:pt x="77870" y="114090"/>
                  <a:pt x="76283" y="120969"/>
                </a:cubicBezTo>
                <a:cubicBezTo>
                  <a:pt x="74696" y="127848"/>
                  <a:pt x="53529" y="119381"/>
                  <a:pt x="47708" y="111444"/>
                </a:cubicBezTo>
                <a:cubicBezTo>
                  <a:pt x="41887" y="103507"/>
                  <a:pt x="46121" y="89748"/>
                  <a:pt x="41358" y="73344"/>
                </a:cubicBezTo>
                <a:cubicBezTo>
                  <a:pt x="36595" y="56940"/>
                  <a:pt x="-2034" y="-4973"/>
                  <a:pt x="83" y="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456A15BA-4C80-F913-9A88-CD958DAB04CE}"/>
              </a:ext>
            </a:extLst>
          </p:cNvPr>
          <p:cNvSpPr/>
          <p:nvPr/>
        </p:nvSpPr>
        <p:spPr>
          <a:xfrm>
            <a:off x="5057237" y="3746263"/>
            <a:ext cx="349827" cy="372959"/>
          </a:xfrm>
          <a:custGeom>
            <a:avLst/>
            <a:gdLst>
              <a:gd name="connsiteX0" fmla="*/ 538 w 349827"/>
              <a:gd name="connsiteY0" fmla="*/ 190737 h 372959"/>
              <a:gd name="connsiteX1" fmla="*/ 121188 w 349827"/>
              <a:gd name="connsiteY1" fmla="*/ 105012 h 372959"/>
              <a:gd name="connsiteX2" fmla="*/ 108488 w 349827"/>
              <a:gd name="connsiteY2" fmla="*/ 133587 h 372959"/>
              <a:gd name="connsiteX3" fmla="*/ 168813 w 349827"/>
              <a:gd name="connsiteY3" fmla="*/ 79612 h 372959"/>
              <a:gd name="connsiteX4" fmla="*/ 152938 w 349827"/>
              <a:gd name="connsiteY4" fmla="*/ 117712 h 372959"/>
              <a:gd name="connsiteX5" fmla="*/ 98963 w 349827"/>
              <a:gd name="connsiteY5" fmla="*/ 197087 h 372959"/>
              <a:gd name="connsiteX6" fmla="*/ 67213 w 349827"/>
              <a:gd name="connsiteY6" fmla="*/ 292337 h 372959"/>
              <a:gd name="connsiteX7" fmla="*/ 35463 w 349827"/>
              <a:gd name="connsiteY7" fmla="*/ 371712 h 372959"/>
              <a:gd name="connsiteX8" fmla="*/ 51338 w 349827"/>
              <a:gd name="connsiteY8" fmla="*/ 330437 h 372959"/>
              <a:gd name="connsiteX9" fmla="*/ 111663 w 349827"/>
              <a:gd name="connsiteY9" fmla="*/ 197087 h 372959"/>
              <a:gd name="connsiteX10" fmla="*/ 133888 w 349827"/>
              <a:gd name="connsiteY10" fmla="*/ 174862 h 372959"/>
              <a:gd name="connsiteX11" fmla="*/ 143413 w 349827"/>
              <a:gd name="connsiteY11" fmla="*/ 225662 h 372959"/>
              <a:gd name="connsiteX12" fmla="*/ 181513 w 349827"/>
              <a:gd name="connsiteY12" fmla="*/ 171687 h 372959"/>
              <a:gd name="connsiteX13" fmla="*/ 349788 w 349827"/>
              <a:gd name="connsiteY13" fmla="*/ 237 h 372959"/>
              <a:gd name="connsiteX14" fmla="*/ 197388 w 349827"/>
              <a:gd name="connsiteY14" fmla="*/ 133587 h 372959"/>
              <a:gd name="connsiteX15" fmla="*/ 210088 w 349827"/>
              <a:gd name="connsiteY15" fmla="*/ 101837 h 372959"/>
              <a:gd name="connsiteX16" fmla="*/ 270413 w 349827"/>
              <a:gd name="connsiteY16" fmla="*/ 35162 h 372959"/>
              <a:gd name="connsiteX17" fmla="*/ 222788 w 349827"/>
              <a:gd name="connsiteY17" fmla="*/ 73262 h 372959"/>
              <a:gd name="connsiteX18" fmla="*/ 200563 w 349827"/>
              <a:gd name="connsiteY18" fmla="*/ 92312 h 372959"/>
              <a:gd name="connsiteX19" fmla="*/ 140238 w 349827"/>
              <a:gd name="connsiteY19" fmla="*/ 200262 h 372959"/>
              <a:gd name="connsiteX20" fmla="*/ 175163 w 349827"/>
              <a:gd name="connsiteY20" fmla="*/ 111362 h 372959"/>
              <a:gd name="connsiteX21" fmla="*/ 171988 w 349827"/>
              <a:gd name="connsiteY21" fmla="*/ 92312 h 372959"/>
              <a:gd name="connsiteX22" fmla="*/ 79913 w 349827"/>
              <a:gd name="connsiteY22" fmla="*/ 117712 h 372959"/>
              <a:gd name="connsiteX23" fmla="*/ 538 w 349827"/>
              <a:gd name="connsiteY23" fmla="*/ 190737 h 372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49827" h="372959">
                <a:moveTo>
                  <a:pt x="538" y="190737"/>
                </a:moveTo>
                <a:cubicBezTo>
                  <a:pt x="7417" y="188620"/>
                  <a:pt x="103196" y="114537"/>
                  <a:pt x="121188" y="105012"/>
                </a:cubicBezTo>
                <a:cubicBezTo>
                  <a:pt x="139180" y="95487"/>
                  <a:pt x="100551" y="137820"/>
                  <a:pt x="108488" y="133587"/>
                </a:cubicBezTo>
                <a:cubicBezTo>
                  <a:pt x="116425" y="129354"/>
                  <a:pt x="161405" y="82258"/>
                  <a:pt x="168813" y="79612"/>
                </a:cubicBezTo>
                <a:cubicBezTo>
                  <a:pt x="176221" y="76966"/>
                  <a:pt x="164580" y="98133"/>
                  <a:pt x="152938" y="117712"/>
                </a:cubicBezTo>
                <a:cubicBezTo>
                  <a:pt x="141296" y="137291"/>
                  <a:pt x="113250" y="167983"/>
                  <a:pt x="98963" y="197087"/>
                </a:cubicBezTo>
                <a:cubicBezTo>
                  <a:pt x="84676" y="226191"/>
                  <a:pt x="77796" y="263233"/>
                  <a:pt x="67213" y="292337"/>
                </a:cubicBezTo>
                <a:cubicBezTo>
                  <a:pt x="56630" y="321441"/>
                  <a:pt x="38109" y="365362"/>
                  <a:pt x="35463" y="371712"/>
                </a:cubicBezTo>
                <a:cubicBezTo>
                  <a:pt x="32817" y="378062"/>
                  <a:pt x="38638" y="359541"/>
                  <a:pt x="51338" y="330437"/>
                </a:cubicBezTo>
                <a:cubicBezTo>
                  <a:pt x="64038" y="301333"/>
                  <a:pt x="97905" y="223016"/>
                  <a:pt x="111663" y="197087"/>
                </a:cubicBezTo>
                <a:cubicBezTo>
                  <a:pt x="125421" y="171158"/>
                  <a:pt x="128596" y="170099"/>
                  <a:pt x="133888" y="174862"/>
                </a:cubicBezTo>
                <a:cubicBezTo>
                  <a:pt x="139180" y="179624"/>
                  <a:pt x="135476" y="226191"/>
                  <a:pt x="143413" y="225662"/>
                </a:cubicBezTo>
                <a:cubicBezTo>
                  <a:pt x="151351" y="225133"/>
                  <a:pt x="147117" y="209258"/>
                  <a:pt x="181513" y="171687"/>
                </a:cubicBezTo>
                <a:cubicBezTo>
                  <a:pt x="215909" y="134116"/>
                  <a:pt x="347142" y="6587"/>
                  <a:pt x="349788" y="237"/>
                </a:cubicBezTo>
                <a:cubicBezTo>
                  <a:pt x="352434" y="-6113"/>
                  <a:pt x="220671" y="116654"/>
                  <a:pt x="197388" y="133587"/>
                </a:cubicBezTo>
                <a:cubicBezTo>
                  <a:pt x="174105" y="150520"/>
                  <a:pt x="197917" y="118241"/>
                  <a:pt x="210088" y="101837"/>
                </a:cubicBezTo>
                <a:cubicBezTo>
                  <a:pt x="222259" y="85433"/>
                  <a:pt x="268296" y="39924"/>
                  <a:pt x="270413" y="35162"/>
                </a:cubicBezTo>
                <a:cubicBezTo>
                  <a:pt x="272530" y="30400"/>
                  <a:pt x="234430" y="63737"/>
                  <a:pt x="222788" y="73262"/>
                </a:cubicBezTo>
                <a:cubicBezTo>
                  <a:pt x="211146" y="82787"/>
                  <a:pt x="214321" y="71145"/>
                  <a:pt x="200563" y="92312"/>
                </a:cubicBezTo>
                <a:cubicBezTo>
                  <a:pt x="186805" y="113479"/>
                  <a:pt x="144471" y="197087"/>
                  <a:pt x="140238" y="200262"/>
                </a:cubicBezTo>
                <a:cubicBezTo>
                  <a:pt x="136005" y="203437"/>
                  <a:pt x="169871" y="129354"/>
                  <a:pt x="175163" y="111362"/>
                </a:cubicBezTo>
                <a:cubicBezTo>
                  <a:pt x="180455" y="93370"/>
                  <a:pt x="187863" y="91254"/>
                  <a:pt x="171988" y="92312"/>
                </a:cubicBezTo>
                <a:cubicBezTo>
                  <a:pt x="156113" y="93370"/>
                  <a:pt x="105313" y="105012"/>
                  <a:pt x="79913" y="117712"/>
                </a:cubicBezTo>
                <a:cubicBezTo>
                  <a:pt x="54513" y="130412"/>
                  <a:pt x="-6341" y="192854"/>
                  <a:pt x="538" y="190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0B39B652-5479-8287-0119-BCAC7713419F}"/>
              </a:ext>
            </a:extLst>
          </p:cNvPr>
          <p:cNvSpPr/>
          <p:nvPr/>
        </p:nvSpPr>
        <p:spPr>
          <a:xfrm>
            <a:off x="5201102" y="3838268"/>
            <a:ext cx="340646" cy="254525"/>
          </a:xfrm>
          <a:custGeom>
            <a:avLst/>
            <a:gdLst>
              <a:gd name="connsiteX0" fmla="*/ 5898 w 340646"/>
              <a:gd name="connsiteY0" fmla="*/ 184457 h 254525"/>
              <a:gd name="connsiteX1" fmla="*/ 272598 w 340646"/>
              <a:gd name="connsiteY1" fmla="*/ 35232 h 254525"/>
              <a:gd name="connsiteX2" fmla="*/ 231323 w 340646"/>
              <a:gd name="connsiteY2" fmla="*/ 63807 h 254525"/>
              <a:gd name="connsiteX3" fmla="*/ 43998 w 340646"/>
              <a:gd name="connsiteY3" fmla="*/ 254307 h 254525"/>
              <a:gd name="connsiteX4" fmla="*/ 218623 w 340646"/>
              <a:gd name="connsiteY4" fmla="*/ 101907 h 254525"/>
              <a:gd name="connsiteX5" fmla="*/ 307523 w 340646"/>
              <a:gd name="connsiteY5" fmla="*/ 105082 h 254525"/>
              <a:gd name="connsiteX6" fmla="*/ 288473 w 340646"/>
              <a:gd name="connsiteY6" fmla="*/ 124132 h 254525"/>
              <a:gd name="connsiteX7" fmla="*/ 190048 w 340646"/>
              <a:gd name="connsiteY7" fmla="*/ 197157 h 254525"/>
              <a:gd name="connsiteX8" fmla="*/ 339273 w 340646"/>
              <a:gd name="connsiteY8" fmla="*/ 114607 h 254525"/>
              <a:gd name="connsiteX9" fmla="*/ 266248 w 340646"/>
              <a:gd name="connsiteY9" fmla="*/ 149532 h 254525"/>
              <a:gd name="connsiteX10" fmla="*/ 301173 w 340646"/>
              <a:gd name="connsiteY10" fmla="*/ 63807 h 254525"/>
              <a:gd name="connsiteX11" fmla="*/ 209098 w 340646"/>
              <a:gd name="connsiteY11" fmla="*/ 95557 h 254525"/>
              <a:gd name="connsiteX12" fmla="*/ 307523 w 340646"/>
              <a:gd name="connsiteY12" fmla="*/ 307 h 254525"/>
              <a:gd name="connsiteX13" fmla="*/ 237673 w 340646"/>
              <a:gd name="connsiteY13" fmla="*/ 66982 h 254525"/>
              <a:gd name="connsiteX14" fmla="*/ 97973 w 340646"/>
              <a:gd name="connsiteY14" fmla="*/ 117782 h 254525"/>
              <a:gd name="connsiteX15" fmla="*/ 5898 w 340646"/>
              <a:gd name="connsiteY15" fmla="*/ 184457 h 254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40646" h="254525">
                <a:moveTo>
                  <a:pt x="5898" y="184457"/>
                </a:moveTo>
                <a:cubicBezTo>
                  <a:pt x="35002" y="170699"/>
                  <a:pt x="235027" y="55340"/>
                  <a:pt x="272598" y="35232"/>
                </a:cubicBezTo>
                <a:cubicBezTo>
                  <a:pt x="310169" y="15124"/>
                  <a:pt x="269423" y="27295"/>
                  <a:pt x="231323" y="63807"/>
                </a:cubicBezTo>
                <a:cubicBezTo>
                  <a:pt x="193223" y="100319"/>
                  <a:pt x="46115" y="247957"/>
                  <a:pt x="43998" y="254307"/>
                </a:cubicBezTo>
                <a:cubicBezTo>
                  <a:pt x="41881" y="260657"/>
                  <a:pt x="174702" y="126778"/>
                  <a:pt x="218623" y="101907"/>
                </a:cubicBezTo>
                <a:cubicBezTo>
                  <a:pt x="262544" y="77036"/>
                  <a:pt x="307523" y="105082"/>
                  <a:pt x="307523" y="105082"/>
                </a:cubicBezTo>
                <a:cubicBezTo>
                  <a:pt x="319165" y="108786"/>
                  <a:pt x="308052" y="108786"/>
                  <a:pt x="288473" y="124132"/>
                </a:cubicBezTo>
                <a:cubicBezTo>
                  <a:pt x="268894" y="139478"/>
                  <a:pt x="181581" y="198744"/>
                  <a:pt x="190048" y="197157"/>
                </a:cubicBezTo>
                <a:cubicBezTo>
                  <a:pt x="198515" y="195570"/>
                  <a:pt x="326573" y="122544"/>
                  <a:pt x="339273" y="114607"/>
                </a:cubicBezTo>
                <a:cubicBezTo>
                  <a:pt x="351973" y="106670"/>
                  <a:pt x="272598" y="157999"/>
                  <a:pt x="266248" y="149532"/>
                </a:cubicBezTo>
                <a:cubicBezTo>
                  <a:pt x="259898" y="141065"/>
                  <a:pt x="310698" y="72803"/>
                  <a:pt x="301173" y="63807"/>
                </a:cubicBezTo>
                <a:cubicBezTo>
                  <a:pt x="291648" y="54811"/>
                  <a:pt x="208040" y="106140"/>
                  <a:pt x="209098" y="95557"/>
                </a:cubicBezTo>
                <a:cubicBezTo>
                  <a:pt x="210156" y="84974"/>
                  <a:pt x="302761" y="5069"/>
                  <a:pt x="307523" y="307"/>
                </a:cubicBezTo>
                <a:cubicBezTo>
                  <a:pt x="312285" y="-4455"/>
                  <a:pt x="272598" y="47403"/>
                  <a:pt x="237673" y="66982"/>
                </a:cubicBezTo>
                <a:cubicBezTo>
                  <a:pt x="202748" y="86561"/>
                  <a:pt x="132898" y="99790"/>
                  <a:pt x="97973" y="117782"/>
                </a:cubicBezTo>
                <a:cubicBezTo>
                  <a:pt x="63048" y="135774"/>
                  <a:pt x="-23206" y="198215"/>
                  <a:pt x="5898" y="184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09296FF0-D191-A66C-C709-F0F5E252434B}"/>
              </a:ext>
            </a:extLst>
          </p:cNvPr>
          <p:cNvSpPr/>
          <p:nvPr/>
        </p:nvSpPr>
        <p:spPr>
          <a:xfrm>
            <a:off x="5146107" y="3797268"/>
            <a:ext cx="299085" cy="229177"/>
          </a:xfrm>
          <a:custGeom>
            <a:avLst/>
            <a:gdLst>
              <a:gd name="connsiteX0" fmla="*/ 114868 w 299085"/>
              <a:gd name="connsiteY0" fmla="*/ 155607 h 229177"/>
              <a:gd name="connsiteX1" fmla="*/ 257743 w 299085"/>
              <a:gd name="connsiteY1" fmla="*/ 50832 h 229177"/>
              <a:gd name="connsiteX2" fmla="*/ 162493 w 299085"/>
              <a:gd name="connsiteY2" fmla="*/ 101632 h 229177"/>
              <a:gd name="connsiteX3" fmla="*/ 299018 w 299085"/>
              <a:gd name="connsiteY3" fmla="*/ 32 h 229177"/>
              <a:gd name="connsiteX4" fmla="*/ 178368 w 299085"/>
              <a:gd name="connsiteY4" fmla="*/ 92107 h 229177"/>
              <a:gd name="connsiteX5" fmla="*/ 13268 w 299085"/>
              <a:gd name="connsiteY5" fmla="*/ 225457 h 229177"/>
              <a:gd name="connsiteX6" fmla="*/ 22793 w 299085"/>
              <a:gd name="connsiteY6" fmla="*/ 187357 h 229177"/>
              <a:gd name="connsiteX7" fmla="*/ 114868 w 299085"/>
              <a:gd name="connsiteY7" fmla="*/ 155607 h 22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9085" h="229177">
                <a:moveTo>
                  <a:pt x="114868" y="155607"/>
                </a:moveTo>
                <a:cubicBezTo>
                  <a:pt x="154026" y="132853"/>
                  <a:pt x="249806" y="59828"/>
                  <a:pt x="257743" y="50832"/>
                </a:cubicBezTo>
                <a:cubicBezTo>
                  <a:pt x="265681" y="41836"/>
                  <a:pt x="155614" y="110099"/>
                  <a:pt x="162493" y="101632"/>
                </a:cubicBezTo>
                <a:cubicBezTo>
                  <a:pt x="169372" y="93165"/>
                  <a:pt x="296372" y="1619"/>
                  <a:pt x="299018" y="32"/>
                </a:cubicBezTo>
                <a:cubicBezTo>
                  <a:pt x="301664" y="-1556"/>
                  <a:pt x="225993" y="54536"/>
                  <a:pt x="178368" y="92107"/>
                </a:cubicBezTo>
                <a:cubicBezTo>
                  <a:pt x="130743" y="129678"/>
                  <a:pt x="39197" y="209582"/>
                  <a:pt x="13268" y="225457"/>
                </a:cubicBezTo>
                <a:cubicBezTo>
                  <a:pt x="-12661" y="241332"/>
                  <a:pt x="4272" y="202174"/>
                  <a:pt x="22793" y="187357"/>
                </a:cubicBezTo>
                <a:cubicBezTo>
                  <a:pt x="41314" y="172540"/>
                  <a:pt x="75710" y="178361"/>
                  <a:pt x="114868" y="155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08EEE545-8CD0-5F56-E3EF-DA7606F99804}"/>
              </a:ext>
            </a:extLst>
          </p:cNvPr>
          <p:cNvSpPr/>
          <p:nvPr/>
        </p:nvSpPr>
        <p:spPr>
          <a:xfrm>
            <a:off x="5962242" y="3847787"/>
            <a:ext cx="304840" cy="259887"/>
          </a:xfrm>
          <a:custGeom>
            <a:avLst/>
            <a:gdLst>
              <a:gd name="connsiteX0" fmla="*/ 408 w 304840"/>
              <a:gd name="connsiteY0" fmla="*/ 313 h 259887"/>
              <a:gd name="connsiteX1" fmla="*/ 168683 w 304840"/>
              <a:gd name="connsiteY1" fmla="*/ 143188 h 259887"/>
              <a:gd name="connsiteX2" fmla="*/ 184558 w 304840"/>
              <a:gd name="connsiteY2" fmla="*/ 120963 h 259887"/>
              <a:gd name="connsiteX3" fmla="*/ 302033 w 304840"/>
              <a:gd name="connsiteY3" fmla="*/ 251138 h 259887"/>
              <a:gd name="connsiteX4" fmla="*/ 263933 w 304840"/>
              <a:gd name="connsiteY4" fmla="*/ 181288 h 259887"/>
              <a:gd name="connsiteX5" fmla="*/ 216308 w 304840"/>
              <a:gd name="connsiteY5" fmla="*/ 66988 h 259887"/>
              <a:gd name="connsiteX6" fmla="*/ 295683 w 304840"/>
              <a:gd name="connsiteY6" fmla="*/ 254313 h 259887"/>
              <a:gd name="connsiteX7" fmla="*/ 273458 w 304840"/>
              <a:gd name="connsiteY7" fmla="*/ 203513 h 259887"/>
              <a:gd name="connsiteX8" fmla="*/ 133758 w 304840"/>
              <a:gd name="connsiteY8" fmla="*/ 130488 h 259887"/>
              <a:gd name="connsiteX9" fmla="*/ 121058 w 304840"/>
              <a:gd name="connsiteY9" fmla="*/ 105088 h 259887"/>
              <a:gd name="connsiteX10" fmla="*/ 408 w 304840"/>
              <a:gd name="connsiteY10" fmla="*/ 313 h 259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4840" h="259887">
                <a:moveTo>
                  <a:pt x="408" y="313"/>
                </a:moveTo>
                <a:cubicBezTo>
                  <a:pt x="8345" y="6663"/>
                  <a:pt x="137991" y="123080"/>
                  <a:pt x="168683" y="143188"/>
                </a:cubicBezTo>
                <a:cubicBezTo>
                  <a:pt x="199375" y="163296"/>
                  <a:pt x="162333" y="102971"/>
                  <a:pt x="184558" y="120963"/>
                </a:cubicBezTo>
                <a:cubicBezTo>
                  <a:pt x="206783" y="138955"/>
                  <a:pt x="288804" y="241084"/>
                  <a:pt x="302033" y="251138"/>
                </a:cubicBezTo>
                <a:cubicBezTo>
                  <a:pt x="315262" y="261192"/>
                  <a:pt x="278220" y="211980"/>
                  <a:pt x="263933" y="181288"/>
                </a:cubicBezTo>
                <a:cubicBezTo>
                  <a:pt x="249646" y="150596"/>
                  <a:pt x="211016" y="54817"/>
                  <a:pt x="216308" y="66988"/>
                </a:cubicBezTo>
                <a:cubicBezTo>
                  <a:pt x="221600" y="79159"/>
                  <a:pt x="286158" y="231559"/>
                  <a:pt x="295683" y="254313"/>
                </a:cubicBezTo>
                <a:cubicBezTo>
                  <a:pt x="305208" y="277067"/>
                  <a:pt x="300446" y="224151"/>
                  <a:pt x="273458" y="203513"/>
                </a:cubicBezTo>
                <a:cubicBezTo>
                  <a:pt x="246470" y="182875"/>
                  <a:pt x="159158" y="146892"/>
                  <a:pt x="133758" y="130488"/>
                </a:cubicBezTo>
                <a:cubicBezTo>
                  <a:pt x="108358" y="114084"/>
                  <a:pt x="139579" y="124138"/>
                  <a:pt x="121058" y="105088"/>
                </a:cubicBezTo>
                <a:cubicBezTo>
                  <a:pt x="102537" y="86038"/>
                  <a:pt x="-7529" y="-6037"/>
                  <a:pt x="408" y="3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ADBACE5C-7768-8271-1345-CD651174972B}"/>
              </a:ext>
            </a:extLst>
          </p:cNvPr>
          <p:cNvSpPr/>
          <p:nvPr/>
        </p:nvSpPr>
        <p:spPr>
          <a:xfrm>
            <a:off x="5729012" y="3800357"/>
            <a:ext cx="347719" cy="146511"/>
          </a:xfrm>
          <a:custGeom>
            <a:avLst/>
            <a:gdLst>
              <a:gd name="connsiteX0" fmla="*/ 1863 w 347719"/>
              <a:gd name="connsiteY0" fmla="*/ 118 h 146511"/>
              <a:gd name="connsiteX1" fmla="*/ 236813 w 347719"/>
              <a:gd name="connsiteY1" fmla="*/ 92193 h 146511"/>
              <a:gd name="connsiteX2" fmla="*/ 201888 w 347719"/>
              <a:gd name="connsiteY2" fmla="*/ 79493 h 146511"/>
              <a:gd name="connsiteX3" fmla="*/ 344763 w 347719"/>
              <a:gd name="connsiteY3" fmla="*/ 146168 h 146511"/>
              <a:gd name="connsiteX4" fmla="*/ 290788 w 347719"/>
              <a:gd name="connsiteY4" fmla="*/ 101718 h 146511"/>
              <a:gd name="connsiteX5" fmla="*/ 198713 w 347719"/>
              <a:gd name="connsiteY5" fmla="*/ 19168 h 146511"/>
              <a:gd name="connsiteX6" fmla="*/ 297138 w 347719"/>
              <a:gd name="connsiteY6" fmla="*/ 130293 h 146511"/>
              <a:gd name="connsiteX7" fmla="*/ 252688 w 347719"/>
              <a:gd name="connsiteY7" fmla="*/ 101718 h 146511"/>
              <a:gd name="connsiteX8" fmla="*/ 132038 w 347719"/>
              <a:gd name="connsiteY8" fmla="*/ 73143 h 146511"/>
              <a:gd name="connsiteX9" fmla="*/ 1863 w 347719"/>
              <a:gd name="connsiteY9" fmla="*/ 118 h 14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7719" h="146511">
                <a:moveTo>
                  <a:pt x="1863" y="118"/>
                </a:moveTo>
                <a:cubicBezTo>
                  <a:pt x="19326" y="3293"/>
                  <a:pt x="203476" y="78964"/>
                  <a:pt x="236813" y="92193"/>
                </a:cubicBezTo>
                <a:cubicBezTo>
                  <a:pt x="270150" y="105422"/>
                  <a:pt x="183896" y="70497"/>
                  <a:pt x="201888" y="79493"/>
                </a:cubicBezTo>
                <a:cubicBezTo>
                  <a:pt x="219880" y="88489"/>
                  <a:pt x="329946" y="142464"/>
                  <a:pt x="344763" y="146168"/>
                </a:cubicBezTo>
                <a:cubicBezTo>
                  <a:pt x="359580" y="149872"/>
                  <a:pt x="315130" y="122885"/>
                  <a:pt x="290788" y="101718"/>
                </a:cubicBezTo>
                <a:cubicBezTo>
                  <a:pt x="266446" y="80551"/>
                  <a:pt x="197655" y="14406"/>
                  <a:pt x="198713" y="19168"/>
                </a:cubicBezTo>
                <a:cubicBezTo>
                  <a:pt x="199771" y="23930"/>
                  <a:pt x="288142" y="116535"/>
                  <a:pt x="297138" y="130293"/>
                </a:cubicBezTo>
                <a:cubicBezTo>
                  <a:pt x="306134" y="144051"/>
                  <a:pt x="280205" y="111243"/>
                  <a:pt x="252688" y="101718"/>
                </a:cubicBezTo>
                <a:cubicBezTo>
                  <a:pt x="225171" y="92193"/>
                  <a:pt x="169609" y="87960"/>
                  <a:pt x="132038" y="73143"/>
                </a:cubicBezTo>
                <a:cubicBezTo>
                  <a:pt x="94467" y="58326"/>
                  <a:pt x="-15600" y="-3057"/>
                  <a:pt x="1863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54758977-D38F-2007-3A93-60ADCC9D0007}"/>
              </a:ext>
            </a:extLst>
          </p:cNvPr>
          <p:cNvSpPr/>
          <p:nvPr/>
        </p:nvSpPr>
        <p:spPr>
          <a:xfrm>
            <a:off x="5527675" y="3790950"/>
            <a:ext cx="668327" cy="332667"/>
          </a:xfrm>
          <a:custGeom>
            <a:avLst/>
            <a:gdLst>
              <a:gd name="connsiteX0" fmla="*/ 0 w 668327"/>
              <a:gd name="connsiteY0" fmla="*/ 0 h 332667"/>
              <a:gd name="connsiteX1" fmla="*/ 342900 w 668327"/>
              <a:gd name="connsiteY1" fmla="*/ 149225 h 332667"/>
              <a:gd name="connsiteX2" fmla="*/ 320675 w 668327"/>
              <a:gd name="connsiteY2" fmla="*/ 139700 h 332667"/>
              <a:gd name="connsiteX3" fmla="*/ 663575 w 668327"/>
              <a:gd name="connsiteY3" fmla="*/ 330200 h 332667"/>
              <a:gd name="connsiteX4" fmla="*/ 508000 w 668327"/>
              <a:gd name="connsiteY4" fmla="*/ 238125 h 332667"/>
              <a:gd name="connsiteX5" fmla="*/ 327025 w 668327"/>
              <a:gd name="connsiteY5" fmla="*/ 95250 h 332667"/>
              <a:gd name="connsiteX6" fmla="*/ 371475 w 668327"/>
              <a:gd name="connsiteY6" fmla="*/ 117475 h 332667"/>
              <a:gd name="connsiteX7" fmla="*/ 130175 w 668327"/>
              <a:gd name="connsiteY7" fmla="*/ 0 h 332667"/>
              <a:gd name="connsiteX8" fmla="*/ 342900 w 668327"/>
              <a:gd name="connsiteY8" fmla="*/ 117475 h 332667"/>
              <a:gd name="connsiteX9" fmla="*/ 295275 w 668327"/>
              <a:gd name="connsiteY9" fmla="*/ 104775 h 332667"/>
              <a:gd name="connsiteX10" fmla="*/ 355600 w 668327"/>
              <a:gd name="connsiteY10" fmla="*/ 149225 h 332667"/>
              <a:gd name="connsiteX11" fmla="*/ 187325 w 668327"/>
              <a:gd name="connsiteY11" fmla="*/ 69850 h 332667"/>
              <a:gd name="connsiteX12" fmla="*/ 0 w 668327"/>
              <a:gd name="connsiteY12" fmla="*/ 0 h 332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68327" h="332667">
                <a:moveTo>
                  <a:pt x="0" y="0"/>
                </a:moveTo>
                <a:lnTo>
                  <a:pt x="342900" y="149225"/>
                </a:lnTo>
                <a:lnTo>
                  <a:pt x="320675" y="139700"/>
                </a:lnTo>
                <a:lnTo>
                  <a:pt x="663575" y="330200"/>
                </a:lnTo>
                <a:cubicBezTo>
                  <a:pt x="694796" y="346604"/>
                  <a:pt x="564092" y="277283"/>
                  <a:pt x="508000" y="238125"/>
                </a:cubicBezTo>
                <a:cubicBezTo>
                  <a:pt x="451908" y="198967"/>
                  <a:pt x="349779" y="115358"/>
                  <a:pt x="327025" y="95250"/>
                </a:cubicBezTo>
                <a:cubicBezTo>
                  <a:pt x="304271" y="75142"/>
                  <a:pt x="371475" y="117475"/>
                  <a:pt x="371475" y="117475"/>
                </a:cubicBezTo>
                <a:lnTo>
                  <a:pt x="130175" y="0"/>
                </a:lnTo>
                <a:cubicBezTo>
                  <a:pt x="125413" y="0"/>
                  <a:pt x="315383" y="100013"/>
                  <a:pt x="342900" y="117475"/>
                </a:cubicBezTo>
                <a:cubicBezTo>
                  <a:pt x="370417" y="134938"/>
                  <a:pt x="293158" y="99483"/>
                  <a:pt x="295275" y="104775"/>
                </a:cubicBezTo>
                <a:cubicBezTo>
                  <a:pt x="297392" y="110067"/>
                  <a:pt x="373592" y="155046"/>
                  <a:pt x="355600" y="149225"/>
                </a:cubicBezTo>
                <a:cubicBezTo>
                  <a:pt x="337608" y="143404"/>
                  <a:pt x="243946" y="91017"/>
                  <a:pt x="187325" y="69850"/>
                </a:cubicBezTo>
                <a:cubicBezTo>
                  <a:pt x="130704" y="48683"/>
                  <a:pt x="73289" y="35454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9C291FCD-D1CF-DA03-8902-5E536EC5A1A1}"/>
              </a:ext>
            </a:extLst>
          </p:cNvPr>
          <p:cNvSpPr/>
          <p:nvPr/>
        </p:nvSpPr>
        <p:spPr>
          <a:xfrm>
            <a:off x="5505443" y="3774910"/>
            <a:ext cx="273058" cy="82753"/>
          </a:xfrm>
          <a:custGeom>
            <a:avLst/>
            <a:gdLst>
              <a:gd name="connsiteX0" fmla="*/ 7 w 273058"/>
              <a:gd name="connsiteY0" fmla="*/ 82715 h 82753"/>
              <a:gd name="connsiteX1" fmla="*/ 139707 w 273058"/>
              <a:gd name="connsiteY1" fmla="*/ 12865 h 82753"/>
              <a:gd name="connsiteX2" fmla="*/ 177807 w 273058"/>
              <a:gd name="connsiteY2" fmla="*/ 19215 h 82753"/>
              <a:gd name="connsiteX3" fmla="*/ 165107 w 273058"/>
              <a:gd name="connsiteY3" fmla="*/ 9690 h 82753"/>
              <a:gd name="connsiteX4" fmla="*/ 273057 w 273058"/>
              <a:gd name="connsiteY4" fmla="*/ 31915 h 82753"/>
              <a:gd name="connsiteX5" fmla="*/ 168282 w 273058"/>
              <a:gd name="connsiteY5" fmla="*/ 165 h 82753"/>
              <a:gd name="connsiteX6" fmla="*/ 133357 w 273058"/>
              <a:gd name="connsiteY6" fmla="*/ 22390 h 82753"/>
              <a:gd name="connsiteX7" fmla="*/ 7 w 273058"/>
              <a:gd name="connsiteY7" fmla="*/ 82715 h 82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3058" h="82753">
                <a:moveTo>
                  <a:pt x="7" y="82715"/>
                </a:moveTo>
                <a:cubicBezTo>
                  <a:pt x="1065" y="81127"/>
                  <a:pt x="110074" y="23448"/>
                  <a:pt x="139707" y="12865"/>
                </a:cubicBezTo>
                <a:cubicBezTo>
                  <a:pt x="169340" y="2282"/>
                  <a:pt x="173574" y="19744"/>
                  <a:pt x="177807" y="19215"/>
                </a:cubicBezTo>
                <a:cubicBezTo>
                  <a:pt x="182040" y="18686"/>
                  <a:pt x="149232" y="7573"/>
                  <a:pt x="165107" y="9690"/>
                </a:cubicBezTo>
                <a:cubicBezTo>
                  <a:pt x="180982" y="11807"/>
                  <a:pt x="272528" y="33502"/>
                  <a:pt x="273057" y="31915"/>
                </a:cubicBezTo>
                <a:cubicBezTo>
                  <a:pt x="273586" y="30328"/>
                  <a:pt x="168282" y="165"/>
                  <a:pt x="168282" y="165"/>
                </a:cubicBezTo>
                <a:cubicBezTo>
                  <a:pt x="144999" y="-1423"/>
                  <a:pt x="160874" y="8632"/>
                  <a:pt x="133357" y="22390"/>
                </a:cubicBezTo>
                <a:cubicBezTo>
                  <a:pt x="105840" y="36148"/>
                  <a:pt x="-1051" y="84303"/>
                  <a:pt x="7" y="827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915CC02A-6CE2-2636-F866-6705961FD63B}"/>
              </a:ext>
            </a:extLst>
          </p:cNvPr>
          <p:cNvSpPr/>
          <p:nvPr/>
        </p:nvSpPr>
        <p:spPr>
          <a:xfrm>
            <a:off x="5358885" y="3882891"/>
            <a:ext cx="637579" cy="233912"/>
          </a:xfrm>
          <a:custGeom>
            <a:avLst/>
            <a:gdLst>
              <a:gd name="connsiteX0" fmla="*/ 6865 w 637579"/>
              <a:gd name="connsiteY0" fmla="*/ 231909 h 233912"/>
              <a:gd name="connsiteX1" fmla="*/ 349765 w 637579"/>
              <a:gd name="connsiteY1" fmla="*/ 95384 h 233912"/>
              <a:gd name="connsiteX2" fmla="*/ 286265 w 637579"/>
              <a:gd name="connsiteY2" fmla="*/ 130309 h 233912"/>
              <a:gd name="connsiteX3" fmla="*/ 156090 w 637579"/>
              <a:gd name="connsiteY3" fmla="*/ 219209 h 233912"/>
              <a:gd name="connsiteX4" fmla="*/ 210065 w 637579"/>
              <a:gd name="connsiteY4" fmla="*/ 200159 h 233912"/>
              <a:gd name="connsiteX5" fmla="*/ 191015 w 637579"/>
              <a:gd name="connsiteY5" fmla="*/ 190634 h 233912"/>
              <a:gd name="connsiteX6" fmla="*/ 346590 w 637579"/>
              <a:gd name="connsiteY6" fmla="*/ 111259 h 233912"/>
              <a:gd name="connsiteX7" fmla="*/ 429140 w 637579"/>
              <a:gd name="connsiteY7" fmla="*/ 92209 h 233912"/>
              <a:gd name="connsiteX8" fmla="*/ 635515 w 637579"/>
              <a:gd name="connsiteY8" fmla="*/ 139834 h 233912"/>
              <a:gd name="connsiteX9" fmla="*/ 524390 w 637579"/>
              <a:gd name="connsiteY9" fmla="*/ 98559 h 233912"/>
              <a:gd name="connsiteX10" fmla="*/ 349765 w 637579"/>
              <a:gd name="connsiteY10" fmla="*/ 50934 h 233912"/>
              <a:gd name="connsiteX11" fmla="*/ 273565 w 637579"/>
              <a:gd name="connsiteY11" fmla="*/ 134 h 233912"/>
              <a:gd name="connsiteX12" fmla="*/ 365640 w 637579"/>
              <a:gd name="connsiteY12" fmla="*/ 66809 h 233912"/>
              <a:gd name="connsiteX13" fmla="*/ 368815 w 637579"/>
              <a:gd name="connsiteY13" fmla="*/ 76334 h 233912"/>
              <a:gd name="connsiteX14" fmla="*/ 264040 w 637579"/>
              <a:gd name="connsiteY14" fmla="*/ 108084 h 233912"/>
              <a:gd name="connsiteX15" fmla="*/ 70365 w 637579"/>
              <a:gd name="connsiteY15" fmla="*/ 158884 h 233912"/>
              <a:gd name="connsiteX16" fmla="*/ 222765 w 637579"/>
              <a:gd name="connsiteY16" fmla="*/ 139834 h 233912"/>
              <a:gd name="connsiteX17" fmla="*/ 127515 w 637579"/>
              <a:gd name="connsiteY17" fmla="*/ 174759 h 233912"/>
              <a:gd name="connsiteX18" fmla="*/ 6865 w 637579"/>
              <a:gd name="connsiteY18" fmla="*/ 231909 h 233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37579" h="233912">
                <a:moveTo>
                  <a:pt x="6865" y="231909"/>
                </a:moveTo>
                <a:cubicBezTo>
                  <a:pt x="43907" y="218680"/>
                  <a:pt x="303198" y="112317"/>
                  <a:pt x="349765" y="95384"/>
                </a:cubicBezTo>
                <a:cubicBezTo>
                  <a:pt x="396332" y="78451"/>
                  <a:pt x="318544" y="109671"/>
                  <a:pt x="286265" y="130309"/>
                </a:cubicBezTo>
                <a:cubicBezTo>
                  <a:pt x="253986" y="150946"/>
                  <a:pt x="168790" y="207567"/>
                  <a:pt x="156090" y="219209"/>
                </a:cubicBezTo>
                <a:cubicBezTo>
                  <a:pt x="143390" y="230851"/>
                  <a:pt x="204244" y="204921"/>
                  <a:pt x="210065" y="200159"/>
                </a:cubicBezTo>
                <a:cubicBezTo>
                  <a:pt x="215886" y="195397"/>
                  <a:pt x="168261" y="205451"/>
                  <a:pt x="191015" y="190634"/>
                </a:cubicBezTo>
                <a:cubicBezTo>
                  <a:pt x="213769" y="175817"/>
                  <a:pt x="306903" y="127663"/>
                  <a:pt x="346590" y="111259"/>
                </a:cubicBezTo>
                <a:cubicBezTo>
                  <a:pt x="386277" y="94855"/>
                  <a:pt x="380986" y="87447"/>
                  <a:pt x="429140" y="92209"/>
                </a:cubicBezTo>
                <a:cubicBezTo>
                  <a:pt x="477294" y="96971"/>
                  <a:pt x="619640" y="138776"/>
                  <a:pt x="635515" y="139834"/>
                </a:cubicBezTo>
                <a:cubicBezTo>
                  <a:pt x="651390" y="140892"/>
                  <a:pt x="572015" y="113376"/>
                  <a:pt x="524390" y="98559"/>
                </a:cubicBezTo>
                <a:cubicBezTo>
                  <a:pt x="476765" y="83742"/>
                  <a:pt x="391569" y="67338"/>
                  <a:pt x="349765" y="50934"/>
                </a:cubicBezTo>
                <a:cubicBezTo>
                  <a:pt x="307961" y="34530"/>
                  <a:pt x="270919" y="-2512"/>
                  <a:pt x="273565" y="134"/>
                </a:cubicBezTo>
                <a:cubicBezTo>
                  <a:pt x="276211" y="2780"/>
                  <a:pt x="365640" y="66809"/>
                  <a:pt x="365640" y="66809"/>
                </a:cubicBezTo>
                <a:cubicBezTo>
                  <a:pt x="381515" y="79509"/>
                  <a:pt x="385748" y="69455"/>
                  <a:pt x="368815" y="76334"/>
                </a:cubicBezTo>
                <a:cubicBezTo>
                  <a:pt x="351882" y="83213"/>
                  <a:pt x="313782" y="94326"/>
                  <a:pt x="264040" y="108084"/>
                </a:cubicBezTo>
                <a:cubicBezTo>
                  <a:pt x="214298" y="121842"/>
                  <a:pt x="77244" y="153592"/>
                  <a:pt x="70365" y="158884"/>
                </a:cubicBezTo>
                <a:cubicBezTo>
                  <a:pt x="63486" y="164176"/>
                  <a:pt x="213240" y="137188"/>
                  <a:pt x="222765" y="139834"/>
                </a:cubicBezTo>
                <a:cubicBezTo>
                  <a:pt x="232290" y="142480"/>
                  <a:pt x="161911" y="160471"/>
                  <a:pt x="127515" y="174759"/>
                </a:cubicBezTo>
                <a:cubicBezTo>
                  <a:pt x="93119" y="189046"/>
                  <a:pt x="-30177" y="245138"/>
                  <a:pt x="6865" y="2319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1D57DB3D-327B-67DA-4F37-2E500D1DBDE8}"/>
              </a:ext>
            </a:extLst>
          </p:cNvPr>
          <p:cNvSpPr/>
          <p:nvPr/>
        </p:nvSpPr>
        <p:spPr>
          <a:xfrm>
            <a:off x="5499086" y="3990457"/>
            <a:ext cx="802896" cy="246646"/>
          </a:xfrm>
          <a:custGeom>
            <a:avLst/>
            <a:gdLst>
              <a:gd name="connsiteX0" fmla="*/ 130189 w 802896"/>
              <a:gd name="connsiteY0" fmla="*/ 95768 h 246646"/>
              <a:gd name="connsiteX1" fmla="*/ 409589 w 802896"/>
              <a:gd name="connsiteY1" fmla="*/ 51318 h 246646"/>
              <a:gd name="connsiteX2" fmla="*/ 619139 w 802896"/>
              <a:gd name="connsiteY2" fmla="*/ 133868 h 246646"/>
              <a:gd name="connsiteX3" fmla="*/ 603264 w 802896"/>
              <a:gd name="connsiteY3" fmla="*/ 86243 h 246646"/>
              <a:gd name="connsiteX4" fmla="*/ 800114 w 802896"/>
              <a:gd name="connsiteY4" fmla="*/ 244993 h 246646"/>
              <a:gd name="connsiteX5" fmla="*/ 688989 w 802896"/>
              <a:gd name="connsiteY5" fmla="*/ 159268 h 246646"/>
              <a:gd name="connsiteX6" fmla="*/ 295289 w 802896"/>
              <a:gd name="connsiteY6" fmla="*/ 3693 h 246646"/>
              <a:gd name="connsiteX7" fmla="*/ 381014 w 802896"/>
              <a:gd name="connsiteY7" fmla="*/ 51318 h 246646"/>
              <a:gd name="connsiteX8" fmla="*/ 14 w 802896"/>
              <a:gd name="connsiteY8" fmla="*/ 79893 h 246646"/>
              <a:gd name="connsiteX9" fmla="*/ 365139 w 802896"/>
              <a:gd name="connsiteY9" fmla="*/ 41793 h 246646"/>
              <a:gd name="connsiteX10" fmla="*/ 130189 w 802896"/>
              <a:gd name="connsiteY10" fmla="*/ 95768 h 24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02896" h="246646">
                <a:moveTo>
                  <a:pt x="130189" y="95768"/>
                </a:moveTo>
                <a:cubicBezTo>
                  <a:pt x="137597" y="97355"/>
                  <a:pt x="328097" y="44968"/>
                  <a:pt x="409589" y="51318"/>
                </a:cubicBezTo>
                <a:cubicBezTo>
                  <a:pt x="491081" y="57668"/>
                  <a:pt x="586860" y="128047"/>
                  <a:pt x="619139" y="133868"/>
                </a:cubicBezTo>
                <a:cubicBezTo>
                  <a:pt x="651418" y="139689"/>
                  <a:pt x="573102" y="67722"/>
                  <a:pt x="603264" y="86243"/>
                </a:cubicBezTo>
                <a:cubicBezTo>
                  <a:pt x="633427" y="104764"/>
                  <a:pt x="785827" y="232822"/>
                  <a:pt x="800114" y="244993"/>
                </a:cubicBezTo>
                <a:cubicBezTo>
                  <a:pt x="814401" y="257164"/>
                  <a:pt x="773126" y="199485"/>
                  <a:pt x="688989" y="159268"/>
                </a:cubicBezTo>
                <a:cubicBezTo>
                  <a:pt x="604852" y="119051"/>
                  <a:pt x="346618" y="21685"/>
                  <a:pt x="295289" y="3693"/>
                </a:cubicBezTo>
                <a:cubicBezTo>
                  <a:pt x="243960" y="-14299"/>
                  <a:pt x="430226" y="38618"/>
                  <a:pt x="381014" y="51318"/>
                </a:cubicBezTo>
                <a:cubicBezTo>
                  <a:pt x="331802" y="64018"/>
                  <a:pt x="2660" y="81480"/>
                  <a:pt x="14" y="79893"/>
                </a:cubicBezTo>
                <a:cubicBezTo>
                  <a:pt x="-2632" y="78305"/>
                  <a:pt x="348206" y="37031"/>
                  <a:pt x="365139" y="41793"/>
                </a:cubicBezTo>
                <a:cubicBezTo>
                  <a:pt x="382072" y="46555"/>
                  <a:pt x="122781" y="94181"/>
                  <a:pt x="130189" y="957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F40C62F8-7CF5-F35A-F289-4C19BB00EE2B}"/>
              </a:ext>
            </a:extLst>
          </p:cNvPr>
          <p:cNvSpPr/>
          <p:nvPr/>
        </p:nvSpPr>
        <p:spPr>
          <a:xfrm>
            <a:off x="5444585" y="3806825"/>
            <a:ext cx="229140" cy="155818"/>
          </a:xfrm>
          <a:custGeom>
            <a:avLst/>
            <a:gdLst>
              <a:gd name="connsiteX0" fmla="*/ 540 w 229140"/>
              <a:gd name="connsiteY0" fmla="*/ 38100 h 155818"/>
              <a:gd name="connsiteX1" fmla="*/ 191040 w 229140"/>
              <a:gd name="connsiteY1" fmla="*/ 85725 h 155818"/>
              <a:gd name="connsiteX2" fmla="*/ 105315 w 229140"/>
              <a:gd name="connsiteY2" fmla="*/ 127000 h 155818"/>
              <a:gd name="connsiteX3" fmla="*/ 86265 w 229140"/>
              <a:gd name="connsiteY3" fmla="*/ 155575 h 155818"/>
              <a:gd name="connsiteX4" fmla="*/ 165640 w 229140"/>
              <a:gd name="connsiteY4" fmla="*/ 111125 h 155818"/>
              <a:gd name="connsiteX5" fmla="*/ 229140 w 229140"/>
              <a:gd name="connsiteY5" fmla="*/ 98425 h 155818"/>
              <a:gd name="connsiteX6" fmla="*/ 165640 w 229140"/>
              <a:gd name="connsiteY6" fmla="*/ 66675 h 155818"/>
              <a:gd name="connsiteX7" fmla="*/ 44990 w 229140"/>
              <a:gd name="connsiteY7" fmla="*/ 0 h 155818"/>
              <a:gd name="connsiteX8" fmla="*/ 130715 w 229140"/>
              <a:gd name="connsiteY8" fmla="*/ 66675 h 155818"/>
              <a:gd name="connsiteX9" fmla="*/ 540 w 229140"/>
              <a:gd name="connsiteY9" fmla="*/ 38100 h 155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9140" h="155818">
                <a:moveTo>
                  <a:pt x="540" y="38100"/>
                </a:moveTo>
                <a:cubicBezTo>
                  <a:pt x="10594" y="41275"/>
                  <a:pt x="173578" y="70908"/>
                  <a:pt x="191040" y="85725"/>
                </a:cubicBezTo>
                <a:cubicBezTo>
                  <a:pt x="208502" y="100542"/>
                  <a:pt x="122777" y="115358"/>
                  <a:pt x="105315" y="127000"/>
                </a:cubicBezTo>
                <a:cubicBezTo>
                  <a:pt x="87853" y="138642"/>
                  <a:pt x="76211" y="158221"/>
                  <a:pt x="86265" y="155575"/>
                </a:cubicBezTo>
                <a:cubicBezTo>
                  <a:pt x="96319" y="152929"/>
                  <a:pt x="141828" y="120650"/>
                  <a:pt x="165640" y="111125"/>
                </a:cubicBezTo>
                <a:cubicBezTo>
                  <a:pt x="189453" y="101600"/>
                  <a:pt x="229140" y="105833"/>
                  <a:pt x="229140" y="98425"/>
                </a:cubicBezTo>
                <a:cubicBezTo>
                  <a:pt x="229140" y="91017"/>
                  <a:pt x="196332" y="83079"/>
                  <a:pt x="165640" y="66675"/>
                </a:cubicBezTo>
                <a:cubicBezTo>
                  <a:pt x="134948" y="50271"/>
                  <a:pt x="50811" y="0"/>
                  <a:pt x="44990" y="0"/>
                </a:cubicBezTo>
                <a:cubicBezTo>
                  <a:pt x="39169" y="0"/>
                  <a:pt x="137594" y="58737"/>
                  <a:pt x="130715" y="66675"/>
                </a:cubicBezTo>
                <a:cubicBezTo>
                  <a:pt x="123836" y="74613"/>
                  <a:pt x="-9514" y="34925"/>
                  <a:pt x="540" y="38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8DBC238C-0DC1-7D1E-CE1F-6798732BAD59}"/>
              </a:ext>
            </a:extLst>
          </p:cNvPr>
          <p:cNvSpPr/>
          <p:nvPr/>
        </p:nvSpPr>
        <p:spPr>
          <a:xfrm>
            <a:off x="5657821" y="4072559"/>
            <a:ext cx="561832" cy="138177"/>
          </a:xfrm>
          <a:custGeom>
            <a:avLst/>
            <a:gdLst>
              <a:gd name="connsiteX0" fmla="*/ 29 w 561832"/>
              <a:gd name="connsiteY0" fmla="*/ 32716 h 138177"/>
              <a:gd name="connsiteX1" fmla="*/ 234979 w 561832"/>
              <a:gd name="connsiteY1" fmla="*/ 10491 h 138177"/>
              <a:gd name="connsiteX2" fmla="*/ 358804 w 561832"/>
              <a:gd name="connsiteY2" fmla="*/ 51766 h 138177"/>
              <a:gd name="connsiteX3" fmla="*/ 333404 w 561832"/>
              <a:gd name="connsiteY3" fmla="*/ 26366 h 138177"/>
              <a:gd name="connsiteX4" fmla="*/ 552479 w 561832"/>
              <a:gd name="connsiteY4" fmla="*/ 134316 h 138177"/>
              <a:gd name="connsiteX5" fmla="*/ 463579 w 561832"/>
              <a:gd name="connsiteY5" fmla="*/ 108916 h 138177"/>
              <a:gd name="connsiteX6" fmla="*/ 260379 w 561832"/>
              <a:gd name="connsiteY6" fmla="*/ 58116 h 138177"/>
              <a:gd name="connsiteX7" fmla="*/ 555654 w 561832"/>
              <a:gd name="connsiteY7" fmla="*/ 137491 h 138177"/>
              <a:gd name="connsiteX8" fmla="*/ 444529 w 561832"/>
              <a:gd name="connsiteY8" fmla="*/ 61291 h 138177"/>
              <a:gd name="connsiteX9" fmla="*/ 250854 w 561832"/>
              <a:gd name="connsiteY9" fmla="*/ 966 h 138177"/>
              <a:gd name="connsiteX10" fmla="*/ 29 w 561832"/>
              <a:gd name="connsiteY10" fmla="*/ 32716 h 138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1832" h="138177">
                <a:moveTo>
                  <a:pt x="29" y="32716"/>
                </a:moveTo>
                <a:cubicBezTo>
                  <a:pt x="-2617" y="34304"/>
                  <a:pt x="175183" y="7316"/>
                  <a:pt x="234979" y="10491"/>
                </a:cubicBezTo>
                <a:cubicBezTo>
                  <a:pt x="294775" y="13666"/>
                  <a:pt x="342400" y="49120"/>
                  <a:pt x="358804" y="51766"/>
                </a:cubicBezTo>
                <a:cubicBezTo>
                  <a:pt x="375208" y="54412"/>
                  <a:pt x="301125" y="12608"/>
                  <a:pt x="333404" y="26366"/>
                </a:cubicBezTo>
                <a:cubicBezTo>
                  <a:pt x="365683" y="40124"/>
                  <a:pt x="530783" y="120558"/>
                  <a:pt x="552479" y="134316"/>
                </a:cubicBezTo>
                <a:cubicBezTo>
                  <a:pt x="574175" y="148074"/>
                  <a:pt x="512262" y="121616"/>
                  <a:pt x="463579" y="108916"/>
                </a:cubicBezTo>
                <a:cubicBezTo>
                  <a:pt x="414896" y="96216"/>
                  <a:pt x="245033" y="53353"/>
                  <a:pt x="260379" y="58116"/>
                </a:cubicBezTo>
                <a:cubicBezTo>
                  <a:pt x="275725" y="62879"/>
                  <a:pt x="524962" y="136962"/>
                  <a:pt x="555654" y="137491"/>
                </a:cubicBezTo>
                <a:cubicBezTo>
                  <a:pt x="586346" y="138020"/>
                  <a:pt x="495329" y="84045"/>
                  <a:pt x="444529" y="61291"/>
                </a:cubicBezTo>
                <a:cubicBezTo>
                  <a:pt x="393729" y="38537"/>
                  <a:pt x="319646" y="8374"/>
                  <a:pt x="250854" y="966"/>
                </a:cubicBezTo>
                <a:cubicBezTo>
                  <a:pt x="182062" y="-6442"/>
                  <a:pt x="2675" y="31128"/>
                  <a:pt x="29" y="327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2D08F6DD-CA29-40F4-1E14-1E839DBC53DB}"/>
              </a:ext>
            </a:extLst>
          </p:cNvPr>
          <p:cNvSpPr/>
          <p:nvPr/>
        </p:nvSpPr>
        <p:spPr>
          <a:xfrm>
            <a:off x="5203223" y="4319953"/>
            <a:ext cx="463426" cy="147307"/>
          </a:xfrm>
          <a:custGeom>
            <a:avLst/>
            <a:gdLst>
              <a:gd name="connsiteX0" fmla="*/ 602 w 463426"/>
              <a:gd name="connsiteY0" fmla="*/ 147272 h 147307"/>
              <a:gd name="connsiteX1" fmla="*/ 216502 w 463426"/>
              <a:gd name="connsiteY1" fmla="*/ 32972 h 147307"/>
              <a:gd name="connsiteX2" fmla="*/ 194277 w 463426"/>
              <a:gd name="connsiteY2" fmla="*/ 48847 h 147307"/>
              <a:gd name="connsiteX3" fmla="*/ 327627 w 463426"/>
              <a:gd name="connsiteY3" fmla="*/ 7572 h 147307"/>
              <a:gd name="connsiteX4" fmla="*/ 460977 w 463426"/>
              <a:gd name="connsiteY4" fmla="*/ 1222 h 147307"/>
              <a:gd name="connsiteX5" fmla="*/ 206977 w 463426"/>
              <a:gd name="connsiteY5" fmla="*/ 1222 h 147307"/>
              <a:gd name="connsiteX6" fmla="*/ 232377 w 463426"/>
              <a:gd name="connsiteY6" fmla="*/ 13922 h 147307"/>
              <a:gd name="connsiteX7" fmla="*/ 118077 w 463426"/>
              <a:gd name="connsiteY7" fmla="*/ 58372 h 147307"/>
              <a:gd name="connsiteX8" fmla="*/ 149827 w 463426"/>
              <a:gd name="connsiteY8" fmla="*/ 45672 h 147307"/>
              <a:gd name="connsiteX9" fmla="*/ 602 w 463426"/>
              <a:gd name="connsiteY9" fmla="*/ 147272 h 14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3426" h="147307">
                <a:moveTo>
                  <a:pt x="602" y="147272"/>
                </a:moveTo>
                <a:cubicBezTo>
                  <a:pt x="11714" y="145155"/>
                  <a:pt x="184223" y="49376"/>
                  <a:pt x="216502" y="32972"/>
                </a:cubicBezTo>
                <a:cubicBezTo>
                  <a:pt x="248781" y="16568"/>
                  <a:pt x="175756" y="53080"/>
                  <a:pt x="194277" y="48847"/>
                </a:cubicBezTo>
                <a:cubicBezTo>
                  <a:pt x="212798" y="44614"/>
                  <a:pt x="283177" y="15509"/>
                  <a:pt x="327627" y="7572"/>
                </a:cubicBezTo>
                <a:cubicBezTo>
                  <a:pt x="372077" y="-365"/>
                  <a:pt x="481085" y="2280"/>
                  <a:pt x="460977" y="1222"/>
                </a:cubicBezTo>
                <a:cubicBezTo>
                  <a:pt x="440869" y="164"/>
                  <a:pt x="245077" y="-895"/>
                  <a:pt x="206977" y="1222"/>
                </a:cubicBezTo>
                <a:cubicBezTo>
                  <a:pt x="168877" y="3339"/>
                  <a:pt x="247194" y="4397"/>
                  <a:pt x="232377" y="13922"/>
                </a:cubicBezTo>
                <a:cubicBezTo>
                  <a:pt x="217560" y="23447"/>
                  <a:pt x="131835" y="53080"/>
                  <a:pt x="118077" y="58372"/>
                </a:cubicBezTo>
                <a:cubicBezTo>
                  <a:pt x="104319" y="63664"/>
                  <a:pt x="164114" y="35618"/>
                  <a:pt x="149827" y="45672"/>
                </a:cubicBezTo>
                <a:cubicBezTo>
                  <a:pt x="135540" y="55726"/>
                  <a:pt x="-10510" y="149389"/>
                  <a:pt x="602" y="147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B1FCEC1E-5409-AA07-5F83-68568930758F}"/>
              </a:ext>
            </a:extLst>
          </p:cNvPr>
          <p:cNvSpPr/>
          <p:nvPr/>
        </p:nvSpPr>
        <p:spPr>
          <a:xfrm>
            <a:off x="5518047" y="4304827"/>
            <a:ext cx="547627" cy="300416"/>
          </a:xfrm>
          <a:custGeom>
            <a:avLst/>
            <a:gdLst>
              <a:gd name="connsiteX0" fmla="*/ 103 w 547627"/>
              <a:gd name="connsiteY0" fmla="*/ 32223 h 300416"/>
              <a:gd name="connsiteX1" fmla="*/ 177903 w 547627"/>
              <a:gd name="connsiteY1" fmla="*/ 25873 h 300416"/>
              <a:gd name="connsiteX2" fmla="*/ 333478 w 547627"/>
              <a:gd name="connsiteY2" fmla="*/ 63973 h 300416"/>
              <a:gd name="connsiteX3" fmla="*/ 295378 w 547627"/>
              <a:gd name="connsiteY3" fmla="*/ 54448 h 300416"/>
              <a:gd name="connsiteX4" fmla="*/ 425553 w 547627"/>
              <a:gd name="connsiteY4" fmla="*/ 130648 h 300416"/>
              <a:gd name="connsiteX5" fmla="*/ 422378 w 547627"/>
              <a:gd name="connsiteY5" fmla="*/ 114773 h 300416"/>
              <a:gd name="connsiteX6" fmla="*/ 492228 w 547627"/>
              <a:gd name="connsiteY6" fmla="*/ 200498 h 300416"/>
              <a:gd name="connsiteX7" fmla="*/ 543028 w 547627"/>
              <a:gd name="connsiteY7" fmla="*/ 292573 h 300416"/>
              <a:gd name="connsiteX8" fmla="*/ 539853 w 547627"/>
              <a:gd name="connsiteY8" fmla="*/ 254473 h 300416"/>
              <a:gd name="connsiteX9" fmla="*/ 546203 w 547627"/>
              <a:gd name="connsiteY9" fmla="*/ 298923 h 300416"/>
              <a:gd name="connsiteX10" fmla="*/ 508103 w 547627"/>
              <a:gd name="connsiteY10" fmla="*/ 187798 h 300416"/>
              <a:gd name="connsiteX11" fmla="*/ 450953 w 547627"/>
              <a:gd name="connsiteY11" fmla="*/ 127473 h 300416"/>
              <a:gd name="connsiteX12" fmla="*/ 323953 w 547627"/>
              <a:gd name="connsiteY12" fmla="*/ 41748 h 300416"/>
              <a:gd name="connsiteX13" fmla="*/ 358878 w 547627"/>
              <a:gd name="connsiteY13" fmla="*/ 79848 h 300416"/>
              <a:gd name="connsiteX14" fmla="*/ 177903 w 547627"/>
              <a:gd name="connsiteY14" fmla="*/ 473 h 300416"/>
              <a:gd name="connsiteX15" fmla="*/ 320778 w 547627"/>
              <a:gd name="connsiteY15" fmla="*/ 44923 h 300416"/>
              <a:gd name="connsiteX16" fmla="*/ 203303 w 547627"/>
              <a:gd name="connsiteY16" fmla="*/ 3648 h 300416"/>
              <a:gd name="connsiteX17" fmla="*/ 103 w 547627"/>
              <a:gd name="connsiteY17" fmla="*/ 32223 h 300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7627" h="300416">
                <a:moveTo>
                  <a:pt x="103" y="32223"/>
                </a:moveTo>
                <a:cubicBezTo>
                  <a:pt x="-4130" y="35927"/>
                  <a:pt x="122341" y="20581"/>
                  <a:pt x="177903" y="25873"/>
                </a:cubicBezTo>
                <a:cubicBezTo>
                  <a:pt x="233465" y="31165"/>
                  <a:pt x="333478" y="63973"/>
                  <a:pt x="333478" y="63973"/>
                </a:cubicBezTo>
                <a:cubicBezTo>
                  <a:pt x="353057" y="68735"/>
                  <a:pt x="280032" y="43336"/>
                  <a:pt x="295378" y="54448"/>
                </a:cubicBezTo>
                <a:cubicBezTo>
                  <a:pt x="310724" y="65560"/>
                  <a:pt x="404386" y="120594"/>
                  <a:pt x="425553" y="130648"/>
                </a:cubicBezTo>
                <a:cubicBezTo>
                  <a:pt x="446720" y="140702"/>
                  <a:pt x="411266" y="103131"/>
                  <a:pt x="422378" y="114773"/>
                </a:cubicBezTo>
                <a:cubicBezTo>
                  <a:pt x="433491" y="126415"/>
                  <a:pt x="472120" y="170865"/>
                  <a:pt x="492228" y="200498"/>
                </a:cubicBezTo>
                <a:cubicBezTo>
                  <a:pt x="512336" y="230131"/>
                  <a:pt x="535091" y="283577"/>
                  <a:pt x="543028" y="292573"/>
                </a:cubicBezTo>
                <a:cubicBezTo>
                  <a:pt x="550966" y="301569"/>
                  <a:pt x="539324" y="253415"/>
                  <a:pt x="539853" y="254473"/>
                </a:cubicBezTo>
                <a:cubicBezTo>
                  <a:pt x="540382" y="255531"/>
                  <a:pt x="551495" y="310036"/>
                  <a:pt x="546203" y="298923"/>
                </a:cubicBezTo>
                <a:cubicBezTo>
                  <a:pt x="540911" y="287811"/>
                  <a:pt x="523978" y="216373"/>
                  <a:pt x="508103" y="187798"/>
                </a:cubicBezTo>
                <a:cubicBezTo>
                  <a:pt x="492228" y="159223"/>
                  <a:pt x="481645" y="151815"/>
                  <a:pt x="450953" y="127473"/>
                </a:cubicBezTo>
                <a:cubicBezTo>
                  <a:pt x="420261" y="103131"/>
                  <a:pt x="339299" y="49685"/>
                  <a:pt x="323953" y="41748"/>
                </a:cubicBezTo>
                <a:cubicBezTo>
                  <a:pt x="308607" y="33811"/>
                  <a:pt x="383220" y="86727"/>
                  <a:pt x="358878" y="79848"/>
                </a:cubicBezTo>
                <a:cubicBezTo>
                  <a:pt x="334536" y="72969"/>
                  <a:pt x="184253" y="6294"/>
                  <a:pt x="177903" y="473"/>
                </a:cubicBezTo>
                <a:cubicBezTo>
                  <a:pt x="171553" y="-5348"/>
                  <a:pt x="316545" y="44394"/>
                  <a:pt x="320778" y="44923"/>
                </a:cubicBezTo>
                <a:cubicBezTo>
                  <a:pt x="325011" y="45452"/>
                  <a:pt x="249870" y="9469"/>
                  <a:pt x="203303" y="3648"/>
                </a:cubicBezTo>
                <a:cubicBezTo>
                  <a:pt x="156736" y="-2173"/>
                  <a:pt x="4336" y="28519"/>
                  <a:pt x="103" y="32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D5CD553E-3FDB-A581-6E05-80BA9A347FA7}"/>
              </a:ext>
            </a:extLst>
          </p:cNvPr>
          <p:cNvSpPr/>
          <p:nvPr/>
        </p:nvSpPr>
        <p:spPr>
          <a:xfrm>
            <a:off x="5091446" y="4302036"/>
            <a:ext cx="325235" cy="372732"/>
          </a:xfrm>
          <a:custGeom>
            <a:avLst/>
            <a:gdLst>
              <a:gd name="connsiteX0" fmla="*/ 325104 w 325235"/>
              <a:gd name="connsiteY0" fmla="*/ 89 h 372732"/>
              <a:gd name="connsiteX1" fmla="*/ 86979 w 325235"/>
              <a:gd name="connsiteY1" fmla="*/ 146139 h 372732"/>
              <a:gd name="connsiteX2" fmla="*/ 115554 w 325235"/>
              <a:gd name="connsiteY2" fmla="*/ 155664 h 372732"/>
              <a:gd name="connsiteX3" fmla="*/ 17129 w 325235"/>
              <a:gd name="connsiteY3" fmla="*/ 231864 h 372732"/>
              <a:gd name="connsiteX4" fmla="*/ 74279 w 325235"/>
              <a:gd name="connsiteY4" fmla="*/ 212814 h 372732"/>
              <a:gd name="connsiteX5" fmla="*/ 1254 w 325235"/>
              <a:gd name="connsiteY5" fmla="*/ 289014 h 372732"/>
              <a:gd name="connsiteX6" fmla="*/ 26654 w 325235"/>
              <a:gd name="connsiteY6" fmla="*/ 371564 h 372732"/>
              <a:gd name="connsiteX7" fmla="*/ 7604 w 325235"/>
              <a:gd name="connsiteY7" fmla="*/ 333464 h 372732"/>
              <a:gd name="connsiteX8" fmla="*/ 10779 w 325235"/>
              <a:gd name="connsiteY8" fmla="*/ 276314 h 372732"/>
              <a:gd name="connsiteX9" fmla="*/ 112379 w 325235"/>
              <a:gd name="connsiteY9" fmla="*/ 155664 h 372732"/>
              <a:gd name="connsiteX10" fmla="*/ 77454 w 325235"/>
              <a:gd name="connsiteY10" fmla="*/ 181064 h 372732"/>
              <a:gd name="connsiteX11" fmla="*/ 213979 w 325235"/>
              <a:gd name="connsiteY11" fmla="*/ 92164 h 372732"/>
              <a:gd name="connsiteX12" fmla="*/ 121904 w 325235"/>
              <a:gd name="connsiteY12" fmla="*/ 123914 h 372732"/>
              <a:gd name="connsiteX13" fmla="*/ 325104 w 325235"/>
              <a:gd name="connsiteY13" fmla="*/ 89 h 37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5235" h="372732">
                <a:moveTo>
                  <a:pt x="325104" y="89"/>
                </a:moveTo>
                <a:cubicBezTo>
                  <a:pt x="319283" y="3793"/>
                  <a:pt x="121904" y="120210"/>
                  <a:pt x="86979" y="146139"/>
                </a:cubicBezTo>
                <a:cubicBezTo>
                  <a:pt x="52054" y="172068"/>
                  <a:pt x="127196" y="141377"/>
                  <a:pt x="115554" y="155664"/>
                </a:cubicBezTo>
                <a:cubicBezTo>
                  <a:pt x="103912" y="169951"/>
                  <a:pt x="24008" y="222339"/>
                  <a:pt x="17129" y="231864"/>
                </a:cubicBezTo>
                <a:cubicBezTo>
                  <a:pt x="10250" y="241389"/>
                  <a:pt x="76925" y="203289"/>
                  <a:pt x="74279" y="212814"/>
                </a:cubicBezTo>
                <a:cubicBezTo>
                  <a:pt x="71633" y="222339"/>
                  <a:pt x="9192" y="262556"/>
                  <a:pt x="1254" y="289014"/>
                </a:cubicBezTo>
                <a:cubicBezTo>
                  <a:pt x="-6684" y="315472"/>
                  <a:pt x="25596" y="364156"/>
                  <a:pt x="26654" y="371564"/>
                </a:cubicBezTo>
                <a:cubicBezTo>
                  <a:pt x="27712" y="378972"/>
                  <a:pt x="10250" y="349339"/>
                  <a:pt x="7604" y="333464"/>
                </a:cubicBezTo>
                <a:cubicBezTo>
                  <a:pt x="4958" y="317589"/>
                  <a:pt x="-6683" y="305947"/>
                  <a:pt x="10779" y="276314"/>
                </a:cubicBezTo>
                <a:cubicBezTo>
                  <a:pt x="28241" y="246681"/>
                  <a:pt x="101266" y="171539"/>
                  <a:pt x="112379" y="155664"/>
                </a:cubicBezTo>
                <a:cubicBezTo>
                  <a:pt x="123491" y="139789"/>
                  <a:pt x="60521" y="191647"/>
                  <a:pt x="77454" y="181064"/>
                </a:cubicBezTo>
                <a:cubicBezTo>
                  <a:pt x="94387" y="170481"/>
                  <a:pt x="206571" y="101689"/>
                  <a:pt x="213979" y="92164"/>
                </a:cubicBezTo>
                <a:cubicBezTo>
                  <a:pt x="221387" y="82639"/>
                  <a:pt x="101796" y="138731"/>
                  <a:pt x="121904" y="123914"/>
                </a:cubicBezTo>
                <a:cubicBezTo>
                  <a:pt x="142012" y="109097"/>
                  <a:pt x="330925" y="-3615"/>
                  <a:pt x="325104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71E6539E-1991-EBCB-DC07-8B19647E1EB2}"/>
              </a:ext>
            </a:extLst>
          </p:cNvPr>
          <p:cNvSpPr/>
          <p:nvPr/>
        </p:nvSpPr>
        <p:spPr>
          <a:xfrm>
            <a:off x="5202962" y="4301659"/>
            <a:ext cx="228149" cy="124637"/>
          </a:xfrm>
          <a:custGeom>
            <a:avLst/>
            <a:gdLst>
              <a:gd name="connsiteX0" fmla="*/ 863 w 228149"/>
              <a:gd name="connsiteY0" fmla="*/ 124291 h 124637"/>
              <a:gd name="connsiteX1" fmla="*/ 223113 w 228149"/>
              <a:gd name="connsiteY1" fmla="*/ 3641 h 124637"/>
              <a:gd name="connsiteX2" fmla="*/ 150088 w 228149"/>
              <a:gd name="connsiteY2" fmla="*/ 35391 h 124637"/>
              <a:gd name="connsiteX3" fmla="*/ 80238 w 228149"/>
              <a:gd name="connsiteY3" fmla="*/ 76666 h 124637"/>
              <a:gd name="connsiteX4" fmla="*/ 143738 w 228149"/>
              <a:gd name="connsiteY4" fmla="*/ 41741 h 124637"/>
              <a:gd name="connsiteX5" fmla="*/ 863 w 228149"/>
              <a:gd name="connsiteY5" fmla="*/ 124291 h 124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149" h="124637">
                <a:moveTo>
                  <a:pt x="863" y="124291"/>
                </a:moveTo>
                <a:cubicBezTo>
                  <a:pt x="14092" y="117941"/>
                  <a:pt x="198242" y="18458"/>
                  <a:pt x="223113" y="3641"/>
                </a:cubicBezTo>
                <a:cubicBezTo>
                  <a:pt x="247984" y="-11176"/>
                  <a:pt x="173901" y="23220"/>
                  <a:pt x="150088" y="35391"/>
                </a:cubicBezTo>
                <a:cubicBezTo>
                  <a:pt x="126276" y="47562"/>
                  <a:pt x="81296" y="75608"/>
                  <a:pt x="80238" y="76666"/>
                </a:cubicBezTo>
                <a:cubicBezTo>
                  <a:pt x="79180" y="77724"/>
                  <a:pt x="156967" y="35920"/>
                  <a:pt x="143738" y="41741"/>
                </a:cubicBezTo>
                <a:cubicBezTo>
                  <a:pt x="130509" y="47562"/>
                  <a:pt x="-12366" y="130641"/>
                  <a:pt x="863" y="124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59DB6D43-A3C6-60D6-AF29-F384CAD05264}"/>
              </a:ext>
            </a:extLst>
          </p:cNvPr>
          <p:cNvSpPr/>
          <p:nvPr/>
        </p:nvSpPr>
        <p:spPr>
          <a:xfrm>
            <a:off x="5328722" y="3886224"/>
            <a:ext cx="188356" cy="198223"/>
          </a:xfrm>
          <a:custGeom>
            <a:avLst/>
            <a:gdLst>
              <a:gd name="connsiteX0" fmla="*/ 2103 w 188356"/>
              <a:gd name="connsiteY0" fmla="*/ 196826 h 198223"/>
              <a:gd name="connsiteX1" fmla="*/ 186253 w 188356"/>
              <a:gd name="connsiteY1" fmla="*/ 3151 h 198223"/>
              <a:gd name="connsiteX2" fmla="*/ 94178 w 188356"/>
              <a:gd name="connsiteY2" fmla="*/ 85701 h 198223"/>
              <a:gd name="connsiteX3" fmla="*/ 2103 w 188356"/>
              <a:gd name="connsiteY3" fmla="*/ 196826 h 198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356" h="198223">
                <a:moveTo>
                  <a:pt x="2103" y="196826"/>
                </a:moveTo>
                <a:cubicBezTo>
                  <a:pt x="17449" y="183068"/>
                  <a:pt x="170907" y="21672"/>
                  <a:pt x="186253" y="3151"/>
                </a:cubicBezTo>
                <a:cubicBezTo>
                  <a:pt x="201599" y="-15370"/>
                  <a:pt x="129103" y="52363"/>
                  <a:pt x="94178" y="85701"/>
                </a:cubicBezTo>
                <a:cubicBezTo>
                  <a:pt x="59253" y="119038"/>
                  <a:pt x="-13243" y="210584"/>
                  <a:pt x="2103" y="1968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226BB845-8208-B99D-FEA1-D74A3058A549}"/>
              </a:ext>
            </a:extLst>
          </p:cNvPr>
          <p:cNvSpPr/>
          <p:nvPr/>
        </p:nvSpPr>
        <p:spPr>
          <a:xfrm>
            <a:off x="4267125" y="4556071"/>
            <a:ext cx="257254" cy="1046206"/>
          </a:xfrm>
          <a:custGeom>
            <a:avLst/>
            <a:gdLst>
              <a:gd name="connsiteX0" fmla="*/ 257250 w 257254"/>
              <a:gd name="connsiteY0" fmla="*/ 54 h 1046206"/>
              <a:gd name="connsiteX1" fmla="*/ 206450 w 257254"/>
              <a:gd name="connsiteY1" fmla="*/ 368354 h 1046206"/>
              <a:gd name="connsiteX2" fmla="*/ 206450 w 257254"/>
              <a:gd name="connsiteY2" fmla="*/ 339779 h 1046206"/>
              <a:gd name="connsiteX3" fmla="*/ 200100 w 257254"/>
              <a:gd name="connsiteY3" fmla="*/ 460429 h 1046206"/>
              <a:gd name="connsiteX4" fmla="*/ 95325 w 257254"/>
              <a:gd name="connsiteY4" fmla="*/ 768404 h 1046206"/>
              <a:gd name="connsiteX5" fmla="*/ 139775 w 257254"/>
              <a:gd name="connsiteY5" fmla="*/ 666804 h 1046206"/>
              <a:gd name="connsiteX6" fmla="*/ 41350 w 257254"/>
              <a:gd name="connsiteY6" fmla="*/ 971604 h 1046206"/>
              <a:gd name="connsiteX7" fmla="*/ 73100 w 257254"/>
              <a:gd name="connsiteY7" fmla="*/ 895404 h 1046206"/>
              <a:gd name="connsiteX8" fmla="*/ 3250 w 257254"/>
              <a:gd name="connsiteY8" fmla="*/ 1028754 h 1046206"/>
              <a:gd name="connsiteX9" fmla="*/ 196925 w 257254"/>
              <a:gd name="connsiteY9" fmla="*/ 435029 h 1046206"/>
              <a:gd name="connsiteX10" fmla="*/ 171525 w 257254"/>
              <a:gd name="connsiteY10" fmla="*/ 501704 h 1046206"/>
              <a:gd name="connsiteX11" fmla="*/ 212800 w 257254"/>
              <a:gd name="connsiteY11" fmla="*/ 247704 h 1046206"/>
              <a:gd name="connsiteX12" fmla="*/ 203275 w 257254"/>
              <a:gd name="connsiteY12" fmla="*/ 339779 h 1046206"/>
              <a:gd name="connsiteX13" fmla="*/ 257250 w 257254"/>
              <a:gd name="connsiteY13" fmla="*/ 54 h 1046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7254" h="1046206">
                <a:moveTo>
                  <a:pt x="257250" y="54"/>
                </a:moveTo>
                <a:cubicBezTo>
                  <a:pt x="257779" y="4817"/>
                  <a:pt x="214917" y="311733"/>
                  <a:pt x="206450" y="368354"/>
                </a:cubicBezTo>
                <a:cubicBezTo>
                  <a:pt x="197983" y="424975"/>
                  <a:pt x="207508" y="324433"/>
                  <a:pt x="206450" y="339779"/>
                </a:cubicBezTo>
                <a:cubicBezTo>
                  <a:pt x="205392" y="355125"/>
                  <a:pt x="218621" y="388992"/>
                  <a:pt x="200100" y="460429"/>
                </a:cubicBezTo>
                <a:cubicBezTo>
                  <a:pt x="181579" y="531866"/>
                  <a:pt x="105379" y="734008"/>
                  <a:pt x="95325" y="768404"/>
                </a:cubicBezTo>
                <a:cubicBezTo>
                  <a:pt x="85271" y="802800"/>
                  <a:pt x="148771" y="632937"/>
                  <a:pt x="139775" y="666804"/>
                </a:cubicBezTo>
                <a:cubicBezTo>
                  <a:pt x="130779" y="700671"/>
                  <a:pt x="52462" y="933504"/>
                  <a:pt x="41350" y="971604"/>
                </a:cubicBezTo>
                <a:cubicBezTo>
                  <a:pt x="30238" y="1009704"/>
                  <a:pt x="79450" y="885879"/>
                  <a:pt x="73100" y="895404"/>
                </a:cubicBezTo>
                <a:cubicBezTo>
                  <a:pt x="66750" y="904929"/>
                  <a:pt x="-17387" y="1105483"/>
                  <a:pt x="3250" y="1028754"/>
                </a:cubicBezTo>
                <a:cubicBezTo>
                  <a:pt x="23887" y="952025"/>
                  <a:pt x="168879" y="522871"/>
                  <a:pt x="196925" y="435029"/>
                </a:cubicBezTo>
                <a:cubicBezTo>
                  <a:pt x="224971" y="347187"/>
                  <a:pt x="168879" y="532925"/>
                  <a:pt x="171525" y="501704"/>
                </a:cubicBezTo>
                <a:cubicBezTo>
                  <a:pt x="174171" y="470483"/>
                  <a:pt x="207508" y="274692"/>
                  <a:pt x="212800" y="247704"/>
                </a:cubicBezTo>
                <a:cubicBezTo>
                  <a:pt x="218092" y="220717"/>
                  <a:pt x="197454" y="376821"/>
                  <a:pt x="203275" y="339779"/>
                </a:cubicBezTo>
                <a:cubicBezTo>
                  <a:pt x="209096" y="302737"/>
                  <a:pt x="256721" y="-4709"/>
                  <a:pt x="257250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AD5233DE-9261-93DC-3470-2B23388D45CE}"/>
              </a:ext>
            </a:extLst>
          </p:cNvPr>
          <p:cNvSpPr/>
          <p:nvPr/>
        </p:nvSpPr>
        <p:spPr>
          <a:xfrm>
            <a:off x="4136557" y="5050326"/>
            <a:ext cx="254721" cy="484169"/>
          </a:xfrm>
          <a:custGeom>
            <a:avLst/>
            <a:gdLst>
              <a:gd name="connsiteX0" fmla="*/ 254468 w 254721"/>
              <a:gd name="connsiteY0" fmla="*/ 1099 h 484169"/>
              <a:gd name="connsiteX1" fmla="*/ 73493 w 254721"/>
              <a:gd name="connsiteY1" fmla="*/ 321774 h 484169"/>
              <a:gd name="connsiteX2" fmla="*/ 117943 w 254721"/>
              <a:gd name="connsiteY2" fmla="*/ 274149 h 484169"/>
              <a:gd name="connsiteX3" fmla="*/ 468 w 254721"/>
              <a:gd name="connsiteY3" fmla="*/ 483699 h 484169"/>
              <a:gd name="connsiteX4" fmla="*/ 76668 w 254721"/>
              <a:gd name="connsiteY4" fmla="*/ 331299 h 484169"/>
              <a:gd name="connsiteX5" fmla="*/ 73493 w 254721"/>
              <a:gd name="connsiteY5" fmla="*/ 340824 h 484169"/>
              <a:gd name="connsiteX6" fmla="*/ 178268 w 254721"/>
              <a:gd name="connsiteY6" fmla="*/ 147149 h 484169"/>
              <a:gd name="connsiteX7" fmla="*/ 114768 w 254721"/>
              <a:gd name="connsiteY7" fmla="*/ 213824 h 484169"/>
              <a:gd name="connsiteX8" fmla="*/ 254468 w 254721"/>
              <a:gd name="connsiteY8" fmla="*/ 1099 h 484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4721" h="484169">
                <a:moveTo>
                  <a:pt x="254468" y="1099"/>
                </a:moveTo>
                <a:cubicBezTo>
                  <a:pt x="247589" y="19091"/>
                  <a:pt x="96247" y="276266"/>
                  <a:pt x="73493" y="321774"/>
                </a:cubicBezTo>
                <a:cubicBezTo>
                  <a:pt x="50739" y="367282"/>
                  <a:pt x="130114" y="247162"/>
                  <a:pt x="117943" y="274149"/>
                </a:cubicBezTo>
                <a:cubicBezTo>
                  <a:pt x="105772" y="301137"/>
                  <a:pt x="7347" y="474174"/>
                  <a:pt x="468" y="483699"/>
                </a:cubicBezTo>
                <a:cubicBezTo>
                  <a:pt x="-6411" y="493224"/>
                  <a:pt x="64497" y="355112"/>
                  <a:pt x="76668" y="331299"/>
                </a:cubicBezTo>
                <a:cubicBezTo>
                  <a:pt x="88839" y="307487"/>
                  <a:pt x="56560" y="371516"/>
                  <a:pt x="73493" y="340824"/>
                </a:cubicBezTo>
                <a:cubicBezTo>
                  <a:pt x="90426" y="310132"/>
                  <a:pt x="171389" y="168315"/>
                  <a:pt x="178268" y="147149"/>
                </a:cubicBezTo>
                <a:cubicBezTo>
                  <a:pt x="185147" y="125983"/>
                  <a:pt x="103656" y="236049"/>
                  <a:pt x="114768" y="213824"/>
                </a:cubicBezTo>
                <a:cubicBezTo>
                  <a:pt x="125880" y="191599"/>
                  <a:pt x="261347" y="-16893"/>
                  <a:pt x="254468" y="10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54F4108B-CF34-86DC-0604-FA86DEA3D1C4}"/>
              </a:ext>
            </a:extLst>
          </p:cNvPr>
          <p:cNvSpPr/>
          <p:nvPr/>
        </p:nvSpPr>
        <p:spPr>
          <a:xfrm>
            <a:off x="4324324" y="4648727"/>
            <a:ext cx="308115" cy="945783"/>
          </a:xfrm>
          <a:custGeom>
            <a:avLst/>
            <a:gdLst>
              <a:gd name="connsiteX0" fmla="*/ 241326 w 308115"/>
              <a:gd name="connsiteY0" fmla="*/ 2648 h 945783"/>
              <a:gd name="connsiteX1" fmla="*/ 184176 w 308115"/>
              <a:gd name="connsiteY1" fmla="*/ 377298 h 945783"/>
              <a:gd name="connsiteX2" fmla="*/ 200051 w 308115"/>
              <a:gd name="connsiteY2" fmla="*/ 323323 h 945783"/>
              <a:gd name="connsiteX3" fmla="*/ 136551 w 308115"/>
              <a:gd name="connsiteY3" fmla="*/ 577323 h 945783"/>
              <a:gd name="connsiteX4" fmla="*/ 146076 w 308115"/>
              <a:gd name="connsiteY4" fmla="*/ 520173 h 945783"/>
              <a:gd name="connsiteX5" fmla="*/ 26 w 308115"/>
              <a:gd name="connsiteY5" fmla="*/ 945623 h 945783"/>
              <a:gd name="connsiteX6" fmla="*/ 158776 w 308115"/>
              <a:gd name="connsiteY6" fmla="*/ 466198 h 945783"/>
              <a:gd name="connsiteX7" fmla="*/ 222276 w 308115"/>
              <a:gd name="connsiteY7" fmla="*/ 224898 h 945783"/>
              <a:gd name="connsiteX8" fmla="*/ 215926 w 308115"/>
              <a:gd name="connsiteY8" fmla="*/ 247123 h 945783"/>
              <a:gd name="connsiteX9" fmla="*/ 308001 w 308115"/>
              <a:gd name="connsiteY9" fmla="*/ 82023 h 945783"/>
              <a:gd name="connsiteX10" fmla="*/ 234976 w 308115"/>
              <a:gd name="connsiteY10" fmla="*/ 202673 h 945783"/>
              <a:gd name="connsiteX11" fmla="*/ 241326 w 308115"/>
              <a:gd name="connsiteY11" fmla="*/ 2648 h 94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8115" h="945783">
                <a:moveTo>
                  <a:pt x="241326" y="2648"/>
                </a:moveTo>
                <a:cubicBezTo>
                  <a:pt x="232859" y="31752"/>
                  <a:pt x="191055" y="323852"/>
                  <a:pt x="184176" y="377298"/>
                </a:cubicBezTo>
                <a:cubicBezTo>
                  <a:pt x="177297" y="430744"/>
                  <a:pt x="207988" y="289986"/>
                  <a:pt x="200051" y="323323"/>
                </a:cubicBezTo>
                <a:cubicBezTo>
                  <a:pt x="192114" y="356660"/>
                  <a:pt x="145547" y="544515"/>
                  <a:pt x="136551" y="577323"/>
                </a:cubicBezTo>
                <a:cubicBezTo>
                  <a:pt x="127555" y="610131"/>
                  <a:pt x="168830" y="458790"/>
                  <a:pt x="146076" y="520173"/>
                </a:cubicBezTo>
                <a:cubicBezTo>
                  <a:pt x="123322" y="581556"/>
                  <a:pt x="-2091" y="954619"/>
                  <a:pt x="26" y="945623"/>
                </a:cubicBezTo>
                <a:cubicBezTo>
                  <a:pt x="2143" y="936627"/>
                  <a:pt x="121734" y="586319"/>
                  <a:pt x="158776" y="466198"/>
                </a:cubicBezTo>
                <a:cubicBezTo>
                  <a:pt x="195818" y="346077"/>
                  <a:pt x="212751" y="261410"/>
                  <a:pt x="222276" y="224898"/>
                </a:cubicBezTo>
                <a:cubicBezTo>
                  <a:pt x="231801" y="188386"/>
                  <a:pt x="201639" y="270935"/>
                  <a:pt x="215926" y="247123"/>
                </a:cubicBezTo>
                <a:cubicBezTo>
                  <a:pt x="230213" y="223311"/>
                  <a:pt x="304826" y="89431"/>
                  <a:pt x="308001" y="82023"/>
                </a:cubicBezTo>
                <a:cubicBezTo>
                  <a:pt x="311176" y="74615"/>
                  <a:pt x="247147" y="211669"/>
                  <a:pt x="234976" y="202673"/>
                </a:cubicBezTo>
                <a:cubicBezTo>
                  <a:pt x="222805" y="193677"/>
                  <a:pt x="249793" y="-26456"/>
                  <a:pt x="241326" y="26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79B60D15-16BC-0845-738F-C9EC3C2E91F4}"/>
              </a:ext>
            </a:extLst>
          </p:cNvPr>
          <p:cNvSpPr/>
          <p:nvPr/>
        </p:nvSpPr>
        <p:spPr>
          <a:xfrm>
            <a:off x="4166527" y="5410178"/>
            <a:ext cx="317917" cy="241198"/>
          </a:xfrm>
          <a:custGeom>
            <a:avLst/>
            <a:gdLst>
              <a:gd name="connsiteX0" fmla="*/ 2248 w 317917"/>
              <a:gd name="connsiteY0" fmla="*/ 133372 h 241198"/>
              <a:gd name="connsiteX1" fmla="*/ 160998 w 317917"/>
              <a:gd name="connsiteY1" fmla="*/ 219097 h 241198"/>
              <a:gd name="connsiteX2" fmla="*/ 107023 w 317917"/>
              <a:gd name="connsiteY2" fmla="*/ 238147 h 241198"/>
              <a:gd name="connsiteX3" fmla="*/ 253073 w 317917"/>
              <a:gd name="connsiteY3" fmla="*/ 168297 h 241198"/>
              <a:gd name="connsiteX4" fmla="*/ 237198 w 317917"/>
              <a:gd name="connsiteY4" fmla="*/ 174647 h 241198"/>
              <a:gd name="connsiteX5" fmla="*/ 281648 w 317917"/>
              <a:gd name="connsiteY5" fmla="*/ 98447 h 241198"/>
              <a:gd name="connsiteX6" fmla="*/ 310223 w 317917"/>
              <a:gd name="connsiteY6" fmla="*/ 22 h 241198"/>
              <a:gd name="connsiteX7" fmla="*/ 300698 w 317917"/>
              <a:gd name="connsiteY7" fmla="*/ 88922 h 241198"/>
              <a:gd name="connsiteX8" fmla="*/ 316573 w 317917"/>
              <a:gd name="connsiteY8" fmla="*/ 44472 h 241198"/>
              <a:gd name="connsiteX9" fmla="*/ 259423 w 317917"/>
              <a:gd name="connsiteY9" fmla="*/ 130197 h 241198"/>
              <a:gd name="connsiteX10" fmla="*/ 189573 w 317917"/>
              <a:gd name="connsiteY10" fmla="*/ 184172 h 241198"/>
              <a:gd name="connsiteX11" fmla="*/ 37173 w 317917"/>
              <a:gd name="connsiteY11" fmla="*/ 225447 h 241198"/>
              <a:gd name="connsiteX12" fmla="*/ 103848 w 317917"/>
              <a:gd name="connsiteY12" fmla="*/ 209572 h 241198"/>
              <a:gd name="connsiteX13" fmla="*/ 68923 w 317917"/>
              <a:gd name="connsiteY13" fmla="*/ 180997 h 241198"/>
              <a:gd name="connsiteX14" fmla="*/ 2248 w 317917"/>
              <a:gd name="connsiteY14" fmla="*/ 133372 h 241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17917" h="241198">
                <a:moveTo>
                  <a:pt x="2248" y="133372"/>
                </a:moveTo>
                <a:cubicBezTo>
                  <a:pt x="17594" y="139722"/>
                  <a:pt x="143536" y="201635"/>
                  <a:pt x="160998" y="219097"/>
                </a:cubicBezTo>
                <a:cubicBezTo>
                  <a:pt x="178460" y="236559"/>
                  <a:pt x="91677" y="246614"/>
                  <a:pt x="107023" y="238147"/>
                </a:cubicBezTo>
                <a:cubicBezTo>
                  <a:pt x="122369" y="229680"/>
                  <a:pt x="231377" y="178880"/>
                  <a:pt x="253073" y="168297"/>
                </a:cubicBezTo>
                <a:cubicBezTo>
                  <a:pt x="274769" y="157714"/>
                  <a:pt x="232436" y="186289"/>
                  <a:pt x="237198" y="174647"/>
                </a:cubicBezTo>
                <a:cubicBezTo>
                  <a:pt x="241960" y="163005"/>
                  <a:pt x="269477" y="127551"/>
                  <a:pt x="281648" y="98447"/>
                </a:cubicBezTo>
                <a:cubicBezTo>
                  <a:pt x="293819" y="69343"/>
                  <a:pt x="307048" y="1609"/>
                  <a:pt x="310223" y="22"/>
                </a:cubicBezTo>
                <a:cubicBezTo>
                  <a:pt x="313398" y="-1565"/>
                  <a:pt x="299640" y="81514"/>
                  <a:pt x="300698" y="88922"/>
                </a:cubicBezTo>
                <a:cubicBezTo>
                  <a:pt x="301756" y="96330"/>
                  <a:pt x="323452" y="37593"/>
                  <a:pt x="316573" y="44472"/>
                </a:cubicBezTo>
                <a:cubicBezTo>
                  <a:pt x="309694" y="51351"/>
                  <a:pt x="280590" y="106914"/>
                  <a:pt x="259423" y="130197"/>
                </a:cubicBezTo>
                <a:cubicBezTo>
                  <a:pt x="238256" y="153480"/>
                  <a:pt x="226615" y="168297"/>
                  <a:pt x="189573" y="184172"/>
                </a:cubicBezTo>
                <a:cubicBezTo>
                  <a:pt x="152531" y="200047"/>
                  <a:pt x="51460" y="221214"/>
                  <a:pt x="37173" y="225447"/>
                </a:cubicBezTo>
                <a:cubicBezTo>
                  <a:pt x="22886" y="229680"/>
                  <a:pt x="98556" y="216980"/>
                  <a:pt x="103848" y="209572"/>
                </a:cubicBezTo>
                <a:cubicBezTo>
                  <a:pt x="109140" y="202164"/>
                  <a:pt x="83210" y="193168"/>
                  <a:pt x="68923" y="180997"/>
                </a:cubicBezTo>
                <a:cubicBezTo>
                  <a:pt x="54636" y="168826"/>
                  <a:pt x="-13098" y="127022"/>
                  <a:pt x="2248" y="133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0408A951-4D85-231F-B953-158178BF2063}"/>
              </a:ext>
            </a:extLst>
          </p:cNvPr>
          <p:cNvSpPr/>
          <p:nvPr/>
        </p:nvSpPr>
        <p:spPr>
          <a:xfrm>
            <a:off x="4150905" y="4459853"/>
            <a:ext cx="361461" cy="1045781"/>
          </a:xfrm>
          <a:custGeom>
            <a:avLst/>
            <a:gdLst>
              <a:gd name="connsiteX0" fmla="*/ 360770 w 361461"/>
              <a:gd name="connsiteY0" fmla="*/ 1022 h 1045781"/>
              <a:gd name="connsiteX1" fmla="*/ 192495 w 361461"/>
              <a:gd name="connsiteY1" fmla="*/ 524897 h 1045781"/>
              <a:gd name="connsiteX2" fmla="*/ 233770 w 361461"/>
              <a:gd name="connsiteY2" fmla="*/ 470922 h 1045781"/>
              <a:gd name="connsiteX3" fmla="*/ 148045 w 361461"/>
              <a:gd name="connsiteY3" fmla="*/ 674122 h 1045781"/>
              <a:gd name="connsiteX4" fmla="*/ 144870 w 361461"/>
              <a:gd name="connsiteY4" fmla="*/ 642372 h 1045781"/>
              <a:gd name="connsiteX5" fmla="*/ 17870 w 361461"/>
              <a:gd name="connsiteY5" fmla="*/ 826522 h 1045781"/>
              <a:gd name="connsiteX6" fmla="*/ 46445 w 361461"/>
              <a:gd name="connsiteY6" fmla="*/ 804297 h 1045781"/>
              <a:gd name="connsiteX7" fmla="*/ 5170 w 361461"/>
              <a:gd name="connsiteY7" fmla="*/ 896372 h 1045781"/>
              <a:gd name="connsiteX8" fmla="*/ 1995 w 361461"/>
              <a:gd name="connsiteY8" fmla="*/ 1045597 h 1045781"/>
              <a:gd name="connsiteX9" fmla="*/ 17870 w 361461"/>
              <a:gd name="connsiteY9" fmla="*/ 921772 h 1045781"/>
              <a:gd name="connsiteX10" fmla="*/ 154395 w 361461"/>
              <a:gd name="connsiteY10" fmla="*/ 693172 h 1045781"/>
              <a:gd name="connsiteX11" fmla="*/ 17870 w 361461"/>
              <a:gd name="connsiteY11" fmla="*/ 886847 h 1045781"/>
              <a:gd name="connsiteX12" fmla="*/ 84545 w 361461"/>
              <a:gd name="connsiteY12" fmla="*/ 759847 h 1045781"/>
              <a:gd name="connsiteX13" fmla="*/ 173445 w 361461"/>
              <a:gd name="connsiteY13" fmla="*/ 575697 h 1045781"/>
              <a:gd name="connsiteX14" fmla="*/ 160745 w 361461"/>
              <a:gd name="connsiteY14" fmla="*/ 616972 h 1045781"/>
              <a:gd name="connsiteX15" fmla="*/ 271870 w 361461"/>
              <a:gd name="connsiteY15" fmla="*/ 315347 h 1045781"/>
              <a:gd name="connsiteX16" fmla="*/ 252820 w 361461"/>
              <a:gd name="connsiteY16" fmla="*/ 388372 h 1045781"/>
              <a:gd name="connsiteX17" fmla="*/ 360770 w 361461"/>
              <a:gd name="connsiteY17" fmla="*/ 1022 h 104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61461" h="1045781">
                <a:moveTo>
                  <a:pt x="360770" y="1022"/>
                </a:moveTo>
                <a:cubicBezTo>
                  <a:pt x="350716" y="23776"/>
                  <a:pt x="213662" y="446580"/>
                  <a:pt x="192495" y="524897"/>
                </a:cubicBezTo>
                <a:cubicBezTo>
                  <a:pt x="171328" y="603214"/>
                  <a:pt x="241178" y="446051"/>
                  <a:pt x="233770" y="470922"/>
                </a:cubicBezTo>
                <a:cubicBezTo>
                  <a:pt x="226362" y="495793"/>
                  <a:pt x="162862" y="645547"/>
                  <a:pt x="148045" y="674122"/>
                </a:cubicBezTo>
                <a:cubicBezTo>
                  <a:pt x="133228" y="702697"/>
                  <a:pt x="166566" y="616972"/>
                  <a:pt x="144870" y="642372"/>
                </a:cubicBezTo>
                <a:cubicBezTo>
                  <a:pt x="123174" y="667772"/>
                  <a:pt x="34274" y="799535"/>
                  <a:pt x="17870" y="826522"/>
                </a:cubicBezTo>
                <a:cubicBezTo>
                  <a:pt x="1466" y="853509"/>
                  <a:pt x="48562" y="792655"/>
                  <a:pt x="46445" y="804297"/>
                </a:cubicBezTo>
                <a:cubicBezTo>
                  <a:pt x="44328" y="815939"/>
                  <a:pt x="12578" y="856155"/>
                  <a:pt x="5170" y="896372"/>
                </a:cubicBezTo>
                <a:cubicBezTo>
                  <a:pt x="-2238" y="936589"/>
                  <a:pt x="-122" y="1041364"/>
                  <a:pt x="1995" y="1045597"/>
                </a:cubicBezTo>
                <a:cubicBezTo>
                  <a:pt x="4112" y="1049830"/>
                  <a:pt x="-7530" y="980509"/>
                  <a:pt x="17870" y="921772"/>
                </a:cubicBezTo>
                <a:cubicBezTo>
                  <a:pt x="43270" y="863035"/>
                  <a:pt x="154395" y="698993"/>
                  <a:pt x="154395" y="693172"/>
                </a:cubicBezTo>
                <a:cubicBezTo>
                  <a:pt x="154395" y="687351"/>
                  <a:pt x="29512" y="875735"/>
                  <a:pt x="17870" y="886847"/>
                </a:cubicBezTo>
                <a:cubicBezTo>
                  <a:pt x="6228" y="897960"/>
                  <a:pt x="58616" y="811705"/>
                  <a:pt x="84545" y="759847"/>
                </a:cubicBezTo>
                <a:cubicBezTo>
                  <a:pt x="110474" y="707989"/>
                  <a:pt x="160745" y="599510"/>
                  <a:pt x="173445" y="575697"/>
                </a:cubicBezTo>
                <a:cubicBezTo>
                  <a:pt x="186145" y="551885"/>
                  <a:pt x="144341" y="660364"/>
                  <a:pt x="160745" y="616972"/>
                </a:cubicBezTo>
                <a:cubicBezTo>
                  <a:pt x="177149" y="573580"/>
                  <a:pt x="256524" y="353447"/>
                  <a:pt x="271870" y="315347"/>
                </a:cubicBezTo>
                <a:cubicBezTo>
                  <a:pt x="287216" y="277247"/>
                  <a:pt x="237474" y="434410"/>
                  <a:pt x="252820" y="388372"/>
                </a:cubicBezTo>
                <a:cubicBezTo>
                  <a:pt x="268166" y="342334"/>
                  <a:pt x="370824" y="-21732"/>
                  <a:pt x="360770" y="10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777B02DC-8B2E-560A-BF85-C14C87C1D110}"/>
              </a:ext>
            </a:extLst>
          </p:cNvPr>
          <p:cNvSpPr/>
          <p:nvPr/>
        </p:nvSpPr>
        <p:spPr>
          <a:xfrm>
            <a:off x="4133778" y="5483024"/>
            <a:ext cx="399066" cy="206576"/>
          </a:xfrm>
          <a:custGeom>
            <a:avLst/>
            <a:gdLst>
              <a:gd name="connsiteX0" fmla="*/ 72 w 399066"/>
              <a:gd name="connsiteY0" fmla="*/ 98626 h 206576"/>
              <a:gd name="connsiteX1" fmla="*/ 146122 w 399066"/>
              <a:gd name="connsiteY1" fmla="*/ 187526 h 206576"/>
              <a:gd name="connsiteX2" fmla="*/ 152472 w 399066"/>
              <a:gd name="connsiteY2" fmla="*/ 206576 h 206576"/>
              <a:gd name="connsiteX3" fmla="*/ 181047 w 399066"/>
              <a:gd name="connsiteY3" fmla="*/ 187526 h 206576"/>
              <a:gd name="connsiteX4" fmla="*/ 384247 w 399066"/>
              <a:gd name="connsiteY4" fmla="*/ 104976 h 206576"/>
              <a:gd name="connsiteX5" fmla="*/ 384247 w 399066"/>
              <a:gd name="connsiteY5" fmla="*/ 201 h 206576"/>
              <a:gd name="connsiteX6" fmla="*/ 390597 w 399066"/>
              <a:gd name="connsiteY6" fmla="*/ 79576 h 206576"/>
              <a:gd name="connsiteX7" fmla="*/ 342972 w 399066"/>
              <a:gd name="connsiteY7" fmla="*/ 120851 h 206576"/>
              <a:gd name="connsiteX8" fmla="*/ 279472 w 399066"/>
              <a:gd name="connsiteY8" fmla="*/ 146251 h 206576"/>
              <a:gd name="connsiteX9" fmla="*/ 323922 w 399066"/>
              <a:gd name="connsiteY9" fmla="*/ 117676 h 206576"/>
              <a:gd name="connsiteX10" fmla="*/ 336622 w 399066"/>
              <a:gd name="connsiteY10" fmla="*/ 44651 h 206576"/>
              <a:gd name="connsiteX11" fmla="*/ 320747 w 399066"/>
              <a:gd name="connsiteY11" fmla="*/ 108151 h 206576"/>
              <a:gd name="connsiteX12" fmla="*/ 222322 w 399066"/>
              <a:gd name="connsiteY12" fmla="*/ 168476 h 206576"/>
              <a:gd name="connsiteX13" fmla="*/ 181047 w 399066"/>
              <a:gd name="connsiteY13" fmla="*/ 187526 h 206576"/>
              <a:gd name="connsiteX14" fmla="*/ 127072 w 399066"/>
              <a:gd name="connsiteY14" fmla="*/ 162126 h 206576"/>
              <a:gd name="connsiteX15" fmla="*/ 72 w 399066"/>
              <a:gd name="connsiteY15" fmla="*/ 98626 h 20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99066" h="206576">
                <a:moveTo>
                  <a:pt x="72" y="98626"/>
                </a:moveTo>
                <a:cubicBezTo>
                  <a:pt x="3247" y="102859"/>
                  <a:pt x="120722" y="169534"/>
                  <a:pt x="146122" y="187526"/>
                </a:cubicBezTo>
                <a:cubicBezTo>
                  <a:pt x="171522" y="205518"/>
                  <a:pt x="146651" y="206576"/>
                  <a:pt x="152472" y="206576"/>
                </a:cubicBezTo>
                <a:cubicBezTo>
                  <a:pt x="158293" y="206576"/>
                  <a:pt x="142418" y="204459"/>
                  <a:pt x="181047" y="187526"/>
                </a:cubicBezTo>
                <a:cubicBezTo>
                  <a:pt x="219676" y="170593"/>
                  <a:pt x="350380" y="136197"/>
                  <a:pt x="384247" y="104976"/>
                </a:cubicBezTo>
                <a:cubicBezTo>
                  <a:pt x="418114" y="73755"/>
                  <a:pt x="383189" y="4434"/>
                  <a:pt x="384247" y="201"/>
                </a:cubicBezTo>
                <a:cubicBezTo>
                  <a:pt x="385305" y="-4032"/>
                  <a:pt x="397476" y="59468"/>
                  <a:pt x="390597" y="79576"/>
                </a:cubicBezTo>
                <a:cubicBezTo>
                  <a:pt x="383718" y="99684"/>
                  <a:pt x="361493" y="109739"/>
                  <a:pt x="342972" y="120851"/>
                </a:cubicBezTo>
                <a:cubicBezTo>
                  <a:pt x="324451" y="131964"/>
                  <a:pt x="282647" y="146780"/>
                  <a:pt x="279472" y="146251"/>
                </a:cubicBezTo>
                <a:cubicBezTo>
                  <a:pt x="276297" y="145722"/>
                  <a:pt x="314397" y="134609"/>
                  <a:pt x="323922" y="117676"/>
                </a:cubicBezTo>
                <a:cubicBezTo>
                  <a:pt x="333447" y="100743"/>
                  <a:pt x="337151" y="46238"/>
                  <a:pt x="336622" y="44651"/>
                </a:cubicBezTo>
                <a:cubicBezTo>
                  <a:pt x="336093" y="43064"/>
                  <a:pt x="339797" y="87514"/>
                  <a:pt x="320747" y="108151"/>
                </a:cubicBezTo>
                <a:cubicBezTo>
                  <a:pt x="301697" y="128788"/>
                  <a:pt x="245605" y="155247"/>
                  <a:pt x="222322" y="168476"/>
                </a:cubicBezTo>
                <a:cubicBezTo>
                  <a:pt x="199039" y="181705"/>
                  <a:pt x="196922" y="188584"/>
                  <a:pt x="181047" y="187526"/>
                </a:cubicBezTo>
                <a:cubicBezTo>
                  <a:pt x="165172" y="186468"/>
                  <a:pt x="155118" y="176414"/>
                  <a:pt x="127072" y="162126"/>
                </a:cubicBezTo>
                <a:cubicBezTo>
                  <a:pt x="99026" y="147839"/>
                  <a:pt x="-3103" y="94393"/>
                  <a:pt x="72" y="98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2017BF67-61EE-BCB7-C242-EF5E5B331FE0}"/>
              </a:ext>
            </a:extLst>
          </p:cNvPr>
          <p:cNvSpPr/>
          <p:nvPr/>
        </p:nvSpPr>
        <p:spPr>
          <a:xfrm>
            <a:off x="4102095" y="5524389"/>
            <a:ext cx="458336" cy="230251"/>
          </a:xfrm>
          <a:custGeom>
            <a:avLst/>
            <a:gdLst>
              <a:gd name="connsiteX0" fmla="*/ 38105 w 458336"/>
              <a:gd name="connsiteY0" fmla="*/ 111 h 230251"/>
              <a:gd name="connsiteX1" fmla="*/ 5 w 458336"/>
              <a:gd name="connsiteY1" fmla="*/ 66786 h 230251"/>
              <a:gd name="connsiteX2" fmla="*/ 34930 w 458336"/>
              <a:gd name="connsiteY2" fmla="*/ 146161 h 230251"/>
              <a:gd name="connsiteX3" fmla="*/ 28580 w 458336"/>
              <a:gd name="connsiteY3" fmla="*/ 133461 h 230251"/>
              <a:gd name="connsiteX4" fmla="*/ 174630 w 458336"/>
              <a:gd name="connsiteY4" fmla="*/ 212836 h 230251"/>
              <a:gd name="connsiteX5" fmla="*/ 225430 w 458336"/>
              <a:gd name="connsiteY5" fmla="*/ 193786 h 230251"/>
              <a:gd name="connsiteX6" fmla="*/ 184155 w 458336"/>
              <a:gd name="connsiteY6" fmla="*/ 228711 h 230251"/>
              <a:gd name="connsiteX7" fmla="*/ 400055 w 458336"/>
              <a:gd name="connsiteY7" fmla="*/ 133461 h 230251"/>
              <a:gd name="connsiteX8" fmla="*/ 327030 w 458336"/>
              <a:gd name="connsiteY8" fmla="*/ 181086 h 230251"/>
              <a:gd name="connsiteX9" fmla="*/ 457205 w 458336"/>
              <a:gd name="connsiteY9" fmla="*/ 158861 h 230251"/>
              <a:gd name="connsiteX10" fmla="*/ 238130 w 458336"/>
              <a:gd name="connsiteY10" fmla="*/ 200136 h 230251"/>
              <a:gd name="connsiteX11" fmla="*/ 206380 w 458336"/>
              <a:gd name="connsiteY11" fmla="*/ 193786 h 230251"/>
              <a:gd name="connsiteX12" fmla="*/ 104780 w 458336"/>
              <a:gd name="connsiteY12" fmla="*/ 130286 h 230251"/>
              <a:gd name="connsiteX13" fmla="*/ 177805 w 458336"/>
              <a:gd name="connsiteY13" fmla="*/ 196961 h 230251"/>
              <a:gd name="connsiteX14" fmla="*/ 98430 w 458336"/>
              <a:gd name="connsiteY14" fmla="*/ 158861 h 230251"/>
              <a:gd name="connsiteX15" fmla="*/ 53980 w 458336"/>
              <a:gd name="connsiteY15" fmla="*/ 133461 h 230251"/>
              <a:gd name="connsiteX16" fmla="*/ 9530 w 458336"/>
              <a:gd name="connsiteY16" fmla="*/ 98536 h 230251"/>
              <a:gd name="connsiteX17" fmla="*/ 3180 w 458336"/>
              <a:gd name="connsiteY17" fmla="*/ 82661 h 230251"/>
              <a:gd name="connsiteX18" fmla="*/ 38105 w 458336"/>
              <a:gd name="connsiteY18" fmla="*/ 111 h 230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58336" h="230251">
                <a:moveTo>
                  <a:pt x="38105" y="111"/>
                </a:moveTo>
                <a:cubicBezTo>
                  <a:pt x="37576" y="-2535"/>
                  <a:pt x="534" y="42444"/>
                  <a:pt x="5" y="66786"/>
                </a:cubicBezTo>
                <a:cubicBezTo>
                  <a:pt x="-524" y="91128"/>
                  <a:pt x="34930" y="146161"/>
                  <a:pt x="34930" y="146161"/>
                </a:cubicBezTo>
                <a:cubicBezTo>
                  <a:pt x="39692" y="157273"/>
                  <a:pt x="5297" y="122349"/>
                  <a:pt x="28580" y="133461"/>
                </a:cubicBezTo>
                <a:cubicBezTo>
                  <a:pt x="51863" y="144573"/>
                  <a:pt x="141822" y="202782"/>
                  <a:pt x="174630" y="212836"/>
                </a:cubicBezTo>
                <a:cubicBezTo>
                  <a:pt x="207438" y="222890"/>
                  <a:pt x="223843" y="191140"/>
                  <a:pt x="225430" y="193786"/>
                </a:cubicBezTo>
                <a:cubicBezTo>
                  <a:pt x="227018" y="196432"/>
                  <a:pt x="155051" y="238765"/>
                  <a:pt x="184155" y="228711"/>
                </a:cubicBezTo>
                <a:cubicBezTo>
                  <a:pt x="213259" y="218657"/>
                  <a:pt x="376243" y="141399"/>
                  <a:pt x="400055" y="133461"/>
                </a:cubicBezTo>
                <a:cubicBezTo>
                  <a:pt x="423868" y="125524"/>
                  <a:pt x="317505" y="176853"/>
                  <a:pt x="327030" y="181086"/>
                </a:cubicBezTo>
                <a:cubicBezTo>
                  <a:pt x="336555" y="185319"/>
                  <a:pt x="472022" y="155686"/>
                  <a:pt x="457205" y="158861"/>
                </a:cubicBezTo>
                <a:cubicBezTo>
                  <a:pt x="442388" y="162036"/>
                  <a:pt x="279934" y="194315"/>
                  <a:pt x="238130" y="200136"/>
                </a:cubicBezTo>
                <a:cubicBezTo>
                  <a:pt x="196326" y="205957"/>
                  <a:pt x="228605" y="205428"/>
                  <a:pt x="206380" y="193786"/>
                </a:cubicBezTo>
                <a:cubicBezTo>
                  <a:pt x="184155" y="182144"/>
                  <a:pt x="109543" y="129757"/>
                  <a:pt x="104780" y="130286"/>
                </a:cubicBezTo>
                <a:cubicBezTo>
                  <a:pt x="100018" y="130815"/>
                  <a:pt x="178863" y="192199"/>
                  <a:pt x="177805" y="196961"/>
                </a:cubicBezTo>
                <a:cubicBezTo>
                  <a:pt x="176747" y="201723"/>
                  <a:pt x="119068" y="169444"/>
                  <a:pt x="98430" y="158861"/>
                </a:cubicBezTo>
                <a:cubicBezTo>
                  <a:pt x="77793" y="148278"/>
                  <a:pt x="68797" y="143515"/>
                  <a:pt x="53980" y="133461"/>
                </a:cubicBezTo>
                <a:cubicBezTo>
                  <a:pt x="39163" y="123407"/>
                  <a:pt x="9530" y="98536"/>
                  <a:pt x="9530" y="98536"/>
                </a:cubicBezTo>
                <a:cubicBezTo>
                  <a:pt x="1063" y="90069"/>
                  <a:pt x="534" y="98536"/>
                  <a:pt x="3180" y="82661"/>
                </a:cubicBezTo>
                <a:cubicBezTo>
                  <a:pt x="5826" y="66786"/>
                  <a:pt x="38634" y="2757"/>
                  <a:pt x="38105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9C6F2D62-7221-0D9B-56A5-38242B19DD17}"/>
              </a:ext>
            </a:extLst>
          </p:cNvPr>
          <p:cNvSpPr/>
          <p:nvPr/>
        </p:nvSpPr>
        <p:spPr>
          <a:xfrm>
            <a:off x="4527381" y="5327126"/>
            <a:ext cx="91124" cy="343560"/>
          </a:xfrm>
          <a:custGeom>
            <a:avLst/>
            <a:gdLst>
              <a:gd name="connsiteX0" fmla="*/ 169 w 91124"/>
              <a:gd name="connsiteY0" fmla="*/ 524 h 343560"/>
              <a:gd name="connsiteX1" fmla="*/ 31919 w 91124"/>
              <a:gd name="connsiteY1" fmla="*/ 146574 h 343560"/>
              <a:gd name="connsiteX2" fmla="*/ 31919 w 91124"/>
              <a:gd name="connsiteY2" fmla="*/ 276749 h 343560"/>
              <a:gd name="connsiteX3" fmla="*/ 54144 w 91124"/>
              <a:gd name="connsiteY3" fmla="*/ 222774 h 343560"/>
              <a:gd name="connsiteX4" fmla="*/ 41444 w 91124"/>
              <a:gd name="connsiteY4" fmla="*/ 343424 h 343560"/>
              <a:gd name="connsiteX5" fmla="*/ 54144 w 91124"/>
              <a:gd name="connsiteY5" fmla="*/ 244999 h 343560"/>
              <a:gd name="connsiteX6" fmla="*/ 89069 w 91124"/>
              <a:gd name="connsiteY6" fmla="*/ 165624 h 343560"/>
              <a:gd name="connsiteX7" fmla="*/ 85894 w 91124"/>
              <a:gd name="connsiteY7" fmla="*/ 95774 h 343560"/>
              <a:gd name="connsiteX8" fmla="*/ 76369 w 91124"/>
              <a:gd name="connsiteY8" fmla="*/ 175149 h 343560"/>
              <a:gd name="connsiteX9" fmla="*/ 47794 w 91124"/>
              <a:gd name="connsiteY9" fmla="*/ 200549 h 343560"/>
              <a:gd name="connsiteX10" fmla="*/ 169 w 91124"/>
              <a:gd name="connsiteY10" fmla="*/ 524 h 343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124" h="343560">
                <a:moveTo>
                  <a:pt x="169" y="524"/>
                </a:moveTo>
                <a:cubicBezTo>
                  <a:pt x="-2477" y="-8472"/>
                  <a:pt x="26627" y="100537"/>
                  <a:pt x="31919" y="146574"/>
                </a:cubicBezTo>
                <a:cubicBezTo>
                  <a:pt x="37211" y="192612"/>
                  <a:pt x="28215" y="264049"/>
                  <a:pt x="31919" y="276749"/>
                </a:cubicBezTo>
                <a:cubicBezTo>
                  <a:pt x="35623" y="289449"/>
                  <a:pt x="52557" y="211662"/>
                  <a:pt x="54144" y="222774"/>
                </a:cubicBezTo>
                <a:cubicBezTo>
                  <a:pt x="55731" y="233886"/>
                  <a:pt x="41444" y="339720"/>
                  <a:pt x="41444" y="343424"/>
                </a:cubicBezTo>
                <a:cubicBezTo>
                  <a:pt x="41444" y="347128"/>
                  <a:pt x="46207" y="274632"/>
                  <a:pt x="54144" y="244999"/>
                </a:cubicBezTo>
                <a:cubicBezTo>
                  <a:pt x="62081" y="215366"/>
                  <a:pt x="83777" y="190495"/>
                  <a:pt x="89069" y="165624"/>
                </a:cubicBezTo>
                <a:cubicBezTo>
                  <a:pt x="94361" y="140753"/>
                  <a:pt x="88011" y="94186"/>
                  <a:pt x="85894" y="95774"/>
                </a:cubicBezTo>
                <a:cubicBezTo>
                  <a:pt x="83777" y="97362"/>
                  <a:pt x="82719" y="157687"/>
                  <a:pt x="76369" y="175149"/>
                </a:cubicBezTo>
                <a:cubicBezTo>
                  <a:pt x="70019" y="192611"/>
                  <a:pt x="61023" y="225949"/>
                  <a:pt x="47794" y="200549"/>
                </a:cubicBezTo>
                <a:cubicBezTo>
                  <a:pt x="34565" y="175149"/>
                  <a:pt x="2815" y="9520"/>
                  <a:pt x="169" y="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94C2325F-D0F6-6635-62E0-7CC451F0051D}"/>
              </a:ext>
            </a:extLst>
          </p:cNvPr>
          <p:cNvSpPr/>
          <p:nvPr/>
        </p:nvSpPr>
        <p:spPr>
          <a:xfrm>
            <a:off x="4027575" y="5114845"/>
            <a:ext cx="169876" cy="605614"/>
          </a:xfrm>
          <a:custGeom>
            <a:avLst/>
            <a:gdLst>
              <a:gd name="connsiteX0" fmla="*/ 169775 w 169876"/>
              <a:gd name="connsiteY0" fmla="*/ 80 h 605614"/>
              <a:gd name="connsiteX1" fmla="*/ 42775 w 169876"/>
              <a:gd name="connsiteY1" fmla="*/ 254080 h 605614"/>
              <a:gd name="connsiteX2" fmla="*/ 7850 w 169876"/>
              <a:gd name="connsiteY2" fmla="*/ 438230 h 605614"/>
              <a:gd name="connsiteX3" fmla="*/ 7850 w 169876"/>
              <a:gd name="connsiteY3" fmla="*/ 396955 h 605614"/>
              <a:gd name="connsiteX4" fmla="*/ 93575 w 169876"/>
              <a:gd name="connsiteY4" fmla="*/ 603330 h 605614"/>
              <a:gd name="connsiteX5" fmla="*/ 39600 w 169876"/>
              <a:gd name="connsiteY5" fmla="*/ 495380 h 605614"/>
              <a:gd name="connsiteX6" fmla="*/ 65000 w 169876"/>
              <a:gd name="connsiteY6" fmla="*/ 311230 h 605614"/>
              <a:gd name="connsiteX7" fmla="*/ 30075 w 169876"/>
              <a:gd name="connsiteY7" fmla="*/ 431880 h 605614"/>
              <a:gd name="connsiteX8" fmla="*/ 20550 w 169876"/>
              <a:gd name="connsiteY8" fmla="*/ 358855 h 605614"/>
              <a:gd name="connsiteX9" fmla="*/ 103100 w 169876"/>
              <a:gd name="connsiteY9" fmla="*/ 158830 h 605614"/>
              <a:gd name="connsiteX10" fmla="*/ 65000 w 169876"/>
              <a:gd name="connsiteY10" fmla="*/ 225505 h 605614"/>
              <a:gd name="connsiteX11" fmla="*/ 169775 w 169876"/>
              <a:gd name="connsiteY11" fmla="*/ 80 h 605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9876" h="605614">
                <a:moveTo>
                  <a:pt x="169775" y="80"/>
                </a:moveTo>
                <a:cubicBezTo>
                  <a:pt x="166071" y="4842"/>
                  <a:pt x="69762" y="181055"/>
                  <a:pt x="42775" y="254080"/>
                </a:cubicBezTo>
                <a:cubicBezTo>
                  <a:pt x="15787" y="327105"/>
                  <a:pt x="13671" y="414417"/>
                  <a:pt x="7850" y="438230"/>
                </a:cubicBezTo>
                <a:cubicBezTo>
                  <a:pt x="2029" y="462043"/>
                  <a:pt x="-6438" y="369438"/>
                  <a:pt x="7850" y="396955"/>
                </a:cubicBezTo>
                <a:cubicBezTo>
                  <a:pt x="22137" y="424472"/>
                  <a:pt x="88283" y="586926"/>
                  <a:pt x="93575" y="603330"/>
                </a:cubicBezTo>
                <a:cubicBezTo>
                  <a:pt x="98867" y="619734"/>
                  <a:pt x="44362" y="544063"/>
                  <a:pt x="39600" y="495380"/>
                </a:cubicBezTo>
                <a:cubicBezTo>
                  <a:pt x="34837" y="446697"/>
                  <a:pt x="66587" y="321813"/>
                  <a:pt x="65000" y="311230"/>
                </a:cubicBezTo>
                <a:cubicBezTo>
                  <a:pt x="63412" y="300647"/>
                  <a:pt x="37483" y="423943"/>
                  <a:pt x="30075" y="431880"/>
                </a:cubicBezTo>
                <a:cubicBezTo>
                  <a:pt x="22667" y="439818"/>
                  <a:pt x="8379" y="404363"/>
                  <a:pt x="20550" y="358855"/>
                </a:cubicBezTo>
                <a:cubicBezTo>
                  <a:pt x="32721" y="313347"/>
                  <a:pt x="95692" y="181055"/>
                  <a:pt x="103100" y="158830"/>
                </a:cubicBezTo>
                <a:cubicBezTo>
                  <a:pt x="110508" y="136605"/>
                  <a:pt x="54946" y="247201"/>
                  <a:pt x="65000" y="225505"/>
                </a:cubicBezTo>
                <a:cubicBezTo>
                  <a:pt x="75054" y="203809"/>
                  <a:pt x="173479" y="-4682"/>
                  <a:pt x="169775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C90541D2-E6F1-7E16-F8EB-5A3967AE6E31}"/>
              </a:ext>
            </a:extLst>
          </p:cNvPr>
          <p:cNvSpPr/>
          <p:nvPr/>
        </p:nvSpPr>
        <p:spPr>
          <a:xfrm>
            <a:off x="4574953" y="4467211"/>
            <a:ext cx="139974" cy="457243"/>
          </a:xfrm>
          <a:custGeom>
            <a:avLst/>
            <a:gdLst>
              <a:gd name="connsiteX0" fmla="*/ 139922 w 139974"/>
              <a:gd name="connsiteY0" fmla="*/ 14 h 457243"/>
              <a:gd name="connsiteX1" fmla="*/ 25622 w 139974"/>
              <a:gd name="connsiteY1" fmla="*/ 260364 h 457243"/>
              <a:gd name="connsiteX2" fmla="*/ 51022 w 139974"/>
              <a:gd name="connsiteY2" fmla="*/ 228614 h 457243"/>
              <a:gd name="connsiteX3" fmla="*/ 222 w 139974"/>
              <a:gd name="connsiteY3" fmla="*/ 374664 h 457243"/>
              <a:gd name="connsiteX4" fmla="*/ 31972 w 139974"/>
              <a:gd name="connsiteY4" fmla="*/ 333389 h 457243"/>
              <a:gd name="connsiteX5" fmla="*/ 19272 w 139974"/>
              <a:gd name="connsiteY5" fmla="*/ 457214 h 457243"/>
              <a:gd name="connsiteX6" fmla="*/ 25622 w 139974"/>
              <a:gd name="connsiteY6" fmla="*/ 342914 h 457243"/>
              <a:gd name="connsiteX7" fmla="*/ 101822 w 139974"/>
              <a:gd name="connsiteY7" fmla="*/ 133364 h 457243"/>
              <a:gd name="connsiteX8" fmla="*/ 41497 w 139974"/>
              <a:gd name="connsiteY8" fmla="*/ 247664 h 457243"/>
              <a:gd name="connsiteX9" fmla="*/ 139922 w 139974"/>
              <a:gd name="connsiteY9" fmla="*/ 14 h 457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9974" h="457243">
                <a:moveTo>
                  <a:pt x="139922" y="14"/>
                </a:moveTo>
                <a:cubicBezTo>
                  <a:pt x="137276" y="2131"/>
                  <a:pt x="40439" y="222264"/>
                  <a:pt x="25622" y="260364"/>
                </a:cubicBezTo>
                <a:cubicBezTo>
                  <a:pt x="10805" y="298464"/>
                  <a:pt x="55255" y="209564"/>
                  <a:pt x="51022" y="228614"/>
                </a:cubicBezTo>
                <a:cubicBezTo>
                  <a:pt x="46789" y="247664"/>
                  <a:pt x="3397" y="357202"/>
                  <a:pt x="222" y="374664"/>
                </a:cubicBezTo>
                <a:cubicBezTo>
                  <a:pt x="-2953" y="392127"/>
                  <a:pt x="28797" y="319631"/>
                  <a:pt x="31972" y="333389"/>
                </a:cubicBezTo>
                <a:cubicBezTo>
                  <a:pt x="35147" y="347147"/>
                  <a:pt x="20330" y="455626"/>
                  <a:pt x="19272" y="457214"/>
                </a:cubicBezTo>
                <a:cubicBezTo>
                  <a:pt x="18214" y="458802"/>
                  <a:pt x="11864" y="396889"/>
                  <a:pt x="25622" y="342914"/>
                </a:cubicBezTo>
                <a:cubicBezTo>
                  <a:pt x="39380" y="288939"/>
                  <a:pt x="99176" y="149239"/>
                  <a:pt x="101822" y="133364"/>
                </a:cubicBezTo>
                <a:cubicBezTo>
                  <a:pt x="104468" y="117489"/>
                  <a:pt x="37793" y="263539"/>
                  <a:pt x="41497" y="247664"/>
                </a:cubicBezTo>
                <a:cubicBezTo>
                  <a:pt x="45201" y="231789"/>
                  <a:pt x="142568" y="-2103"/>
                  <a:pt x="139922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6FEEAD08-835B-0557-87B8-6733B06346B1}"/>
              </a:ext>
            </a:extLst>
          </p:cNvPr>
          <p:cNvSpPr/>
          <p:nvPr/>
        </p:nvSpPr>
        <p:spPr>
          <a:xfrm>
            <a:off x="3964263" y="5200650"/>
            <a:ext cx="137886" cy="460390"/>
          </a:xfrm>
          <a:custGeom>
            <a:avLst/>
            <a:gdLst>
              <a:gd name="connsiteX0" fmla="*/ 137837 w 137886"/>
              <a:gd name="connsiteY0" fmla="*/ 0 h 460390"/>
              <a:gd name="connsiteX1" fmla="*/ 20362 w 137886"/>
              <a:gd name="connsiteY1" fmla="*/ 228600 h 460390"/>
              <a:gd name="connsiteX2" fmla="*/ 39412 w 137886"/>
              <a:gd name="connsiteY2" fmla="*/ 349250 h 460390"/>
              <a:gd name="connsiteX3" fmla="*/ 42587 w 137886"/>
              <a:gd name="connsiteY3" fmla="*/ 323850 h 460390"/>
              <a:gd name="connsiteX4" fmla="*/ 61637 w 137886"/>
              <a:gd name="connsiteY4" fmla="*/ 460375 h 460390"/>
              <a:gd name="connsiteX5" fmla="*/ 48937 w 137886"/>
              <a:gd name="connsiteY5" fmla="*/ 314325 h 460390"/>
              <a:gd name="connsiteX6" fmla="*/ 33062 w 137886"/>
              <a:gd name="connsiteY6" fmla="*/ 298450 h 460390"/>
              <a:gd name="connsiteX7" fmla="*/ 4487 w 137886"/>
              <a:gd name="connsiteY7" fmla="*/ 228600 h 460390"/>
              <a:gd name="connsiteX8" fmla="*/ 137837 w 137886"/>
              <a:gd name="connsiteY8" fmla="*/ 0 h 460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886" h="460390">
                <a:moveTo>
                  <a:pt x="137837" y="0"/>
                </a:moveTo>
                <a:cubicBezTo>
                  <a:pt x="140483" y="0"/>
                  <a:pt x="36766" y="170392"/>
                  <a:pt x="20362" y="228600"/>
                </a:cubicBezTo>
                <a:cubicBezTo>
                  <a:pt x="3958" y="286808"/>
                  <a:pt x="35708" y="333375"/>
                  <a:pt x="39412" y="349250"/>
                </a:cubicBezTo>
                <a:cubicBezTo>
                  <a:pt x="43116" y="365125"/>
                  <a:pt x="38883" y="305329"/>
                  <a:pt x="42587" y="323850"/>
                </a:cubicBezTo>
                <a:cubicBezTo>
                  <a:pt x="46291" y="342371"/>
                  <a:pt x="60579" y="461963"/>
                  <a:pt x="61637" y="460375"/>
                </a:cubicBezTo>
                <a:cubicBezTo>
                  <a:pt x="62695" y="458787"/>
                  <a:pt x="53699" y="341312"/>
                  <a:pt x="48937" y="314325"/>
                </a:cubicBezTo>
                <a:cubicBezTo>
                  <a:pt x="44175" y="287338"/>
                  <a:pt x="40470" y="312737"/>
                  <a:pt x="33062" y="298450"/>
                </a:cubicBezTo>
                <a:cubicBezTo>
                  <a:pt x="25654" y="284163"/>
                  <a:pt x="-12976" y="276225"/>
                  <a:pt x="4487" y="228600"/>
                </a:cubicBezTo>
                <a:cubicBezTo>
                  <a:pt x="21949" y="180975"/>
                  <a:pt x="135191" y="0"/>
                  <a:pt x="13783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810703B4-A602-D370-20DB-77A986FE62C8}"/>
              </a:ext>
            </a:extLst>
          </p:cNvPr>
          <p:cNvSpPr/>
          <p:nvPr/>
        </p:nvSpPr>
        <p:spPr>
          <a:xfrm>
            <a:off x="4374602" y="5438685"/>
            <a:ext cx="282234" cy="301981"/>
          </a:xfrm>
          <a:custGeom>
            <a:avLst/>
            <a:gdLst>
              <a:gd name="connsiteX0" fmla="*/ 276773 w 282234"/>
              <a:gd name="connsiteY0" fmla="*/ 90 h 301981"/>
              <a:gd name="connsiteX1" fmla="*/ 279948 w 282234"/>
              <a:gd name="connsiteY1" fmla="*/ 108040 h 301981"/>
              <a:gd name="connsiteX2" fmla="*/ 241848 w 282234"/>
              <a:gd name="connsiteY2" fmla="*/ 181065 h 301981"/>
              <a:gd name="connsiteX3" fmla="*/ 251373 w 282234"/>
              <a:gd name="connsiteY3" fmla="*/ 187415 h 301981"/>
              <a:gd name="connsiteX4" fmla="*/ 548 w 282234"/>
              <a:gd name="connsiteY4" fmla="*/ 301715 h 301981"/>
              <a:gd name="connsiteX5" fmla="*/ 184698 w 282234"/>
              <a:gd name="connsiteY5" fmla="*/ 215990 h 301981"/>
              <a:gd name="connsiteX6" fmla="*/ 206923 w 282234"/>
              <a:gd name="connsiteY6" fmla="*/ 120740 h 301981"/>
              <a:gd name="connsiteX7" fmla="*/ 206923 w 282234"/>
              <a:gd name="connsiteY7" fmla="*/ 193765 h 301981"/>
              <a:gd name="connsiteX8" fmla="*/ 245023 w 282234"/>
              <a:gd name="connsiteY8" fmla="*/ 171540 h 301981"/>
              <a:gd name="connsiteX9" fmla="*/ 267248 w 282234"/>
              <a:gd name="connsiteY9" fmla="*/ 127090 h 301981"/>
              <a:gd name="connsiteX10" fmla="*/ 276773 w 282234"/>
              <a:gd name="connsiteY10" fmla="*/ 90 h 30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2234" h="301981">
                <a:moveTo>
                  <a:pt x="276773" y="90"/>
                </a:moveTo>
                <a:cubicBezTo>
                  <a:pt x="278890" y="-3085"/>
                  <a:pt x="285769" y="77877"/>
                  <a:pt x="279948" y="108040"/>
                </a:cubicBezTo>
                <a:cubicBezTo>
                  <a:pt x="274127" y="138203"/>
                  <a:pt x="241848" y="181065"/>
                  <a:pt x="241848" y="181065"/>
                </a:cubicBezTo>
                <a:cubicBezTo>
                  <a:pt x="237086" y="194294"/>
                  <a:pt x="291590" y="167307"/>
                  <a:pt x="251373" y="187415"/>
                </a:cubicBezTo>
                <a:cubicBezTo>
                  <a:pt x="211156" y="207523"/>
                  <a:pt x="11660" y="296953"/>
                  <a:pt x="548" y="301715"/>
                </a:cubicBezTo>
                <a:cubicBezTo>
                  <a:pt x="-10564" y="306477"/>
                  <a:pt x="150302" y="246153"/>
                  <a:pt x="184698" y="215990"/>
                </a:cubicBezTo>
                <a:cubicBezTo>
                  <a:pt x="219094" y="185827"/>
                  <a:pt x="203219" y="124444"/>
                  <a:pt x="206923" y="120740"/>
                </a:cubicBezTo>
                <a:cubicBezTo>
                  <a:pt x="210627" y="117036"/>
                  <a:pt x="200573" y="185298"/>
                  <a:pt x="206923" y="193765"/>
                </a:cubicBezTo>
                <a:cubicBezTo>
                  <a:pt x="213273" y="202232"/>
                  <a:pt x="234969" y="182652"/>
                  <a:pt x="245023" y="171540"/>
                </a:cubicBezTo>
                <a:cubicBezTo>
                  <a:pt x="255077" y="160428"/>
                  <a:pt x="260369" y="155136"/>
                  <a:pt x="267248" y="127090"/>
                </a:cubicBezTo>
                <a:cubicBezTo>
                  <a:pt x="274127" y="99044"/>
                  <a:pt x="274656" y="3265"/>
                  <a:pt x="276773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261AEC44-9BC4-13C2-92AD-3B5AB7255F01}"/>
              </a:ext>
            </a:extLst>
          </p:cNvPr>
          <p:cNvSpPr/>
          <p:nvPr/>
        </p:nvSpPr>
        <p:spPr>
          <a:xfrm>
            <a:off x="3889368" y="5260776"/>
            <a:ext cx="136560" cy="356439"/>
          </a:xfrm>
          <a:custGeom>
            <a:avLst/>
            <a:gdLst>
              <a:gd name="connsiteX0" fmla="*/ 7 w 136560"/>
              <a:gd name="connsiteY0" fmla="*/ 346274 h 356439"/>
              <a:gd name="connsiteX1" fmla="*/ 31757 w 136560"/>
              <a:gd name="connsiteY1" fmla="*/ 260549 h 356439"/>
              <a:gd name="connsiteX2" fmla="*/ 34932 w 136560"/>
              <a:gd name="connsiteY2" fmla="*/ 193874 h 356439"/>
              <a:gd name="connsiteX3" fmla="*/ 104782 w 136560"/>
              <a:gd name="connsiteY3" fmla="*/ 38299 h 356439"/>
              <a:gd name="connsiteX4" fmla="*/ 47632 w 136560"/>
              <a:gd name="connsiteY4" fmla="*/ 184349 h 356439"/>
              <a:gd name="connsiteX5" fmla="*/ 98432 w 136560"/>
              <a:gd name="connsiteY5" fmla="*/ 295474 h 356439"/>
              <a:gd name="connsiteX6" fmla="*/ 114307 w 136560"/>
              <a:gd name="connsiteY6" fmla="*/ 355799 h 356439"/>
              <a:gd name="connsiteX7" fmla="*/ 114307 w 136560"/>
              <a:gd name="connsiteY7" fmla="*/ 327224 h 356439"/>
              <a:gd name="connsiteX8" fmla="*/ 82557 w 136560"/>
              <a:gd name="connsiteY8" fmla="*/ 327224 h 356439"/>
              <a:gd name="connsiteX9" fmla="*/ 57157 w 136560"/>
              <a:gd name="connsiteY9" fmla="*/ 339924 h 356439"/>
              <a:gd name="connsiteX10" fmla="*/ 92082 w 136560"/>
              <a:gd name="connsiteY10" fmla="*/ 317699 h 356439"/>
              <a:gd name="connsiteX11" fmla="*/ 79382 w 136560"/>
              <a:gd name="connsiteY11" fmla="*/ 257374 h 356439"/>
              <a:gd name="connsiteX12" fmla="*/ 44457 w 136560"/>
              <a:gd name="connsiteY12" fmla="*/ 187524 h 356439"/>
              <a:gd name="connsiteX13" fmla="*/ 136532 w 136560"/>
              <a:gd name="connsiteY13" fmla="*/ 199 h 356439"/>
              <a:gd name="connsiteX14" fmla="*/ 53982 w 136560"/>
              <a:gd name="connsiteY14" fmla="*/ 152599 h 356439"/>
              <a:gd name="connsiteX15" fmla="*/ 22232 w 136560"/>
              <a:gd name="connsiteY15" fmla="*/ 209749 h 356439"/>
              <a:gd name="connsiteX16" fmla="*/ 19057 w 136560"/>
              <a:gd name="connsiteY16" fmla="*/ 266899 h 356439"/>
              <a:gd name="connsiteX17" fmla="*/ 28582 w 136560"/>
              <a:gd name="connsiteY17" fmla="*/ 241499 h 356439"/>
              <a:gd name="connsiteX18" fmla="*/ 7 w 136560"/>
              <a:gd name="connsiteY18" fmla="*/ 346274 h 356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6560" h="356439">
                <a:moveTo>
                  <a:pt x="7" y="346274"/>
                </a:moveTo>
                <a:cubicBezTo>
                  <a:pt x="536" y="349449"/>
                  <a:pt x="25936" y="285949"/>
                  <a:pt x="31757" y="260549"/>
                </a:cubicBezTo>
                <a:cubicBezTo>
                  <a:pt x="37578" y="235149"/>
                  <a:pt x="22761" y="230915"/>
                  <a:pt x="34932" y="193874"/>
                </a:cubicBezTo>
                <a:cubicBezTo>
                  <a:pt x="47103" y="156833"/>
                  <a:pt x="102665" y="39887"/>
                  <a:pt x="104782" y="38299"/>
                </a:cubicBezTo>
                <a:cubicBezTo>
                  <a:pt x="106899" y="36711"/>
                  <a:pt x="48690" y="141487"/>
                  <a:pt x="47632" y="184349"/>
                </a:cubicBezTo>
                <a:cubicBezTo>
                  <a:pt x="46574" y="227211"/>
                  <a:pt x="87320" y="266899"/>
                  <a:pt x="98432" y="295474"/>
                </a:cubicBezTo>
                <a:cubicBezTo>
                  <a:pt x="109544" y="324049"/>
                  <a:pt x="111661" y="350507"/>
                  <a:pt x="114307" y="355799"/>
                </a:cubicBezTo>
                <a:cubicBezTo>
                  <a:pt x="116953" y="361091"/>
                  <a:pt x="119599" y="331986"/>
                  <a:pt x="114307" y="327224"/>
                </a:cubicBezTo>
                <a:cubicBezTo>
                  <a:pt x="109015" y="322461"/>
                  <a:pt x="92082" y="325107"/>
                  <a:pt x="82557" y="327224"/>
                </a:cubicBezTo>
                <a:cubicBezTo>
                  <a:pt x="73032" y="329341"/>
                  <a:pt x="55570" y="341511"/>
                  <a:pt x="57157" y="339924"/>
                </a:cubicBezTo>
                <a:cubicBezTo>
                  <a:pt x="58744" y="338337"/>
                  <a:pt x="88378" y="331457"/>
                  <a:pt x="92082" y="317699"/>
                </a:cubicBezTo>
                <a:cubicBezTo>
                  <a:pt x="95786" y="303941"/>
                  <a:pt x="87319" y="279070"/>
                  <a:pt x="79382" y="257374"/>
                </a:cubicBezTo>
                <a:cubicBezTo>
                  <a:pt x="71445" y="235678"/>
                  <a:pt x="34932" y="230386"/>
                  <a:pt x="44457" y="187524"/>
                </a:cubicBezTo>
                <a:cubicBezTo>
                  <a:pt x="53982" y="144662"/>
                  <a:pt x="134945" y="6020"/>
                  <a:pt x="136532" y="199"/>
                </a:cubicBezTo>
                <a:cubicBezTo>
                  <a:pt x="138120" y="-5622"/>
                  <a:pt x="73032" y="117674"/>
                  <a:pt x="53982" y="152599"/>
                </a:cubicBezTo>
                <a:cubicBezTo>
                  <a:pt x="34932" y="187524"/>
                  <a:pt x="28053" y="190699"/>
                  <a:pt x="22232" y="209749"/>
                </a:cubicBezTo>
                <a:cubicBezTo>
                  <a:pt x="16411" y="228799"/>
                  <a:pt x="17999" y="261608"/>
                  <a:pt x="19057" y="266899"/>
                </a:cubicBezTo>
                <a:cubicBezTo>
                  <a:pt x="20115" y="272190"/>
                  <a:pt x="29111" y="233032"/>
                  <a:pt x="28582" y="241499"/>
                </a:cubicBezTo>
                <a:cubicBezTo>
                  <a:pt x="28053" y="249966"/>
                  <a:pt x="-522" y="343099"/>
                  <a:pt x="7" y="3462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5BC2D768-D5E1-6728-38DD-B19C353631FA}"/>
              </a:ext>
            </a:extLst>
          </p:cNvPr>
          <p:cNvSpPr/>
          <p:nvPr/>
        </p:nvSpPr>
        <p:spPr>
          <a:xfrm>
            <a:off x="3914602" y="5616501"/>
            <a:ext cx="309437" cy="133849"/>
          </a:xfrm>
          <a:custGeom>
            <a:avLst/>
            <a:gdLst>
              <a:gd name="connsiteX0" fmla="*/ 173 w 309437"/>
              <a:gd name="connsiteY0" fmla="*/ 25474 h 133849"/>
              <a:gd name="connsiteX1" fmla="*/ 82723 w 309437"/>
              <a:gd name="connsiteY1" fmla="*/ 25474 h 133849"/>
              <a:gd name="connsiteX2" fmla="*/ 177973 w 309437"/>
              <a:gd name="connsiteY2" fmla="*/ 82624 h 133849"/>
              <a:gd name="connsiteX3" fmla="*/ 184323 w 309437"/>
              <a:gd name="connsiteY3" fmla="*/ 60399 h 133849"/>
              <a:gd name="connsiteX4" fmla="*/ 308148 w 309437"/>
              <a:gd name="connsiteY4" fmla="*/ 133424 h 133849"/>
              <a:gd name="connsiteX5" fmla="*/ 244648 w 309437"/>
              <a:gd name="connsiteY5" fmla="*/ 88974 h 133849"/>
              <a:gd name="connsiteX6" fmla="*/ 174798 w 309437"/>
              <a:gd name="connsiteY6" fmla="*/ 57224 h 133849"/>
              <a:gd name="connsiteX7" fmla="*/ 108123 w 309437"/>
              <a:gd name="connsiteY7" fmla="*/ 74 h 133849"/>
              <a:gd name="connsiteX8" fmla="*/ 143048 w 309437"/>
              <a:gd name="connsiteY8" fmla="*/ 44524 h 133849"/>
              <a:gd name="connsiteX9" fmla="*/ 104948 w 309437"/>
              <a:gd name="connsiteY9" fmla="*/ 19124 h 133849"/>
              <a:gd name="connsiteX10" fmla="*/ 173 w 309437"/>
              <a:gd name="connsiteY10" fmla="*/ 25474 h 133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9437" h="133849">
                <a:moveTo>
                  <a:pt x="173" y="25474"/>
                </a:moveTo>
                <a:cubicBezTo>
                  <a:pt x="-3531" y="26532"/>
                  <a:pt x="53090" y="15949"/>
                  <a:pt x="82723" y="25474"/>
                </a:cubicBezTo>
                <a:cubicBezTo>
                  <a:pt x="112356" y="34999"/>
                  <a:pt x="161040" y="76803"/>
                  <a:pt x="177973" y="82624"/>
                </a:cubicBezTo>
                <a:cubicBezTo>
                  <a:pt x="194906" y="88445"/>
                  <a:pt x="162627" y="51932"/>
                  <a:pt x="184323" y="60399"/>
                </a:cubicBezTo>
                <a:cubicBezTo>
                  <a:pt x="206019" y="68866"/>
                  <a:pt x="298094" y="128662"/>
                  <a:pt x="308148" y="133424"/>
                </a:cubicBezTo>
                <a:cubicBezTo>
                  <a:pt x="318202" y="138187"/>
                  <a:pt x="266873" y="101674"/>
                  <a:pt x="244648" y="88974"/>
                </a:cubicBezTo>
                <a:cubicBezTo>
                  <a:pt x="222423" y="76274"/>
                  <a:pt x="197552" y="72041"/>
                  <a:pt x="174798" y="57224"/>
                </a:cubicBezTo>
                <a:cubicBezTo>
                  <a:pt x="152044" y="42407"/>
                  <a:pt x="113415" y="2191"/>
                  <a:pt x="108123" y="74"/>
                </a:cubicBezTo>
                <a:cubicBezTo>
                  <a:pt x="102831" y="-2043"/>
                  <a:pt x="143577" y="41349"/>
                  <a:pt x="143048" y="44524"/>
                </a:cubicBezTo>
                <a:cubicBezTo>
                  <a:pt x="142519" y="47699"/>
                  <a:pt x="124527" y="22828"/>
                  <a:pt x="104948" y="19124"/>
                </a:cubicBezTo>
                <a:cubicBezTo>
                  <a:pt x="85369" y="15420"/>
                  <a:pt x="3877" y="24416"/>
                  <a:pt x="173" y="254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04936773-FD36-ED3C-6400-78F33FDBAF54}"/>
              </a:ext>
            </a:extLst>
          </p:cNvPr>
          <p:cNvSpPr/>
          <p:nvPr/>
        </p:nvSpPr>
        <p:spPr>
          <a:xfrm>
            <a:off x="4813259" y="5521325"/>
            <a:ext cx="59452" cy="269877"/>
          </a:xfrm>
          <a:custGeom>
            <a:avLst/>
            <a:gdLst>
              <a:gd name="connsiteX0" fmla="*/ 6391 w 59452"/>
              <a:gd name="connsiteY0" fmla="*/ 0 h 269877"/>
              <a:gd name="connsiteX1" fmla="*/ 44491 w 59452"/>
              <a:gd name="connsiteY1" fmla="*/ 104775 h 269877"/>
              <a:gd name="connsiteX2" fmla="*/ 47666 w 59452"/>
              <a:gd name="connsiteY2" fmla="*/ 180975 h 269877"/>
              <a:gd name="connsiteX3" fmla="*/ 57191 w 59452"/>
              <a:gd name="connsiteY3" fmla="*/ 155575 h 269877"/>
              <a:gd name="connsiteX4" fmla="*/ 41 w 59452"/>
              <a:gd name="connsiteY4" fmla="*/ 269875 h 269877"/>
              <a:gd name="connsiteX5" fmla="*/ 47666 w 59452"/>
              <a:gd name="connsiteY5" fmla="*/ 152400 h 269877"/>
              <a:gd name="connsiteX6" fmla="*/ 28616 w 59452"/>
              <a:gd name="connsiteY6" fmla="*/ 104775 h 269877"/>
              <a:gd name="connsiteX7" fmla="*/ 6391 w 59452"/>
              <a:gd name="connsiteY7" fmla="*/ 0 h 269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452" h="269877">
                <a:moveTo>
                  <a:pt x="6391" y="0"/>
                </a:moveTo>
                <a:cubicBezTo>
                  <a:pt x="9037" y="0"/>
                  <a:pt x="37612" y="74613"/>
                  <a:pt x="44491" y="104775"/>
                </a:cubicBezTo>
                <a:cubicBezTo>
                  <a:pt x="51370" y="134937"/>
                  <a:pt x="45549" y="172508"/>
                  <a:pt x="47666" y="180975"/>
                </a:cubicBezTo>
                <a:cubicBezTo>
                  <a:pt x="49783" y="189442"/>
                  <a:pt x="65129" y="140758"/>
                  <a:pt x="57191" y="155575"/>
                </a:cubicBezTo>
                <a:cubicBezTo>
                  <a:pt x="49254" y="170392"/>
                  <a:pt x="1628" y="270404"/>
                  <a:pt x="41" y="269875"/>
                </a:cubicBezTo>
                <a:cubicBezTo>
                  <a:pt x="-1546" y="269346"/>
                  <a:pt x="42904" y="179917"/>
                  <a:pt x="47666" y="152400"/>
                </a:cubicBezTo>
                <a:cubicBezTo>
                  <a:pt x="52428" y="124883"/>
                  <a:pt x="34966" y="127000"/>
                  <a:pt x="28616" y="104775"/>
                </a:cubicBezTo>
                <a:cubicBezTo>
                  <a:pt x="22266" y="82550"/>
                  <a:pt x="3745" y="0"/>
                  <a:pt x="639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E5D3C41F-F9CE-3E8C-495A-46FB77465F11}"/>
              </a:ext>
            </a:extLst>
          </p:cNvPr>
          <p:cNvSpPr/>
          <p:nvPr/>
        </p:nvSpPr>
        <p:spPr>
          <a:xfrm>
            <a:off x="4505017" y="5532413"/>
            <a:ext cx="286098" cy="236604"/>
          </a:xfrm>
          <a:custGeom>
            <a:avLst/>
            <a:gdLst>
              <a:gd name="connsiteX0" fmla="*/ 308 w 286098"/>
              <a:gd name="connsiteY0" fmla="*/ 207987 h 236604"/>
              <a:gd name="connsiteX1" fmla="*/ 174933 w 286098"/>
              <a:gd name="connsiteY1" fmla="*/ 163537 h 236604"/>
              <a:gd name="connsiteX2" fmla="*/ 263833 w 286098"/>
              <a:gd name="connsiteY2" fmla="*/ 214337 h 236604"/>
              <a:gd name="connsiteX3" fmla="*/ 238433 w 286098"/>
              <a:gd name="connsiteY3" fmla="*/ 166712 h 236604"/>
              <a:gd name="connsiteX4" fmla="*/ 286058 w 286098"/>
              <a:gd name="connsiteY4" fmla="*/ 236562 h 236604"/>
              <a:gd name="connsiteX5" fmla="*/ 228908 w 286098"/>
              <a:gd name="connsiteY5" fmla="*/ 176237 h 236604"/>
              <a:gd name="connsiteX6" fmla="*/ 244783 w 286098"/>
              <a:gd name="connsiteY6" fmla="*/ 125437 h 236604"/>
              <a:gd name="connsiteX7" fmla="*/ 260658 w 286098"/>
              <a:gd name="connsiteY7" fmla="*/ 65112 h 236604"/>
              <a:gd name="connsiteX8" fmla="*/ 260658 w 286098"/>
              <a:gd name="connsiteY8" fmla="*/ 1612 h 236604"/>
              <a:gd name="connsiteX9" fmla="*/ 247958 w 286098"/>
              <a:gd name="connsiteY9" fmla="*/ 134962 h 236604"/>
              <a:gd name="connsiteX10" fmla="*/ 209858 w 286098"/>
              <a:gd name="connsiteY10" fmla="*/ 147662 h 236604"/>
              <a:gd name="connsiteX11" fmla="*/ 184458 w 286098"/>
              <a:gd name="connsiteY11" fmla="*/ 131787 h 236604"/>
              <a:gd name="connsiteX12" fmla="*/ 190808 w 286098"/>
              <a:gd name="connsiteY12" fmla="*/ 131787 h 236604"/>
              <a:gd name="connsiteX13" fmla="*/ 133658 w 286098"/>
              <a:gd name="connsiteY13" fmla="*/ 166712 h 236604"/>
              <a:gd name="connsiteX14" fmla="*/ 308 w 286098"/>
              <a:gd name="connsiteY14" fmla="*/ 207987 h 236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6098" h="236604">
                <a:moveTo>
                  <a:pt x="308" y="207987"/>
                </a:moveTo>
                <a:cubicBezTo>
                  <a:pt x="7187" y="207458"/>
                  <a:pt x="131012" y="162479"/>
                  <a:pt x="174933" y="163537"/>
                </a:cubicBezTo>
                <a:cubicBezTo>
                  <a:pt x="218854" y="164595"/>
                  <a:pt x="253250" y="213808"/>
                  <a:pt x="263833" y="214337"/>
                </a:cubicBezTo>
                <a:cubicBezTo>
                  <a:pt x="274416" y="214866"/>
                  <a:pt x="234729" y="163008"/>
                  <a:pt x="238433" y="166712"/>
                </a:cubicBezTo>
                <a:cubicBezTo>
                  <a:pt x="242137" y="170416"/>
                  <a:pt x="287645" y="234975"/>
                  <a:pt x="286058" y="236562"/>
                </a:cubicBezTo>
                <a:cubicBezTo>
                  <a:pt x="284471" y="238149"/>
                  <a:pt x="235787" y="194758"/>
                  <a:pt x="228908" y="176237"/>
                </a:cubicBezTo>
                <a:cubicBezTo>
                  <a:pt x="222029" y="157716"/>
                  <a:pt x="239491" y="143958"/>
                  <a:pt x="244783" y="125437"/>
                </a:cubicBezTo>
                <a:cubicBezTo>
                  <a:pt x="250075" y="106916"/>
                  <a:pt x="258012" y="85749"/>
                  <a:pt x="260658" y="65112"/>
                </a:cubicBezTo>
                <a:cubicBezTo>
                  <a:pt x="263304" y="44475"/>
                  <a:pt x="262775" y="-10030"/>
                  <a:pt x="260658" y="1612"/>
                </a:cubicBezTo>
                <a:cubicBezTo>
                  <a:pt x="258541" y="13254"/>
                  <a:pt x="256425" y="110620"/>
                  <a:pt x="247958" y="134962"/>
                </a:cubicBezTo>
                <a:cubicBezTo>
                  <a:pt x="239491" y="159304"/>
                  <a:pt x="220441" y="148191"/>
                  <a:pt x="209858" y="147662"/>
                </a:cubicBezTo>
                <a:cubicBezTo>
                  <a:pt x="199275" y="147133"/>
                  <a:pt x="187633" y="134433"/>
                  <a:pt x="184458" y="131787"/>
                </a:cubicBezTo>
                <a:cubicBezTo>
                  <a:pt x="181283" y="129141"/>
                  <a:pt x="199275" y="125966"/>
                  <a:pt x="190808" y="131787"/>
                </a:cubicBezTo>
                <a:cubicBezTo>
                  <a:pt x="182341" y="137608"/>
                  <a:pt x="163821" y="154012"/>
                  <a:pt x="133658" y="166712"/>
                </a:cubicBezTo>
                <a:cubicBezTo>
                  <a:pt x="103496" y="179412"/>
                  <a:pt x="-6571" y="208516"/>
                  <a:pt x="308" y="2079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3A472362-438C-30F6-2E2E-4F8FAD383934}"/>
              </a:ext>
            </a:extLst>
          </p:cNvPr>
          <p:cNvSpPr/>
          <p:nvPr/>
        </p:nvSpPr>
        <p:spPr>
          <a:xfrm>
            <a:off x="4167397" y="5708641"/>
            <a:ext cx="404782" cy="109257"/>
          </a:xfrm>
          <a:custGeom>
            <a:avLst/>
            <a:gdLst>
              <a:gd name="connsiteX0" fmla="*/ 1378 w 404782"/>
              <a:gd name="connsiteY0" fmla="*/ 38109 h 109257"/>
              <a:gd name="connsiteX1" fmla="*/ 109328 w 404782"/>
              <a:gd name="connsiteY1" fmla="*/ 104784 h 109257"/>
              <a:gd name="connsiteX2" fmla="*/ 223628 w 404782"/>
              <a:gd name="connsiteY2" fmla="*/ 69859 h 109257"/>
              <a:gd name="connsiteX3" fmla="*/ 188703 w 404782"/>
              <a:gd name="connsiteY3" fmla="*/ 95259 h 109257"/>
              <a:gd name="connsiteX4" fmla="*/ 404603 w 404782"/>
              <a:gd name="connsiteY4" fmla="*/ 9 h 109257"/>
              <a:gd name="connsiteX5" fmla="*/ 147428 w 404782"/>
              <a:gd name="connsiteY5" fmla="*/ 101609 h 109257"/>
              <a:gd name="connsiteX6" fmla="*/ 128378 w 404782"/>
              <a:gd name="connsiteY6" fmla="*/ 98434 h 109257"/>
              <a:gd name="connsiteX7" fmla="*/ 52178 w 404782"/>
              <a:gd name="connsiteY7" fmla="*/ 69859 h 109257"/>
              <a:gd name="connsiteX8" fmla="*/ 1378 w 404782"/>
              <a:gd name="connsiteY8" fmla="*/ 38109 h 109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4782" h="109257">
                <a:moveTo>
                  <a:pt x="1378" y="38109"/>
                </a:moveTo>
                <a:cubicBezTo>
                  <a:pt x="10903" y="43930"/>
                  <a:pt x="72286" y="99492"/>
                  <a:pt x="109328" y="104784"/>
                </a:cubicBezTo>
                <a:cubicBezTo>
                  <a:pt x="146370" y="110076"/>
                  <a:pt x="210399" y="71446"/>
                  <a:pt x="223628" y="69859"/>
                </a:cubicBezTo>
                <a:cubicBezTo>
                  <a:pt x="236857" y="68272"/>
                  <a:pt x="158541" y="106901"/>
                  <a:pt x="188703" y="95259"/>
                </a:cubicBezTo>
                <a:cubicBezTo>
                  <a:pt x="218865" y="83617"/>
                  <a:pt x="411482" y="-1049"/>
                  <a:pt x="404603" y="9"/>
                </a:cubicBezTo>
                <a:cubicBezTo>
                  <a:pt x="397724" y="1067"/>
                  <a:pt x="147428" y="101609"/>
                  <a:pt x="147428" y="101609"/>
                </a:cubicBezTo>
                <a:cubicBezTo>
                  <a:pt x="101390" y="118013"/>
                  <a:pt x="144253" y="103726"/>
                  <a:pt x="128378" y="98434"/>
                </a:cubicBezTo>
                <a:cubicBezTo>
                  <a:pt x="112503" y="93142"/>
                  <a:pt x="70170" y="76738"/>
                  <a:pt x="52178" y="69859"/>
                </a:cubicBezTo>
                <a:cubicBezTo>
                  <a:pt x="34186" y="62980"/>
                  <a:pt x="-8147" y="32288"/>
                  <a:pt x="1378" y="38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80381687-5F9E-6351-A080-F489B25B99A4}"/>
              </a:ext>
            </a:extLst>
          </p:cNvPr>
          <p:cNvSpPr/>
          <p:nvPr/>
        </p:nvSpPr>
        <p:spPr>
          <a:xfrm>
            <a:off x="3857904" y="5358684"/>
            <a:ext cx="91845" cy="350393"/>
          </a:xfrm>
          <a:custGeom>
            <a:avLst/>
            <a:gdLst>
              <a:gd name="connsiteX0" fmla="*/ 91796 w 91845"/>
              <a:gd name="connsiteY0" fmla="*/ 716 h 350393"/>
              <a:gd name="connsiteX1" fmla="*/ 15596 w 91845"/>
              <a:gd name="connsiteY1" fmla="*/ 115016 h 350393"/>
              <a:gd name="connsiteX2" fmla="*/ 21946 w 91845"/>
              <a:gd name="connsiteY2" fmla="*/ 273766 h 350393"/>
              <a:gd name="connsiteX3" fmla="*/ 15596 w 91845"/>
              <a:gd name="connsiteY3" fmla="*/ 235666 h 350393"/>
              <a:gd name="connsiteX4" fmla="*/ 25121 w 91845"/>
              <a:gd name="connsiteY4" fmla="*/ 349966 h 350393"/>
              <a:gd name="connsiteX5" fmla="*/ 15596 w 91845"/>
              <a:gd name="connsiteY5" fmla="*/ 270591 h 350393"/>
              <a:gd name="connsiteX6" fmla="*/ 2896 w 91845"/>
              <a:gd name="connsiteY6" fmla="*/ 168991 h 350393"/>
              <a:gd name="connsiteX7" fmla="*/ 91796 w 91845"/>
              <a:gd name="connsiteY7" fmla="*/ 716 h 35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845" h="350393">
                <a:moveTo>
                  <a:pt x="91796" y="716"/>
                </a:moveTo>
                <a:cubicBezTo>
                  <a:pt x="93913" y="-8280"/>
                  <a:pt x="27238" y="69508"/>
                  <a:pt x="15596" y="115016"/>
                </a:cubicBezTo>
                <a:cubicBezTo>
                  <a:pt x="3954" y="160524"/>
                  <a:pt x="21946" y="253658"/>
                  <a:pt x="21946" y="273766"/>
                </a:cubicBezTo>
                <a:cubicBezTo>
                  <a:pt x="21946" y="293874"/>
                  <a:pt x="15067" y="222966"/>
                  <a:pt x="15596" y="235666"/>
                </a:cubicBezTo>
                <a:cubicBezTo>
                  <a:pt x="16125" y="248366"/>
                  <a:pt x="25121" y="344145"/>
                  <a:pt x="25121" y="349966"/>
                </a:cubicBezTo>
                <a:cubicBezTo>
                  <a:pt x="25121" y="355787"/>
                  <a:pt x="19300" y="300754"/>
                  <a:pt x="15596" y="270591"/>
                </a:cubicBezTo>
                <a:cubicBezTo>
                  <a:pt x="11892" y="240429"/>
                  <a:pt x="-7158" y="210795"/>
                  <a:pt x="2896" y="168991"/>
                </a:cubicBezTo>
                <a:cubicBezTo>
                  <a:pt x="12950" y="127187"/>
                  <a:pt x="89679" y="9712"/>
                  <a:pt x="91796" y="7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53C20C1A-DFCC-D952-1B21-51EBC48C7EB6}"/>
              </a:ext>
            </a:extLst>
          </p:cNvPr>
          <p:cNvSpPr/>
          <p:nvPr/>
        </p:nvSpPr>
        <p:spPr>
          <a:xfrm>
            <a:off x="4527551" y="4905372"/>
            <a:ext cx="95326" cy="575428"/>
          </a:xfrm>
          <a:custGeom>
            <a:avLst/>
            <a:gdLst>
              <a:gd name="connsiteX0" fmla="*/ 95249 w 95326"/>
              <a:gd name="connsiteY0" fmla="*/ 3 h 575428"/>
              <a:gd name="connsiteX1" fmla="*/ 6349 w 95326"/>
              <a:gd name="connsiteY1" fmla="*/ 317503 h 575428"/>
              <a:gd name="connsiteX2" fmla="*/ 12699 w 95326"/>
              <a:gd name="connsiteY2" fmla="*/ 330203 h 575428"/>
              <a:gd name="connsiteX3" fmla="*/ 57149 w 95326"/>
              <a:gd name="connsiteY3" fmla="*/ 568328 h 575428"/>
              <a:gd name="connsiteX4" fmla="*/ 47624 w 95326"/>
              <a:gd name="connsiteY4" fmla="*/ 482603 h 575428"/>
              <a:gd name="connsiteX5" fmla="*/ 79374 w 95326"/>
              <a:gd name="connsiteY5" fmla="*/ 177803 h 575428"/>
              <a:gd name="connsiteX6" fmla="*/ 44449 w 95326"/>
              <a:gd name="connsiteY6" fmla="*/ 422278 h 575428"/>
              <a:gd name="connsiteX7" fmla="*/ 22224 w 95326"/>
              <a:gd name="connsiteY7" fmla="*/ 323853 h 575428"/>
              <a:gd name="connsiteX8" fmla="*/ 95249 w 95326"/>
              <a:gd name="connsiteY8" fmla="*/ 3 h 57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326" h="575428">
                <a:moveTo>
                  <a:pt x="95249" y="3"/>
                </a:moveTo>
                <a:cubicBezTo>
                  <a:pt x="92603" y="-1055"/>
                  <a:pt x="20107" y="262470"/>
                  <a:pt x="6349" y="317503"/>
                </a:cubicBezTo>
                <a:cubicBezTo>
                  <a:pt x="-7409" y="372536"/>
                  <a:pt x="4232" y="288399"/>
                  <a:pt x="12699" y="330203"/>
                </a:cubicBezTo>
                <a:cubicBezTo>
                  <a:pt x="21166" y="372007"/>
                  <a:pt x="51328" y="542928"/>
                  <a:pt x="57149" y="568328"/>
                </a:cubicBezTo>
                <a:cubicBezTo>
                  <a:pt x="62970" y="593728"/>
                  <a:pt x="43920" y="547690"/>
                  <a:pt x="47624" y="482603"/>
                </a:cubicBezTo>
                <a:cubicBezTo>
                  <a:pt x="51328" y="417516"/>
                  <a:pt x="79903" y="187857"/>
                  <a:pt x="79374" y="177803"/>
                </a:cubicBezTo>
                <a:cubicBezTo>
                  <a:pt x="78845" y="167749"/>
                  <a:pt x="53974" y="397936"/>
                  <a:pt x="44449" y="422278"/>
                </a:cubicBezTo>
                <a:cubicBezTo>
                  <a:pt x="34924" y="446620"/>
                  <a:pt x="12699" y="388411"/>
                  <a:pt x="22224" y="323853"/>
                </a:cubicBezTo>
                <a:cubicBezTo>
                  <a:pt x="31749" y="259295"/>
                  <a:pt x="97895" y="1061"/>
                  <a:pt x="95249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0838E69A-9175-7282-4694-A0C09FD7BA6D}"/>
              </a:ext>
            </a:extLst>
          </p:cNvPr>
          <p:cNvSpPr/>
          <p:nvPr/>
        </p:nvSpPr>
        <p:spPr>
          <a:xfrm>
            <a:off x="4587218" y="5727852"/>
            <a:ext cx="189500" cy="108183"/>
          </a:xfrm>
          <a:custGeom>
            <a:avLst/>
            <a:gdLst>
              <a:gd name="connsiteX0" fmla="*/ 657 w 189500"/>
              <a:gd name="connsiteY0" fmla="*/ 3023 h 108183"/>
              <a:gd name="connsiteX1" fmla="*/ 89557 w 189500"/>
              <a:gd name="connsiteY1" fmla="*/ 9373 h 108183"/>
              <a:gd name="connsiteX2" fmla="*/ 130832 w 189500"/>
              <a:gd name="connsiteY2" fmla="*/ 69698 h 108183"/>
              <a:gd name="connsiteX3" fmla="*/ 121307 w 189500"/>
              <a:gd name="connsiteY3" fmla="*/ 31598 h 108183"/>
              <a:gd name="connsiteX4" fmla="*/ 187982 w 189500"/>
              <a:gd name="connsiteY4" fmla="*/ 107798 h 108183"/>
              <a:gd name="connsiteX5" fmla="*/ 165757 w 189500"/>
              <a:gd name="connsiteY5" fmla="*/ 60173 h 108183"/>
              <a:gd name="connsiteX6" fmla="*/ 140357 w 189500"/>
              <a:gd name="connsiteY6" fmla="*/ 37948 h 108183"/>
              <a:gd name="connsiteX7" fmla="*/ 657 w 189500"/>
              <a:gd name="connsiteY7" fmla="*/ 3023 h 108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500" h="108183">
                <a:moveTo>
                  <a:pt x="657" y="3023"/>
                </a:moveTo>
                <a:cubicBezTo>
                  <a:pt x="-7810" y="-1740"/>
                  <a:pt x="67861" y="-1739"/>
                  <a:pt x="89557" y="9373"/>
                </a:cubicBezTo>
                <a:cubicBezTo>
                  <a:pt x="111253" y="20485"/>
                  <a:pt x="125540" y="65994"/>
                  <a:pt x="130832" y="69698"/>
                </a:cubicBezTo>
                <a:cubicBezTo>
                  <a:pt x="136124" y="73402"/>
                  <a:pt x="111782" y="25248"/>
                  <a:pt x="121307" y="31598"/>
                </a:cubicBezTo>
                <a:cubicBezTo>
                  <a:pt x="130832" y="37948"/>
                  <a:pt x="180574" y="103036"/>
                  <a:pt x="187982" y="107798"/>
                </a:cubicBezTo>
                <a:cubicBezTo>
                  <a:pt x="195390" y="112561"/>
                  <a:pt x="173695" y="71815"/>
                  <a:pt x="165757" y="60173"/>
                </a:cubicBezTo>
                <a:cubicBezTo>
                  <a:pt x="157820" y="48531"/>
                  <a:pt x="160995" y="48531"/>
                  <a:pt x="140357" y="37948"/>
                </a:cubicBezTo>
                <a:cubicBezTo>
                  <a:pt x="119720" y="27365"/>
                  <a:pt x="9124" y="7786"/>
                  <a:pt x="657" y="30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D2298C1C-F25B-E10F-B2B5-9030C7D3B94B}"/>
              </a:ext>
            </a:extLst>
          </p:cNvPr>
          <p:cNvSpPr/>
          <p:nvPr/>
        </p:nvSpPr>
        <p:spPr>
          <a:xfrm>
            <a:off x="3936893" y="5908626"/>
            <a:ext cx="260943" cy="235003"/>
          </a:xfrm>
          <a:custGeom>
            <a:avLst/>
            <a:gdLst>
              <a:gd name="connsiteX0" fmla="*/ 260457 w 260943"/>
              <a:gd name="connsiteY0" fmla="*/ 49 h 235003"/>
              <a:gd name="connsiteX1" fmla="*/ 254107 w 260943"/>
              <a:gd name="connsiteY1" fmla="*/ 95299 h 235003"/>
              <a:gd name="connsiteX2" fmla="*/ 241407 w 260943"/>
              <a:gd name="connsiteY2" fmla="*/ 123874 h 235003"/>
              <a:gd name="connsiteX3" fmla="*/ 257282 w 260943"/>
              <a:gd name="connsiteY3" fmla="*/ 190549 h 235003"/>
              <a:gd name="connsiteX4" fmla="*/ 225532 w 260943"/>
              <a:gd name="connsiteY4" fmla="*/ 171499 h 235003"/>
              <a:gd name="connsiteX5" fmla="*/ 187432 w 260943"/>
              <a:gd name="connsiteY5" fmla="*/ 174674 h 235003"/>
              <a:gd name="connsiteX6" fmla="*/ 107 w 260943"/>
              <a:gd name="connsiteY6" fmla="*/ 234999 h 235003"/>
              <a:gd name="connsiteX7" fmla="*/ 216007 w 260943"/>
              <a:gd name="connsiteY7" fmla="*/ 177849 h 235003"/>
              <a:gd name="connsiteX8" fmla="*/ 241407 w 260943"/>
              <a:gd name="connsiteY8" fmla="*/ 177849 h 235003"/>
              <a:gd name="connsiteX9" fmla="*/ 238232 w 260943"/>
              <a:gd name="connsiteY9" fmla="*/ 142924 h 235003"/>
              <a:gd name="connsiteX10" fmla="*/ 241407 w 260943"/>
              <a:gd name="connsiteY10" fmla="*/ 82599 h 235003"/>
              <a:gd name="connsiteX11" fmla="*/ 260457 w 260943"/>
              <a:gd name="connsiteY11" fmla="*/ 49 h 23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0943" h="235003">
                <a:moveTo>
                  <a:pt x="260457" y="49"/>
                </a:moveTo>
                <a:cubicBezTo>
                  <a:pt x="262574" y="2166"/>
                  <a:pt x="257282" y="74662"/>
                  <a:pt x="254107" y="95299"/>
                </a:cubicBezTo>
                <a:cubicBezTo>
                  <a:pt x="250932" y="115937"/>
                  <a:pt x="240878" y="107999"/>
                  <a:pt x="241407" y="123874"/>
                </a:cubicBezTo>
                <a:cubicBezTo>
                  <a:pt x="241936" y="139749"/>
                  <a:pt x="259928" y="182612"/>
                  <a:pt x="257282" y="190549"/>
                </a:cubicBezTo>
                <a:cubicBezTo>
                  <a:pt x="254636" y="198486"/>
                  <a:pt x="237174" y="174145"/>
                  <a:pt x="225532" y="171499"/>
                </a:cubicBezTo>
                <a:cubicBezTo>
                  <a:pt x="213890" y="168853"/>
                  <a:pt x="225003" y="164091"/>
                  <a:pt x="187432" y="174674"/>
                </a:cubicBezTo>
                <a:cubicBezTo>
                  <a:pt x="149861" y="185257"/>
                  <a:pt x="-4656" y="234470"/>
                  <a:pt x="107" y="234999"/>
                </a:cubicBezTo>
                <a:cubicBezTo>
                  <a:pt x="4869" y="235528"/>
                  <a:pt x="175790" y="187374"/>
                  <a:pt x="216007" y="177849"/>
                </a:cubicBezTo>
                <a:cubicBezTo>
                  <a:pt x="256224" y="168324"/>
                  <a:pt x="237703" y="183670"/>
                  <a:pt x="241407" y="177849"/>
                </a:cubicBezTo>
                <a:cubicBezTo>
                  <a:pt x="245111" y="172028"/>
                  <a:pt x="238232" y="158799"/>
                  <a:pt x="238232" y="142924"/>
                </a:cubicBezTo>
                <a:cubicBezTo>
                  <a:pt x="238232" y="127049"/>
                  <a:pt x="235586" y="101120"/>
                  <a:pt x="241407" y="82599"/>
                </a:cubicBezTo>
                <a:cubicBezTo>
                  <a:pt x="247228" y="64078"/>
                  <a:pt x="258340" y="-2068"/>
                  <a:pt x="260457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CDABB267-9E56-3E3D-62B8-0F27C7E03D4B}"/>
              </a:ext>
            </a:extLst>
          </p:cNvPr>
          <p:cNvSpPr/>
          <p:nvPr/>
        </p:nvSpPr>
        <p:spPr>
          <a:xfrm>
            <a:off x="4320608" y="5940186"/>
            <a:ext cx="168677" cy="335115"/>
          </a:xfrm>
          <a:custGeom>
            <a:avLst/>
            <a:gdLst>
              <a:gd name="connsiteX0" fmla="*/ 79942 w 168677"/>
              <a:gd name="connsiteY0" fmla="*/ 239 h 335115"/>
              <a:gd name="connsiteX1" fmla="*/ 60892 w 168677"/>
              <a:gd name="connsiteY1" fmla="*/ 114539 h 335115"/>
              <a:gd name="connsiteX2" fmla="*/ 67242 w 168677"/>
              <a:gd name="connsiteY2" fmla="*/ 216139 h 335115"/>
              <a:gd name="connsiteX3" fmla="*/ 67242 w 168677"/>
              <a:gd name="connsiteY3" fmla="*/ 197089 h 335115"/>
              <a:gd name="connsiteX4" fmla="*/ 165667 w 168677"/>
              <a:gd name="connsiteY4" fmla="*/ 333614 h 335115"/>
              <a:gd name="connsiteX5" fmla="*/ 133917 w 168677"/>
              <a:gd name="connsiteY5" fmla="*/ 266939 h 335115"/>
              <a:gd name="connsiteX6" fmla="*/ 38667 w 168677"/>
              <a:gd name="connsiteY6" fmla="*/ 219314 h 335115"/>
              <a:gd name="connsiteX7" fmla="*/ 567 w 168677"/>
              <a:gd name="connsiteY7" fmla="*/ 203439 h 335115"/>
              <a:gd name="connsiteX8" fmla="*/ 64067 w 168677"/>
              <a:gd name="connsiteY8" fmla="*/ 219314 h 335115"/>
              <a:gd name="connsiteX9" fmla="*/ 38667 w 168677"/>
              <a:gd name="connsiteY9" fmla="*/ 174864 h 335115"/>
              <a:gd name="connsiteX10" fmla="*/ 38667 w 168677"/>
              <a:gd name="connsiteY10" fmla="*/ 190739 h 335115"/>
              <a:gd name="connsiteX11" fmla="*/ 51367 w 168677"/>
              <a:gd name="connsiteY11" fmla="*/ 95489 h 335115"/>
              <a:gd name="connsiteX12" fmla="*/ 57717 w 168677"/>
              <a:gd name="connsiteY12" fmla="*/ 146289 h 335115"/>
              <a:gd name="connsiteX13" fmla="*/ 79942 w 168677"/>
              <a:gd name="connsiteY13" fmla="*/ 239 h 335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8677" h="335115">
                <a:moveTo>
                  <a:pt x="79942" y="239"/>
                </a:moveTo>
                <a:cubicBezTo>
                  <a:pt x="80471" y="-5053"/>
                  <a:pt x="63009" y="78556"/>
                  <a:pt x="60892" y="114539"/>
                </a:cubicBezTo>
                <a:cubicBezTo>
                  <a:pt x="58775" y="150522"/>
                  <a:pt x="66184" y="202381"/>
                  <a:pt x="67242" y="216139"/>
                </a:cubicBezTo>
                <a:cubicBezTo>
                  <a:pt x="68300" y="229897"/>
                  <a:pt x="50838" y="177510"/>
                  <a:pt x="67242" y="197089"/>
                </a:cubicBezTo>
                <a:cubicBezTo>
                  <a:pt x="83646" y="216668"/>
                  <a:pt x="154555" y="321972"/>
                  <a:pt x="165667" y="333614"/>
                </a:cubicBezTo>
                <a:cubicBezTo>
                  <a:pt x="176780" y="345256"/>
                  <a:pt x="155083" y="285989"/>
                  <a:pt x="133917" y="266939"/>
                </a:cubicBezTo>
                <a:cubicBezTo>
                  <a:pt x="112751" y="247889"/>
                  <a:pt x="60892" y="229897"/>
                  <a:pt x="38667" y="219314"/>
                </a:cubicBezTo>
                <a:cubicBezTo>
                  <a:pt x="16442" y="208731"/>
                  <a:pt x="-3666" y="203439"/>
                  <a:pt x="567" y="203439"/>
                </a:cubicBezTo>
                <a:cubicBezTo>
                  <a:pt x="4800" y="203439"/>
                  <a:pt x="57717" y="224076"/>
                  <a:pt x="64067" y="219314"/>
                </a:cubicBezTo>
                <a:cubicBezTo>
                  <a:pt x="70417" y="214552"/>
                  <a:pt x="42900" y="179626"/>
                  <a:pt x="38667" y="174864"/>
                </a:cubicBezTo>
                <a:cubicBezTo>
                  <a:pt x="34434" y="170102"/>
                  <a:pt x="36550" y="203968"/>
                  <a:pt x="38667" y="190739"/>
                </a:cubicBezTo>
                <a:cubicBezTo>
                  <a:pt x="40784" y="177510"/>
                  <a:pt x="48192" y="102897"/>
                  <a:pt x="51367" y="95489"/>
                </a:cubicBezTo>
                <a:cubicBezTo>
                  <a:pt x="54542" y="88081"/>
                  <a:pt x="53484" y="157931"/>
                  <a:pt x="57717" y="146289"/>
                </a:cubicBezTo>
                <a:cubicBezTo>
                  <a:pt x="61950" y="134647"/>
                  <a:pt x="79413" y="5531"/>
                  <a:pt x="79942" y="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1FD261AA-7488-57AE-61E2-020F1F4A3ED1}"/>
              </a:ext>
            </a:extLst>
          </p:cNvPr>
          <p:cNvSpPr/>
          <p:nvPr/>
        </p:nvSpPr>
        <p:spPr>
          <a:xfrm>
            <a:off x="4230878" y="5911813"/>
            <a:ext cx="58551" cy="241374"/>
          </a:xfrm>
          <a:custGeom>
            <a:avLst/>
            <a:gdLst>
              <a:gd name="connsiteX0" fmla="*/ 23622 w 58551"/>
              <a:gd name="connsiteY0" fmla="*/ 37 h 241374"/>
              <a:gd name="connsiteX1" fmla="*/ 17272 w 58551"/>
              <a:gd name="connsiteY1" fmla="*/ 114337 h 241374"/>
              <a:gd name="connsiteX2" fmla="*/ 20447 w 58551"/>
              <a:gd name="connsiteY2" fmla="*/ 168312 h 241374"/>
              <a:gd name="connsiteX3" fmla="*/ 4572 w 58551"/>
              <a:gd name="connsiteY3" fmla="*/ 165137 h 241374"/>
              <a:gd name="connsiteX4" fmla="*/ 58547 w 58551"/>
              <a:gd name="connsiteY4" fmla="*/ 241337 h 241374"/>
              <a:gd name="connsiteX5" fmla="*/ 1397 w 58551"/>
              <a:gd name="connsiteY5" fmla="*/ 174662 h 241374"/>
              <a:gd name="connsiteX6" fmla="*/ 17272 w 58551"/>
              <a:gd name="connsiteY6" fmla="*/ 123862 h 241374"/>
              <a:gd name="connsiteX7" fmla="*/ 14097 w 58551"/>
              <a:gd name="connsiteY7" fmla="*/ 127037 h 241374"/>
              <a:gd name="connsiteX8" fmla="*/ 23622 w 58551"/>
              <a:gd name="connsiteY8" fmla="*/ 37 h 241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551" h="241374">
                <a:moveTo>
                  <a:pt x="23622" y="37"/>
                </a:moveTo>
                <a:cubicBezTo>
                  <a:pt x="24151" y="-2080"/>
                  <a:pt x="17801" y="86291"/>
                  <a:pt x="17272" y="114337"/>
                </a:cubicBezTo>
                <a:cubicBezTo>
                  <a:pt x="16743" y="142383"/>
                  <a:pt x="22564" y="159845"/>
                  <a:pt x="20447" y="168312"/>
                </a:cubicBezTo>
                <a:cubicBezTo>
                  <a:pt x="18330" y="176779"/>
                  <a:pt x="-1778" y="152966"/>
                  <a:pt x="4572" y="165137"/>
                </a:cubicBezTo>
                <a:cubicBezTo>
                  <a:pt x="10922" y="177308"/>
                  <a:pt x="59076" y="239750"/>
                  <a:pt x="58547" y="241337"/>
                </a:cubicBezTo>
                <a:cubicBezTo>
                  <a:pt x="58018" y="242924"/>
                  <a:pt x="8276" y="194241"/>
                  <a:pt x="1397" y="174662"/>
                </a:cubicBezTo>
                <a:cubicBezTo>
                  <a:pt x="-5482" y="155083"/>
                  <a:pt x="15155" y="131799"/>
                  <a:pt x="17272" y="123862"/>
                </a:cubicBezTo>
                <a:cubicBezTo>
                  <a:pt x="19389" y="115925"/>
                  <a:pt x="14626" y="142912"/>
                  <a:pt x="14097" y="127037"/>
                </a:cubicBezTo>
                <a:cubicBezTo>
                  <a:pt x="13568" y="111162"/>
                  <a:pt x="23093" y="2154"/>
                  <a:pt x="23622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D4E52800-D02C-6FFB-CC6E-33381F16E548}"/>
              </a:ext>
            </a:extLst>
          </p:cNvPr>
          <p:cNvSpPr/>
          <p:nvPr/>
        </p:nvSpPr>
        <p:spPr>
          <a:xfrm>
            <a:off x="4276717" y="5926345"/>
            <a:ext cx="82613" cy="293759"/>
          </a:xfrm>
          <a:custGeom>
            <a:avLst/>
            <a:gdLst>
              <a:gd name="connsiteX0" fmla="*/ 69858 w 82613"/>
              <a:gd name="connsiteY0" fmla="*/ 1380 h 293759"/>
              <a:gd name="connsiteX1" fmla="*/ 31758 w 82613"/>
              <a:gd name="connsiteY1" fmla="*/ 106155 h 293759"/>
              <a:gd name="connsiteX2" fmla="*/ 25408 w 82613"/>
              <a:gd name="connsiteY2" fmla="*/ 223630 h 293759"/>
              <a:gd name="connsiteX3" fmla="*/ 22233 w 82613"/>
              <a:gd name="connsiteY3" fmla="*/ 188705 h 293759"/>
              <a:gd name="connsiteX4" fmla="*/ 28583 w 82613"/>
              <a:gd name="connsiteY4" fmla="*/ 268080 h 293759"/>
              <a:gd name="connsiteX5" fmla="*/ 8 w 82613"/>
              <a:gd name="connsiteY5" fmla="*/ 293480 h 293759"/>
              <a:gd name="connsiteX6" fmla="*/ 31758 w 82613"/>
              <a:gd name="connsiteY6" fmla="*/ 255380 h 293759"/>
              <a:gd name="connsiteX7" fmla="*/ 82558 w 82613"/>
              <a:gd name="connsiteY7" fmla="*/ 277605 h 293759"/>
              <a:gd name="connsiteX8" fmla="*/ 41283 w 82613"/>
              <a:gd name="connsiteY8" fmla="*/ 236330 h 293759"/>
              <a:gd name="connsiteX9" fmla="*/ 22233 w 82613"/>
              <a:gd name="connsiteY9" fmla="*/ 188705 h 293759"/>
              <a:gd name="connsiteX10" fmla="*/ 12708 w 82613"/>
              <a:gd name="connsiteY10" fmla="*/ 102980 h 293759"/>
              <a:gd name="connsiteX11" fmla="*/ 22233 w 82613"/>
              <a:gd name="connsiteY11" fmla="*/ 150605 h 293759"/>
              <a:gd name="connsiteX12" fmla="*/ 38108 w 82613"/>
              <a:gd name="connsiteY12" fmla="*/ 52180 h 293759"/>
              <a:gd name="connsiteX13" fmla="*/ 69858 w 82613"/>
              <a:gd name="connsiteY13" fmla="*/ 1380 h 293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613" h="293759">
                <a:moveTo>
                  <a:pt x="69858" y="1380"/>
                </a:moveTo>
                <a:cubicBezTo>
                  <a:pt x="68800" y="10376"/>
                  <a:pt x="39166" y="69113"/>
                  <a:pt x="31758" y="106155"/>
                </a:cubicBezTo>
                <a:cubicBezTo>
                  <a:pt x="24350" y="143197"/>
                  <a:pt x="26995" y="209872"/>
                  <a:pt x="25408" y="223630"/>
                </a:cubicBezTo>
                <a:cubicBezTo>
                  <a:pt x="23821" y="237388"/>
                  <a:pt x="21704" y="181297"/>
                  <a:pt x="22233" y="188705"/>
                </a:cubicBezTo>
                <a:cubicBezTo>
                  <a:pt x="22762" y="196113"/>
                  <a:pt x="32287" y="250618"/>
                  <a:pt x="28583" y="268080"/>
                </a:cubicBezTo>
                <a:cubicBezTo>
                  <a:pt x="24879" y="285542"/>
                  <a:pt x="-521" y="295597"/>
                  <a:pt x="8" y="293480"/>
                </a:cubicBezTo>
                <a:cubicBezTo>
                  <a:pt x="537" y="291363"/>
                  <a:pt x="18000" y="258026"/>
                  <a:pt x="31758" y="255380"/>
                </a:cubicBezTo>
                <a:cubicBezTo>
                  <a:pt x="45516" y="252734"/>
                  <a:pt x="80971" y="280780"/>
                  <a:pt x="82558" y="277605"/>
                </a:cubicBezTo>
                <a:cubicBezTo>
                  <a:pt x="84145" y="274430"/>
                  <a:pt x="51337" y="251147"/>
                  <a:pt x="41283" y="236330"/>
                </a:cubicBezTo>
                <a:cubicBezTo>
                  <a:pt x="31229" y="221513"/>
                  <a:pt x="26995" y="210930"/>
                  <a:pt x="22233" y="188705"/>
                </a:cubicBezTo>
                <a:cubicBezTo>
                  <a:pt x="17470" y="166480"/>
                  <a:pt x="12708" y="109330"/>
                  <a:pt x="12708" y="102980"/>
                </a:cubicBezTo>
                <a:cubicBezTo>
                  <a:pt x="12708" y="96630"/>
                  <a:pt x="18000" y="159072"/>
                  <a:pt x="22233" y="150605"/>
                </a:cubicBezTo>
                <a:cubicBezTo>
                  <a:pt x="26466" y="142138"/>
                  <a:pt x="28583" y="74934"/>
                  <a:pt x="38108" y="52180"/>
                </a:cubicBezTo>
                <a:cubicBezTo>
                  <a:pt x="47633" y="29426"/>
                  <a:pt x="70916" y="-7616"/>
                  <a:pt x="69858" y="1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884E207D-30F9-1130-25E5-308285F7498E}"/>
              </a:ext>
            </a:extLst>
          </p:cNvPr>
          <p:cNvSpPr/>
          <p:nvPr/>
        </p:nvSpPr>
        <p:spPr>
          <a:xfrm>
            <a:off x="3631775" y="6245447"/>
            <a:ext cx="561077" cy="215939"/>
          </a:xfrm>
          <a:custGeom>
            <a:avLst/>
            <a:gdLst>
              <a:gd name="connsiteX0" fmla="*/ 425 w 561077"/>
              <a:gd name="connsiteY0" fmla="*/ 101378 h 215939"/>
              <a:gd name="connsiteX1" fmla="*/ 324275 w 561077"/>
              <a:gd name="connsiteY1" fmla="*/ 18828 h 215939"/>
              <a:gd name="connsiteX2" fmla="*/ 295700 w 561077"/>
              <a:gd name="connsiteY2" fmla="*/ 41053 h 215939"/>
              <a:gd name="connsiteX3" fmla="*/ 422700 w 561077"/>
              <a:gd name="connsiteY3" fmla="*/ 6128 h 215939"/>
              <a:gd name="connsiteX4" fmla="*/ 524300 w 561077"/>
              <a:gd name="connsiteY4" fmla="*/ 31528 h 215939"/>
              <a:gd name="connsiteX5" fmla="*/ 508425 w 561077"/>
              <a:gd name="connsiteY5" fmla="*/ 15653 h 215939"/>
              <a:gd name="connsiteX6" fmla="*/ 543350 w 561077"/>
              <a:gd name="connsiteY6" fmla="*/ 56928 h 215939"/>
              <a:gd name="connsiteX7" fmla="*/ 540175 w 561077"/>
              <a:gd name="connsiteY7" fmla="*/ 88678 h 215939"/>
              <a:gd name="connsiteX8" fmla="*/ 546525 w 561077"/>
              <a:gd name="connsiteY8" fmla="*/ 161703 h 215939"/>
              <a:gd name="connsiteX9" fmla="*/ 556050 w 561077"/>
              <a:gd name="connsiteY9" fmla="*/ 215678 h 215939"/>
              <a:gd name="connsiteX10" fmla="*/ 546525 w 561077"/>
              <a:gd name="connsiteY10" fmla="*/ 139478 h 215939"/>
              <a:gd name="connsiteX11" fmla="*/ 559225 w 561077"/>
              <a:gd name="connsiteY11" fmla="*/ 60103 h 215939"/>
              <a:gd name="connsiteX12" fmla="*/ 498900 w 561077"/>
              <a:gd name="connsiteY12" fmla="*/ 34703 h 215939"/>
              <a:gd name="connsiteX13" fmla="*/ 387775 w 561077"/>
              <a:gd name="connsiteY13" fmla="*/ 6128 h 215939"/>
              <a:gd name="connsiteX14" fmla="*/ 438575 w 561077"/>
              <a:gd name="connsiteY14" fmla="*/ 2953 h 215939"/>
              <a:gd name="connsiteX15" fmla="*/ 206800 w 561077"/>
              <a:gd name="connsiteY15" fmla="*/ 41053 h 215939"/>
              <a:gd name="connsiteX16" fmla="*/ 352850 w 561077"/>
              <a:gd name="connsiteY16" fmla="*/ 41053 h 215939"/>
              <a:gd name="connsiteX17" fmla="*/ 257600 w 561077"/>
              <a:gd name="connsiteY17" fmla="*/ 44228 h 215939"/>
              <a:gd name="connsiteX18" fmla="*/ 425 w 561077"/>
              <a:gd name="connsiteY18" fmla="*/ 101378 h 215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61077" h="215939">
                <a:moveTo>
                  <a:pt x="425" y="101378"/>
                </a:moveTo>
                <a:cubicBezTo>
                  <a:pt x="11538" y="97145"/>
                  <a:pt x="275063" y="28882"/>
                  <a:pt x="324275" y="18828"/>
                </a:cubicBezTo>
                <a:cubicBezTo>
                  <a:pt x="373488" y="8774"/>
                  <a:pt x="279296" y="43170"/>
                  <a:pt x="295700" y="41053"/>
                </a:cubicBezTo>
                <a:cubicBezTo>
                  <a:pt x="312104" y="38936"/>
                  <a:pt x="384600" y="7716"/>
                  <a:pt x="422700" y="6128"/>
                </a:cubicBezTo>
                <a:cubicBezTo>
                  <a:pt x="460800" y="4540"/>
                  <a:pt x="510013" y="29941"/>
                  <a:pt x="524300" y="31528"/>
                </a:cubicBezTo>
                <a:cubicBezTo>
                  <a:pt x="538587" y="33115"/>
                  <a:pt x="505250" y="11420"/>
                  <a:pt x="508425" y="15653"/>
                </a:cubicBezTo>
                <a:cubicBezTo>
                  <a:pt x="511600" y="19886"/>
                  <a:pt x="538058" y="44757"/>
                  <a:pt x="543350" y="56928"/>
                </a:cubicBezTo>
                <a:cubicBezTo>
                  <a:pt x="548642" y="69099"/>
                  <a:pt x="539646" y="71216"/>
                  <a:pt x="540175" y="88678"/>
                </a:cubicBezTo>
                <a:cubicBezTo>
                  <a:pt x="540704" y="106140"/>
                  <a:pt x="543879" y="140536"/>
                  <a:pt x="546525" y="161703"/>
                </a:cubicBezTo>
                <a:cubicBezTo>
                  <a:pt x="549171" y="182870"/>
                  <a:pt x="556050" y="219382"/>
                  <a:pt x="556050" y="215678"/>
                </a:cubicBezTo>
                <a:cubicBezTo>
                  <a:pt x="556050" y="211974"/>
                  <a:pt x="545996" y="165407"/>
                  <a:pt x="546525" y="139478"/>
                </a:cubicBezTo>
                <a:cubicBezTo>
                  <a:pt x="547054" y="113549"/>
                  <a:pt x="567162" y="77565"/>
                  <a:pt x="559225" y="60103"/>
                </a:cubicBezTo>
                <a:cubicBezTo>
                  <a:pt x="551288" y="42641"/>
                  <a:pt x="527475" y="43699"/>
                  <a:pt x="498900" y="34703"/>
                </a:cubicBezTo>
                <a:cubicBezTo>
                  <a:pt x="470325" y="25707"/>
                  <a:pt x="397829" y="11420"/>
                  <a:pt x="387775" y="6128"/>
                </a:cubicBezTo>
                <a:cubicBezTo>
                  <a:pt x="377721" y="836"/>
                  <a:pt x="468738" y="-2868"/>
                  <a:pt x="438575" y="2953"/>
                </a:cubicBezTo>
                <a:cubicBezTo>
                  <a:pt x="408412" y="8774"/>
                  <a:pt x="221088" y="34703"/>
                  <a:pt x="206800" y="41053"/>
                </a:cubicBezTo>
                <a:cubicBezTo>
                  <a:pt x="192512" y="47403"/>
                  <a:pt x="344383" y="40524"/>
                  <a:pt x="352850" y="41053"/>
                </a:cubicBezTo>
                <a:cubicBezTo>
                  <a:pt x="361317" y="41582"/>
                  <a:pt x="316337" y="33116"/>
                  <a:pt x="257600" y="44228"/>
                </a:cubicBezTo>
                <a:cubicBezTo>
                  <a:pt x="198863" y="55340"/>
                  <a:pt x="-10688" y="105611"/>
                  <a:pt x="425" y="1013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6791A5F2-8A9F-593A-8193-7716E56CA5CC}"/>
              </a:ext>
            </a:extLst>
          </p:cNvPr>
          <p:cNvSpPr/>
          <p:nvPr/>
        </p:nvSpPr>
        <p:spPr>
          <a:xfrm>
            <a:off x="4211230" y="6273988"/>
            <a:ext cx="573495" cy="276752"/>
          </a:xfrm>
          <a:custGeom>
            <a:avLst/>
            <a:gdLst>
              <a:gd name="connsiteX0" fmla="*/ 1995 w 573495"/>
              <a:gd name="connsiteY0" fmla="*/ 203012 h 276752"/>
              <a:gd name="connsiteX1" fmla="*/ 5170 w 573495"/>
              <a:gd name="connsiteY1" fmla="*/ 91887 h 276752"/>
              <a:gd name="connsiteX2" fmla="*/ 46445 w 573495"/>
              <a:gd name="connsiteY2" fmla="*/ 37912 h 276752"/>
              <a:gd name="connsiteX3" fmla="*/ 5170 w 573495"/>
              <a:gd name="connsiteY3" fmla="*/ 37912 h 276752"/>
              <a:gd name="connsiteX4" fmla="*/ 176620 w 573495"/>
              <a:gd name="connsiteY4" fmla="*/ 25212 h 276752"/>
              <a:gd name="connsiteX5" fmla="*/ 141695 w 573495"/>
              <a:gd name="connsiteY5" fmla="*/ 2987 h 276752"/>
              <a:gd name="connsiteX6" fmla="*/ 271870 w 573495"/>
              <a:gd name="connsiteY6" fmla="*/ 98237 h 276752"/>
              <a:gd name="connsiteX7" fmla="*/ 265520 w 573495"/>
              <a:gd name="connsiteY7" fmla="*/ 91887 h 276752"/>
              <a:gd name="connsiteX8" fmla="*/ 395695 w 573495"/>
              <a:gd name="connsiteY8" fmla="*/ 171262 h 276752"/>
              <a:gd name="connsiteX9" fmla="*/ 382995 w 573495"/>
              <a:gd name="connsiteY9" fmla="*/ 164912 h 276752"/>
              <a:gd name="connsiteX10" fmla="*/ 468720 w 573495"/>
              <a:gd name="connsiteY10" fmla="*/ 215712 h 276752"/>
              <a:gd name="connsiteX11" fmla="*/ 417920 w 573495"/>
              <a:gd name="connsiteY11" fmla="*/ 199837 h 276752"/>
              <a:gd name="connsiteX12" fmla="*/ 529045 w 573495"/>
              <a:gd name="connsiteY12" fmla="*/ 263337 h 276752"/>
              <a:gd name="connsiteX13" fmla="*/ 573495 w 573495"/>
              <a:gd name="connsiteY13" fmla="*/ 276037 h 276752"/>
              <a:gd name="connsiteX14" fmla="*/ 529045 w 573495"/>
              <a:gd name="connsiteY14" fmla="*/ 250637 h 276752"/>
              <a:gd name="connsiteX15" fmla="*/ 411570 w 573495"/>
              <a:gd name="connsiteY15" fmla="*/ 190312 h 276752"/>
              <a:gd name="connsiteX16" fmla="*/ 243295 w 573495"/>
              <a:gd name="connsiteY16" fmla="*/ 72837 h 276752"/>
              <a:gd name="connsiteX17" fmla="*/ 294095 w 573495"/>
              <a:gd name="connsiteY17" fmla="*/ 98237 h 276752"/>
              <a:gd name="connsiteX18" fmla="*/ 141695 w 573495"/>
              <a:gd name="connsiteY18" fmla="*/ 31562 h 276752"/>
              <a:gd name="connsiteX19" fmla="*/ 43270 w 573495"/>
              <a:gd name="connsiteY19" fmla="*/ 50612 h 276752"/>
              <a:gd name="connsiteX20" fmla="*/ 55970 w 573495"/>
              <a:gd name="connsiteY20" fmla="*/ 85537 h 276752"/>
              <a:gd name="connsiteX21" fmla="*/ 59145 w 573495"/>
              <a:gd name="connsiteY21" fmla="*/ 136337 h 276752"/>
              <a:gd name="connsiteX22" fmla="*/ 46445 w 573495"/>
              <a:gd name="connsiteY22" fmla="*/ 63312 h 276752"/>
              <a:gd name="connsiteX23" fmla="*/ 17870 w 573495"/>
              <a:gd name="connsiteY23" fmla="*/ 107762 h 276752"/>
              <a:gd name="connsiteX24" fmla="*/ 1995 w 573495"/>
              <a:gd name="connsiteY24" fmla="*/ 203012 h 276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73495" h="276752">
                <a:moveTo>
                  <a:pt x="1995" y="203012"/>
                </a:moveTo>
                <a:cubicBezTo>
                  <a:pt x="-122" y="200366"/>
                  <a:pt x="-2238" y="119404"/>
                  <a:pt x="5170" y="91887"/>
                </a:cubicBezTo>
                <a:cubicBezTo>
                  <a:pt x="12578" y="64370"/>
                  <a:pt x="46445" y="46908"/>
                  <a:pt x="46445" y="37912"/>
                </a:cubicBezTo>
                <a:cubicBezTo>
                  <a:pt x="46445" y="28916"/>
                  <a:pt x="-16526" y="40029"/>
                  <a:pt x="5170" y="37912"/>
                </a:cubicBezTo>
                <a:cubicBezTo>
                  <a:pt x="26866" y="35795"/>
                  <a:pt x="153866" y="31033"/>
                  <a:pt x="176620" y="25212"/>
                </a:cubicBezTo>
                <a:cubicBezTo>
                  <a:pt x="199374" y="19391"/>
                  <a:pt x="125820" y="-9184"/>
                  <a:pt x="141695" y="2987"/>
                </a:cubicBezTo>
                <a:cubicBezTo>
                  <a:pt x="157570" y="15158"/>
                  <a:pt x="251233" y="83420"/>
                  <a:pt x="271870" y="98237"/>
                </a:cubicBezTo>
                <a:cubicBezTo>
                  <a:pt x="292507" y="113054"/>
                  <a:pt x="244883" y="79716"/>
                  <a:pt x="265520" y="91887"/>
                </a:cubicBezTo>
                <a:cubicBezTo>
                  <a:pt x="286157" y="104058"/>
                  <a:pt x="395695" y="171262"/>
                  <a:pt x="395695" y="171262"/>
                </a:cubicBezTo>
                <a:cubicBezTo>
                  <a:pt x="415274" y="183433"/>
                  <a:pt x="370824" y="157504"/>
                  <a:pt x="382995" y="164912"/>
                </a:cubicBezTo>
                <a:cubicBezTo>
                  <a:pt x="395166" y="172320"/>
                  <a:pt x="462899" y="209891"/>
                  <a:pt x="468720" y="215712"/>
                </a:cubicBezTo>
                <a:cubicBezTo>
                  <a:pt x="474541" y="221533"/>
                  <a:pt x="407866" y="191900"/>
                  <a:pt x="417920" y="199837"/>
                </a:cubicBezTo>
                <a:cubicBezTo>
                  <a:pt x="427974" y="207774"/>
                  <a:pt x="503116" y="250637"/>
                  <a:pt x="529045" y="263337"/>
                </a:cubicBezTo>
                <a:cubicBezTo>
                  <a:pt x="554974" y="276037"/>
                  <a:pt x="573495" y="278154"/>
                  <a:pt x="573495" y="276037"/>
                </a:cubicBezTo>
                <a:cubicBezTo>
                  <a:pt x="573495" y="273920"/>
                  <a:pt x="556033" y="264925"/>
                  <a:pt x="529045" y="250637"/>
                </a:cubicBezTo>
                <a:cubicBezTo>
                  <a:pt x="502058" y="236350"/>
                  <a:pt x="459195" y="219945"/>
                  <a:pt x="411570" y="190312"/>
                </a:cubicBezTo>
                <a:cubicBezTo>
                  <a:pt x="363945" y="160679"/>
                  <a:pt x="262874" y="88183"/>
                  <a:pt x="243295" y="72837"/>
                </a:cubicBezTo>
                <a:cubicBezTo>
                  <a:pt x="223716" y="57491"/>
                  <a:pt x="311028" y="105116"/>
                  <a:pt x="294095" y="98237"/>
                </a:cubicBezTo>
                <a:cubicBezTo>
                  <a:pt x="277162" y="91358"/>
                  <a:pt x="183499" y="39499"/>
                  <a:pt x="141695" y="31562"/>
                </a:cubicBezTo>
                <a:cubicBezTo>
                  <a:pt x="99891" y="23625"/>
                  <a:pt x="57557" y="41616"/>
                  <a:pt x="43270" y="50612"/>
                </a:cubicBezTo>
                <a:cubicBezTo>
                  <a:pt x="28983" y="59608"/>
                  <a:pt x="53324" y="71250"/>
                  <a:pt x="55970" y="85537"/>
                </a:cubicBezTo>
                <a:cubicBezTo>
                  <a:pt x="58616" y="99824"/>
                  <a:pt x="60732" y="140041"/>
                  <a:pt x="59145" y="136337"/>
                </a:cubicBezTo>
                <a:cubicBezTo>
                  <a:pt x="57558" y="132633"/>
                  <a:pt x="53324" y="68074"/>
                  <a:pt x="46445" y="63312"/>
                </a:cubicBezTo>
                <a:cubicBezTo>
                  <a:pt x="39566" y="58550"/>
                  <a:pt x="23691" y="86066"/>
                  <a:pt x="17870" y="107762"/>
                </a:cubicBezTo>
                <a:cubicBezTo>
                  <a:pt x="12049" y="129458"/>
                  <a:pt x="4112" y="205658"/>
                  <a:pt x="1995" y="2030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5004E8CB-FDDF-F38A-964B-8C4D6861F7C6}"/>
              </a:ext>
            </a:extLst>
          </p:cNvPr>
          <p:cNvSpPr/>
          <p:nvPr/>
        </p:nvSpPr>
        <p:spPr>
          <a:xfrm>
            <a:off x="3689106" y="6336550"/>
            <a:ext cx="473473" cy="128302"/>
          </a:xfrm>
          <a:custGeom>
            <a:avLst/>
            <a:gdLst>
              <a:gd name="connsiteX0" fmla="*/ 244 w 473473"/>
              <a:gd name="connsiteY0" fmla="*/ 38850 h 128302"/>
              <a:gd name="connsiteX1" fmla="*/ 181219 w 473473"/>
              <a:gd name="connsiteY1" fmla="*/ 3925 h 128302"/>
              <a:gd name="connsiteX2" fmla="*/ 152644 w 473473"/>
              <a:gd name="connsiteY2" fmla="*/ 16625 h 128302"/>
              <a:gd name="connsiteX3" fmla="*/ 247894 w 473473"/>
              <a:gd name="connsiteY3" fmla="*/ 16625 h 128302"/>
              <a:gd name="connsiteX4" fmla="*/ 311394 w 473473"/>
              <a:gd name="connsiteY4" fmla="*/ 70600 h 128302"/>
              <a:gd name="connsiteX5" fmla="*/ 305044 w 473473"/>
              <a:gd name="connsiteY5" fmla="*/ 35675 h 128302"/>
              <a:gd name="connsiteX6" fmla="*/ 397119 w 473473"/>
              <a:gd name="connsiteY6" fmla="*/ 80125 h 128302"/>
              <a:gd name="connsiteX7" fmla="*/ 390769 w 473473"/>
              <a:gd name="connsiteY7" fmla="*/ 45200 h 128302"/>
              <a:gd name="connsiteX8" fmla="*/ 473319 w 473473"/>
              <a:gd name="connsiteY8" fmla="*/ 127750 h 128302"/>
              <a:gd name="connsiteX9" fmla="*/ 409819 w 473473"/>
              <a:gd name="connsiteY9" fmla="*/ 80125 h 128302"/>
              <a:gd name="connsiteX10" fmla="*/ 352669 w 473473"/>
              <a:gd name="connsiteY10" fmla="*/ 57900 h 128302"/>
              <a:gd name="connsiteX11" fmla="*/ 244719 w 473473"/>
              <a:gd name="connsiteY11" fmla="*/ 10275 h 128302"/>
              <a:gd name="connsiteX12" fmla="*/ 225669 w 473473"/>
              <a:gd name="connsiteY12" fmla="*/ 750 h 128302"/>
              <a:gd name="connsiteX13" fmla="*/ 244 w 473473"/>
              <a:gd name="connsiteY13" fmla="*/ 38850 h 12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3473" h="128302">
                <a:moveTo>
                  <a:pt x="244" y="38850"/>
                </a:moveTo>
                <a:cubicBezTo>
                  <a:pt x="-7164" y="39379"/>
                  <a:pt x="155819" y="7629"/>
                  <a:pt x="181219" y="3925"/>
                </a:cubicBezTo>
                <a:cubicBezTo>
                  <a:pt x="206619" y="221"/>
                  <a:pt x="141532" y="14508"/>
                  <a:pt x="152644" y="16625"/>
                </a:cubicBezTo>
                <a:cubicBezTo>
                  <a:pt x="163756" y="18742"/>
                  <a:pt x="221436" y="7629"/>
                  <a:pt x="247894" y="16625"/>
                </a:cubicBezTo>
                <a:cubicBezTo>
                  <a:pt x="274352" y="25621"/>
                  <a:pt x="301869" y="67425"/>
                  <a:pt x="311394" y="70600"/>
                </a:cubicBezTo>
                <a:cubicBezTo>
                  <a:pt x="320919" y="73775"/>
                  <a:pt x="290757" y="34088"/>
                  <a:pt x="305044" y="35675"/>
                </a:cubicBezTo>
                <a:cubicBezTo>
                  <a:pt x="319331" y="37262"/>
                  <a:pt x="382832" y="78538"/>
                  <a:pt x="397119" y="80125"/>
                </a:cubicBezTo>
                <a:cubicBezTo>
                  <a:pt x="411406" y="81712"/>
                  <a:pt x="378069" y="37263"/>
                  <a:pt x="390769" y="45200"/>
                </a:cubicBezTo>
                <a:cubicBezTo>
                  <a:pt x="403469" y="53137"/>
                  <a:pt x="470144" y="121929"/>
                  <a:pt x="473319" y="127750"/>
                </a:cubicBezTo>
                <a:cubicBezTo>
                  <a:pt x="476494" y="133571"/>
                  <a:pt x="429927" y="91767"/>
                  <a:pt x="409819" y="80125"/>
                </a:cubicBezTo>
                <a:cubicBezTo>
                  <a:pt x="389711" y="68483"/>
                  <a:pt x="380186" y="69542"/>
                  <a:pt x="352669" y="57900"/>
                </a:cubicBezTo>
                <a:cubicBezTo>
                  <a:pt x="325152" y="46258"/>
                  <a:pt x="244719" y="10275"/>
                  <a:pt x="244719" y="10275"/>
                </a:cubicBezTo>
                <a:cubicBezTo>
                  <a:pt x="223552" y="750"/>
                  <a:pt x="264298" y="-1367"/>
                  <a:pt x="225669" y="750"/>
                </a:cubicBezTo>
                <a:cubicBezTo>
                  <a:pt x="187040" y="2867"/>
                  <a:pt x="7652" y="38321"/>
                  <a:pt x="244" y="388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1021EA3E-6EF6-A9E8-CD3B-E006662F3523}"/>
              </a:ext>
            </a:extLst>
          </p:cNvPr>
          <p:cNvSpPr/>
          <p:nvPr/>
        </p:nvSpPr>
        <p:spPr>
          <a:xfrm>
            <a:off x="4219568" y="6429209"/>
            <a:ext cx="586518" cy="173037"/>
          </a:xfrm>
          <a:custGeom>
            <a:avLst/>
            <a:gdLst>
              <a:gd name="connsiteX0" fmla="*/ 7 w 586518"/>
              <a:gd name="connsiteY0" fmla="*/ 47791 h 173037"/>
              <a:gd name="connsiteX1" fmla="*/ 120657 w 586518"/>
              <a:gd name="connsiteY1" fmla="*/ 166 h 173037"/>
              <a:gd name="connsiteX2" fmla="*/ 95257 w 586518"/>
              <a:gd name="connsiteY2" fmla="*/ 31916 h 173037"/>
              <a:gd name="connsiteX3" fmla="*/ 184157 w 586518"/>
              <a:gd name="connsiteY3" fmla="*/ 28741 h 173037"/>
              <a:gd name="connsiteX4" fmla="*/ 117482 w 586518"/>
              <a:gd name="connsiteY4" fmla="*/ 50966 h 173037"/>
              <a:gd name="connsiteX5" fmla="*/ 257182 w 586518"/>
              <a:gd name="connsiteY5" fmla="*/ 47791 h 173037"/>
              <a:gd name="connsiteX6" fmla="*/ 241307 w 586518"/>
              <a:gd name="connsiteY6" fmla="*/ 31916 h 173037"/>
              <a:gd name="connsiteX7" fmla="*/ 295282 w 586518"/>
              <a:gd name="connsiteY7" fmla="*/ 60491 h 173037"/>
              <a:gd name="connsiteX8" fmla="*/ 225432 w 586518"/>
              <a:gd name="connsiteY8" fmla="*/ 76366 h 173037"/>
              <a:gd name="connsiteX9" fmla="*/ 349257 w 586518"/>
              <a:gd name="connsiteY9" fmla="*/ 66841 h 173037"/>
              <a:gd name="connsiteX10" fmla="*/ 498482 w 586518"/>
              <a:gd name="connsiteY10" fmla="*/ 136691 h 173037"/>
              <a:gd name="connsiteX11" fmla="*/ 361957 w 586518"/>
              <a:gd name="connsiteY11" fmla="*/ 76366 h 173037"/>
              <a:gd name="connsiteX12" fmla="*/ 533407 w 586518"/>
              <a:gd name="connsiteY12" fmla="*/ 162091 h 173037"/>
              <a:gd name="connsiteX13" fmla="*/ 584207 w 586518"/>
              <a:gd name="connsiteY13" fmla="*/ 168441 h 173037"/>
              <a:gd name="connsiteX14" fmla="*/ 473082 w 586518"/>
              <a:gd name="connsiteY14" fmla="*/ 130341 h 173037"/>
              <a:gd name="connsiteX15" fmla="*/ 311157 w 586518"/>
              <a:gd name="connsiteY15" fmla="*/ 60491 h 173037"/>
              <a:gd name="connsiteX16" fmla="*/ 187332 w 586518"/>
              <a:gd name="connsiteY16" fmla="*/ 31916 h 173037"/>
              <a:gd name="connsiteX17" fmla="*/ 133357 w 586518"/>
              <a:gd name="connsiteY17" fmla="*/ 38266 h 173037"/>
              <a:gd name="connsiteX18" fmla="*/ 127007 w 586518"/>
              <a:gd name="connsiteY18" fmla="*/ 166 h 173037"/>
              <a:gd name="connsiteX19" fmla="*/ 7 w 586518"/>
              <a:gd name="connsiteY19" fmla="*/ 47791 h 173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86518" h="173037">
                <a:moveTo>
                  <a:pt x="7" y="47791"/>
                </a:moveTo>
                <a:cubicBezTo>
                  <a:pt x="-1051" y="47791"/>
                  <a:pt x="104782" y="2812"/>
                  <a:pt x="120657" y="166"/>
                </a:cubicBezTo>
                <a:cubicBezTo>
                  <a:pt x="136532" y="-2480"/>
                  <a:pt x="84674" y="27153"/>
                  <a:pt x="95257" y="31916"/>
                </a:cubicBezTo>
                <a:cubicBezTo>
                  <a:pt x="105840" y="36678"/>
                  <a:pt x="180453" y="25566"/>
                  <a:pt x="184157" y="28741"/>
                </a:cubicBezTo>
                <a:cubicBezTo>
                  <a:pt x="187861" y="31916"/>
                  <a:pt x="105311" y="47791"/>
                  <a:pt x="117482" y="50966"/>
                </a:cubicBezTo>
                <a:cubicBezTo>
                  <a:pt x="129653" y="54141"/>
                  <a:pt x="257182" y="47791"/>
                  <a:pt x="257182" y="47791"/>
                </a:cubicBezTo>
                <a:cubicBezTo>
                  <a:pt x="277820" y="44616"/>
                  <a:pt x="234957" y="29799"/>
                  <a:pt x="241307" y="31916"/>
                </a:cubicBezTo>
                <a:cubicBezTo>
                  <a:pt x="247657" y="34033"/>
                  <a:pt x="297928" y="53083"/>
                  <a:pt x="295282" y="60491"/>
                </a:cubicBezTo>
                <a:cubicBezTo>
                  <a:pt x="292636" y="67899"/>
                  <a:pt x="216436" y="75308"/>
                  <a:pt x="225432" y="76366"/>
                </a:cubicBezTo>
                <a:cubicBezTo>
                  <a:pt x="234428" y="77424"/>
                  <a:pt x="303749" y="56787"/>
                  <a:pt x="349257" y="66841"/>
                </a:cubicBezTo>
                <a:cubicBezTo>
                  <a:pt x="394765" y="76895"/>
                  <a:pt x="496365" y="135103"/>
                  <a:pt x="498482" y="136691"/>
                </a:cubicBezTo>
                <a:cubicBezTo>
                  <a:pt x="500599" y="138279"/>
                  <a:pt x="356136" y="72133"/>
                  <a:pt x="361957" y="76366"/>
                </a:cubicBezTo>
                <a:cubicBezTo>
                  <a:pt x="367778" y="80599"/>
                  <a:pt x="496365" y="146745"/>
                  <a:pt x="533407" y="162091"/>
                </a:cubicBezTo>
                <a:cubicBezTo>
                  <a:pt x="570449" y="177437"/>
                  <a:pt x="594261" y="173733"/>
                  <a:pt x="584207" y="168441"/>
                </a:cubicBezTo>
                <a:cubicBezTo>
                  <a:pt x="574153" y="163149"/>
                  <a:pt x="518590" y="148333"/>
                  <a:pt x="473082" y="130341"/>
                </a:cubicBezTo>
                <a:cubicBezTo>
                  <a:pt x="427574" y="112349"/>
                  <a:pt x="358782" y="76895"/>
                  <a:pt x="311157" y="60491"/>
                </a:cubicBezTo>
                <a:cubicBezTo>
                  <a:pt x="263532" y="44087"/>
                  <a:pt x="216965" y="35620"/>
                  <a:pt x="187332" y="31916"/>
                </a:cubicBezTo>
                <a:cubicBezTo>
                  <a:pt x="157699" y="28212"/>
                  <a:pt x="143411" y="43558"/>
                  <a:pt x="133357" y="38266"/>
                </a:cubicBezTo>
                <a:cubicBezTo>
                  <a:pt x="123303" y="32974"/>
                  <a:pt x="147644" y="-1421"/>
                  <a:pt x="127007" y="166"/>
                </a:cubicBezTo>
                <a:cubicBezTo>
                  <a:pt x="106370" y="1753"/>
                  <a:pt x="1065" y="47791"/>
                  <a:pt x="7" y="477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1F96AD02-8B5D-D1BE-4783-32040A1E4F9C}"/>
              </a:ext>
            </a:extLst>
          </p:cNvPr>
          <p:cNvSpPr/>
          <p:nvPr/>
        </p:nvSpPr>
        <p:spPr>
          <a:xfrm>
            <a:off x="3629021" y="6372094"/>
            <a:ext cx="388217" cy="73497"/>
          </a:xfrm>
          <a:custGeom>
            <a:avLst/>
            <a:gdLst>
              <a:gd name="connsiteX0" fmla="*/ 4 w 388217"/>
              <a:gd name="connsiteY0" fmla="*/ 28706 h 73497"/>
              <a:gd name="connsiteX1" fmla="*/ 241304 w 388217"/>
              <a:gd name="connsiteY1" fmla="*/ 25531 h 73497"/>
              <a:gd name="connsiteX2" fmla="*/ 307979 w 388217"/>
              <a:gd name="connsiteY2" fmla="*/ 47756 h 73497"/>
              <a:gd name="connsiteX3" fmla="*/ 307979 w 388217"/>
              <a:gd name="connsiteY3" fmla="*/ 19181 h 73497"/>
              <a:gd name="connsiteX4" fmla="*/ 387354 w 388217"/>
              <a:gd name="connsiteY4" fmla="*/ 73156 h 73497"/>
              <a:gd name="connsiteX5" fmla="*/ 346079 w 388217"/>
              <a:gd name="connsiteY5" fmla="*/ 41406 h 73497"/>
              <a:gd name="connsiteX6" fmla="*/ 282579 w 388217"/>
              <a:gd name="connsiteY6" fmla="*/ 25531 h 73497"/>
              <a:gd name="connsiteX7" fmla="*/ 206379 w 388217"/>
              <a:gd name="connsiteY7" fmla="*/ 131 h 73497"/>
              <a:gd name="connsiteX8" fmla="*/ 234954 w 388217"/>
              <a:gd name="connsiteY8" fmla="*/ 16006 h 73497"/>
              <a:gd name="connsiteX9" fmla="*/ 4 w 388217"/>
              <a:gd name="connsiteY9" fmla="*/ 28706 h 73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8217" h="73497">
                <a:moveTo>
                  <a:pt x="4" y="28706"/>
                </a:moveTo>
                <a:cubicBezTo>
                  <a:pt x="1062" y="30294"/>
                  <a:pt x="189975" y="22356"/>
                  <a:pt x="241304" y="25531"/>
                </a:cubicBezTo>
                <a:cubicBezTo>
                  <a:pt x="292633" y="28706"/>
                  <a:pt x="296867" y="48814"/>
                  <a:pt x="307979" y="47756"/>
                </a:cubicBezTo>
                <a:cubicBezTo>
                  <a:pt x="319091" y="46698"/>
                  <a:pt x="294750" y="14948"/>
                  <a:pt x="307979" y="19181"/>
                </a:cubicBezTo>
                <a:cubicBezTo>
                  <a:pt x="321208" y="23414"/>
                  <a:pt x="381004" y="69452"/>
                  <a:pt x="387354" y="73156"/>
                </a:cubicBezTo>
                <a:cubicBezTo>
                  <a:pt x="393704" y="76860"/>
                  <a:pt x="363541" y="49343"/>
                  <a:pt x="346079" y="41406"/>
                </a:cubicBezTo>
                <a:cubicBezTo>
                  <a:pt x="328617" y="33469"/>
                  <a:pt x="305862" y="32410"/>
                  <a:pt x="282579" y="25531"/>
                </a:cubicBezTo>
                <a:cubicBezTo>
                  <a:pt x="259296" y="18652"/>
                  <a:pt x="214317" y="1719"/>
                  <a:pt x="206379" y="131"/>
                </a:cubicBezTo>
                <a:cubicBezTo>
                  <a:pt x="198441" y="-1457"/>
                  <a:pt x="266704" y="11773"/>
                  <a:pt x="234954" y="16006"/>
                </a:cubicBezTo>
                <a:cubicBezTo>
                  <a:pt x="203204" y="20239"/>
                  <a:pt x="-1054" y="27118"/>
                  <a:pt x="4" y="287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3FD8A61F-E0C2-00AE-F7B4-FFEFC8D94A1F}"/>
              </a:ext>
            </a:extLst>
          </p:cNvPr>
          <p:cNvSpPr/>
          <p:nvPr/>
        </p:nvSpPr>
        <p:spPr>
          <a:xfrm>
            <a:off x="4044879" y="6410224"/>
            <a:ext cx="139432" cy="95682"/>
          </a:xfrm>
          <a:custGeom>
            <a:avLst/>
            <a:gdLst>
              <a:gd name="connsiteX0" fmla="*/ 71 w 139432"/>
              <a:gd name="connsiteY0" fmla="*/ 101 h 95682"/>
              <a:gd name="connsiteX1" fmla="*/ 133421 w 139432"/>
              <a:gd name="connsiteY1" fmla="*/ 92176 h 95682"/>
              <a:gd name="connsiteX2" fmla="*/ 114371 w 139432"/>
              <a:gd name="connsiteY2" fmla="*/ 73126 h 95682"/>
              <a:gd name="connsiteX3" fmla="*/ 95321 w 139432"/>
              <a:gd name="connsiteY3" fmla="*/ 41376 h 95682"/>
              <a:gd name="connsiteX4" fmla="*/ 114371 w 139432"/>
              <a:gd name="connsiteY4" fmla="*/ 73126 h 95682"/>
              <a:gd name="connsiteX5" fmla="*/ 71 w 139432"/>
              <a:gd name="connsiteY5" fmla="*/ 101 h 95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432" h="95682">
                <a:moveTo>
                  <a:pt x="71" y="101"/>
                </a:moveTo>
                <a:cubicBezTo>
                  <a:pt x="3246" y="3276"/>
                  <a:pt x="133421" y="92176"/>
                  <a:pt x="133421" y="92176"/>
                </a:cubicBezTo>
                <a:cubicBezTo>
                  <a:pt x="152471" y="104347"/>
                  <a:pt x="120721" y="81593"/>
                  <a:pt x="114371" y="73126"/>
                </a:cubicBezTo>
                <a:cubicBezTo>
                  <a:pt x="108021" y="64659"/>
                  <a:pt x="95321" y="41376"/>
                  <a:pt x="95321" y="41376"/>
                </a:cubicBezTo>
                <a:cubicBezTo>
                  <a:pt x="95321" y="41376"/>
                  <a:pt x="128658" y="76830"/>
                  <a:pt x="114371" y="73126"/>
                </a:cubicBezTo>
                <a:cubicBezTo>
                  <a:pt x="100084" y="69422"/>
                  <a:pt x="-3104" y="-3074"/>
                  <a:pt x="71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93EFD348-F36E-BB96-0789-5E09103688AC}"/>
              </a:ext>
            </a:extLst>
          </p:cNvPr>
          <p:cNvSpPr/>
          <p:nvPr/>
        </p:nvSpPr>
        <p:spPr>
          <a:xfrm>
            <a:off x="4238617" y="6384921"/>
            <a:ext cx="92088" cy="120659"/>
          </a:xfrm>
          <a:custGeom>
            <a:avLst/>
            <a:gdLst>
              <a:gd name="connsiteX0" fmla="*/ 8 w 92088"/>
              <a:gd name="connsiteY0" fmla="*/ 120654 h 120659"/>
              <a:gd name="connsiteX1" fmla="*/ 38108 w 92088"/>
              <a:gd name="connsiteY1" fmla="*/ 63504 h 120659"/>
              <a:gd name="connsiteX2" fmla="*/ 92083 w 92088"/>
              <a:gd name="connsiteY2" fmla="*/ 4 h 120659"/>
              <a:gd name="connsiteX3" fmla="*/ 34933 w 92088"/>
              <a:gd name="connsiteY3" fmla="*/ 60329 h 120659"/>
              <a:gd name="connsiteX4" fmla="*/ 8 w 92088"/>
              <a:gd name="connsiteY4" fmla="*/ 120654 h 120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88" h="120659">
                <a:moveTo>
                  <a:pt x="8" y="120654"/>
                </a:moveTo>
                <a:cubicBezTo>
                  <a:pt x="537" y="121183"/>
                  <a:pt x="22762" y="83612"/>
                  <a:pt x="38108" y="63504"/>
                </a:cubicBezTo>
                <a:cubicBezTo>
                  <a:pt x="53454" y="43396"/>
                  <a:pt x="92612" y="533"/>
                  <a:pt x="92083" y="4"/>
                </a:cubicBezTo>
                <a:cubicBezTo>
                  <a:pt x="91554" y="-525"/>
                  <a:pt x="46575" y="45513"/>
                  <a:pt x="34933" y="60329"/>
                </a:cubicBezTo>
                <a:cubicBezTo>
                  <a:pt x="23291" y="75145"/>
                  <a:pt x="-521" y="120125"/>
                  <a:pt x="8" y="120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FF3ACB1B-200C-2373-2415-EFE2951CAAA8}"/>
              </a:ext>
            </a:extLst>
          </p:cNvPr>
          <p:cNvSpPr/>
          <p:nvPr/>
        </p:nvSpPr>
        <p:spPr>
          <a:xfrm>
            <a:off x="4264020" y="6495562"/>
            <a:ext cx="334037" cy="73725"/>
          </a:xfrm>
          <a:custGeom>
            <a:avLst/>
            <a:gdLst>
              <a:gd name="connsiteX0" fmla="*/ 5 w 334037"/>
              <a:gd name="connsiteY0" fmla="*/ 16363 h 73725"/>
              <a:gd name="connsiteX1" fmla="*/ 187330 w 334037"/>
              <a:gd name="connsiteY1" fmla="*/ 488 h 73725"/>
              <a:gd name="connsiteX2" fmla="*/ 225430 w 334037"/>
              <a:gd name="connsiteY2" fmla="*/ 38588 h 73725"/>
              <a:gd name="connsiteX3" fmla="*/ 215905 w 334037"/>
              <a:gd name="connsiteY3" fmla="*/ 13188 h 73725"/>
              <a:gd name="connsiteX4" fmla="*/ 333380 w 334037"/>
              <a:gd name="connsiteY4" fmla="*/ 73513 h 73725"/>
              <a:gd name="connsiteX5" fmla="*/ 260355 w 334037"/>
              <a:gd name="connsiteY5" fmla="*/ 32238 h 73725"/>
              <a:gd name="connsiteX6" fmla="*/ 193680 w 334037"/>
              <a:gd name="connsiteY6" fmla="*/ 6838 h 73725"/>
              <a:gd name="connsiteX7" fmla="*/ 5 w 334037"/>
              <a:gd name="connsiteY7" fmla="*/ 16363 h 73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4037" h="73725">
                <a:moveTo>
                  <a:pt x="5" y="16363"/>
                </a:moveTo>
                <a:cubicBezTo>
                  <a:pt x="-1053" y="15305"/>
                  <a:pt x="149759" y="-3216"/>
                  <a:pt x="187330" y="488"/>
                </a:cubicBezTo>
                <a:cubicBezTo>
                  <a:pt x="224901" y="4192"/>
                  <a:pt x="220668" y="36471"/>
                  <a:pt x="225430" y="38588"/>
                </a:cubicBezTo>
                <a:cubicBezTo>
                  <a:pt x="230192" y="40705"/>
                  <a:pt x="197913" y="7367"/>
                  <a:pt x="215905" y="13188"/>
                </a:cubicBezTo>
                <a:cubicBezTo>
                  <a:pt x="233897" y="19009"/>
                  <a:pt x="325972" y="70338"/>
                  <a:pt x="333380" y="73513"/>
                </a:cubicBezTo>
                <a:cubicBezTo>
                  <a:pt x="340788" y="76688"/>
                  <a:pt x="283638" y="43350"/>
                  <a:pt x="260355" y="32238"/>
                </a:cubicBezTo>
                <a:cubicBezTo>
                  <a:pt x="237072" y="21126"/>
                  <a:pt x="233897" y="8426"/>
                  <a:pt x="193680" y="6838"/>
                </a:cubicBezTo>
                <a:lnTo>
                  <a:pt x="5" y="1636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BE794F34-AC51-D1DC-9422-442C08F0D30D}"/>
              </a:ext>
            </a:extLst>
          </p:cNvPr>
          <p:cNvSpPr/>
          <p:nvPr/>
        </p:nvSpPr>
        <p:spPr>
          <a:xfrm>
            <a:off x="4184021" y="6667422"/>
            <a:ext cx="620405" cy="98797"/>
          </a:xfrm>
          <a:custGeom>
            <a:avLst/>
            <a:gdLst>
              <a:gd name="connsiteX0" fmla="*/ 629 w 620405"/>
              <a:gd name="connsiteY0" fmla="*/ 9603 h 98797"/>
              <a:gd name="connsiteX1" fmla="*/ 197479 w 620405"/>
              <a:gd name="connsiteY1" fmla="*/ 44528 h 98797"/>
              <a:gd name="connsiteX2" fmla="*/ 172079 w 620405"/>
              <a:gd name="connsiteY2" fmla="*/ 66753 h 98797"/>
              <a:gd name="connsiteX3" fmla="*/ 381629 w 620405"/>
              <a:gd name="connsiteY3" fmla="*/ 9603 h 98797"/>
              <a:gd name="connsiteX4" fmla="*/ 619754 w 620405"/>
              <a:gd name="connsiteY4" fmla="*/ 78 h 98797"/>
              <a:gd name="connsiteX5" fmla="*/ 305429 w 620405"/>
              <a:gd name="connsiteY5" fmla="*/ 9603 h 98797"/>
              <a:gd name="connsiteX6" fmla="*/ 448304 w 620405"/>
              <a:gd name="connsiteY6" fmla="*/ 12778 h 98797"/>
              <a:gd name="connsiteX7" fmla="*/ 267329 w 620405"/>
              <a:gd name="connsiteY7" fmla="*/ 38178 h 98797"/>
              <a:gd name="connsiteX8" fmla="*/ 143504 w 620405"/>
              <a:gd name="connsiteY8" fmla="*/ 98503 h 98797"/>
              <a:gd name="connsiteX9" fmla="*/ 191129 w 620405"/>
              <a:gd name="connsiteY9" fmla="*/ 60403 h 98797"/>
              <a:gd name="connsiteX10" fmla="*/ 137154 w 620405"/>
              <a:gd name="connsiteY10" fmla="*/ 41353 h 98797"/>
              <a:gd name="connsiteX11" fmla="*/ 629 w 620405"/>
              <a:gd name="connsiteY11" fmla="*/ 9603 h 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0405" h="98797">
                <a:moveTo>
                  <a:pt x="629" y="9603"/>
                </a:moveTo>
                <a:cubicBezTo>
                  <a:pt x="10683" y="10132"/>
                  <a:pt x="168904" y="35003"/>
                  <a:pt x="197479" y="44528"/>
                </a:cubicBezTo>
                <a:cubicBezTo>
                  <a:pt x="226054" y="54053"/>
                  <a:pt x="141387" y="72574"/>
                  <a:pt x="172079" y="66753"/>
                </a:cubicBezTo>
                <a:cubicBezTo>
                  <a:pt x="202771" y="60932"/>
                  <a:pt x="307017" y="20715"/>
                  <a:pt x="381629" y="9603"/>
                </a:cubicBezTo>
                <a:cubicBezTo>
                  <a:pt x="456241" y="-1509"/>
                  <a:pt x="632454" y="78"/>
                  <a:pt x="619754" y="78"/>
                </a:cubicBezTo>
                <a:cubicBezTo>
                  <a:pt x="607054" y="78"/>
                  <a:pt x="334004" y="7486"/>
                  <a:pt x="305429" y="9603"/>
                </a:cubicBezTo>
                <a:cubicBezTo>
                  <a:pt x="276854" y="11720"/>
                  <a:pt x="454654" y="8016"/>
                  <a:pt x="448304" y="12778"/>
                </a:cubicBezTo>
                <a:cubicBezTo>
                  <a:pt x="441954" y="17540"/>
                  <a:pt x="318129" y="23891"/>
                  <a:pt x="267329" y="38178"/>
                </a:cubicBezTo>
                <a:cubicBezTo>
                  <a:pt x="216529" y="52465"/>
                  <a:pt x="156204" y="94799"/>
                  <a:pt x="143504" y="98503"/>
                </a:cubicBezTo>
                <a:cubicBezTo>
                  <a:pt x="130804" y="102207"/>
                  <a:pt x="192187" y="69928"/>
                  <a:pt x="191129" y="60403"/>
                </a:cubicBezTo>
                <a:cubicBezTo>
                  <a:pt x="190071" y="50878"/>
                  <a:pt x="170492" y="47703"/>
                  <a:pt x="137154" y="41353"/>
                </a:cubicBezTo>
                <a:cubicBezTo>
                  <a:pt x="103817" y="35003"/>
                  <a:pt x="-9425" y="9074"/>
                  <a:pt x="629" y="9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8727E7F6-5D9C-85BA-EF50-95D6395974A3}"/>
              </a:ext>
            </a:extLst>
          </p:cNvPr>
          <p:cNvSpPr/>
          <p:nvPr/>
        </p:nvSpPr>
        <p:spPr>
          <a:xfrm>
            <a:off x="3704809" y="6458976"/>
            <a:ext cx="534145" cy="288478"/>
          </a:xfrm>
          <a:custGeom>
            <a:avLst/>
            <a:gdLst>
              <a:gd name="connsiteX0" fmla="*/ 3591 w 534145"/>
              <a:gd name="connsiteY0" fmla="*/ 2149 h 288478"/>
              <a:gd name="connsiteX1" fmla="*/ 254416 w 534145"/>
              <a:gd name="connsiteY1" fmla="*/ 189474 h 288478"/>
              <a:gd name="connsiteX2" fmla="*/ 260766 w 534145"/>
              <a:gd name="connsiteY2" fmla="*/ 173599 h 288478"/>
              <a:gd name="connsiteX3" fmla="*/ 390941 w 534145"/>
              <a:gd name="connsiteY3" fmla="*/ 227574 h 288478"/>
              <a:gd name="connsiteX4" fmla="*/ 498891 w 534145"/>
              <a:gd name="connsiteY4" fmla="*/ 157724 h 288478"/>
              <a:gd name="connsiteX5" fmla="*/ 479841 w 534145"/>
              <a:gd name="connsiteY5" fmla="*/ 192649 h 288478"/>
              <a:gd name="connsiteX6" fmla="*/ 533816 w 534145"/>
              <a:gd name="connsiteY6" fmla="*/ 287899 h 288478"/>
              <a:gd name="connsiteX7" fmla="*/ 502066 w 534145"/>
              <a:gd name="connsiteY7" fmla="*/ 230749 h 288478"/>
              <a:gd name="connsiteX8" fmla="*/ 492541 w 534145"/>
              <a:gd name="connsiteY8" fmla="*/ 192649 h 288478"/>
              <a:gd name="connsiteX9" fmla="*/ 422691 w 534145"/>
              <a:gd name="connsiteY9" fmla="*/ 214874 h 288478"/>
              <a:gd name="connsiteX10" fmla="*/ 317916 w 534145"/>
              <a:gd name="connsiteY10" fmla="*/ 151374 h 288478"/>
              <a:gd name="connsiteX11" fmla="*/ 365541 w 534145"/>
              <a:gd name="connsiteY11" fmla="*/ 224399 h 288478"/>
              <a:gd name="connsiteX12" fmla="*/ 267116 w 534145"/>
              <a:gd name="connsiteY12" fmla="*/ 154549 h 288478"/>
              <a:gd name="connsiteX13" fmla="*/ 130591 w 534145"/>
              <a:gd name="connsiteY13" fmla="*/ 91049 h 288478"/>
              <a:gd name="connsiteX14" fmla="*/ 222666 w 534145"/>
              <a:gd name="connsiteY14" fmla="*/ 154549 h 288478"/>
              <a:gd name="connsiteX15" fmla="*/ 248066 w 534145"/>
              <a:gd name="connsiteY15" fmla="*/ 173599 h 288478"/>
              <a:gd name="connsiteX16" fmla="*/ 117891 w 534145"/>
              <a:gd name="connsiteY16" fmla="*/ 94224 h 288478"/>
              <a:gd name="connsiteX17" fmla="*/ 3591 w 534145"/>
              <a:gd name="connsiteY17" fmla="*/ 2149 h 28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34145" h="288478">
                <a:moveTo>
                  <a:pt x="3591" y="2149"/>
                </a:moveTo>
                <a:cubicBezTo>
                  <a:pt x="26345" y="18024"/>
                  <a:pt x="211554" y="160899"/>
                  <a:pt x="254416" y="189474"/>
                </a:cubicBezTo>
                <a:cubicBezTo>
                  <a:pt x="297278" y="218049"/>
                  <a:pt x="238012" y="167249"/>
                  <a:pt x="260766" y="173599"/>
                </a:cubicBezTo>
                <a:cubicBezTo>
                  <a:pt x="283520" y="179949"/>
                  <a:pt x="351254" y="230220"/>
                  <a:pt x="390941" y="227574"/>
                </a:cubicBezTo>
                <a:cubicBezTo>
                  <a:pt x="430628" y="224928"/>
                  <a:pt x="484074" y="163545"/>
                  <a:pt x="498891" y="157724"/>
                </a:cubicBezTo>
                <a:cubicBezTo>
                  <a:pt x="513708" y="151903"/>
                  <a:pt x="474020" y="170953"/>
                  <a:pt x="479841" y="192649"/>
                </a:cubicBezTo>
                <a:cubicBezTo>
                  <a:pt x="485662" y="214345"/>
                  <a:pt x="530112" y="281549"/>
                  <a:pt x="533816" y="287899"/>
                </a:cubicBezTo>
                <a:cubicBezTo>
                  <a:pt x="537520" y="294249"/>
                  <a:pt x="508945" y="246624"/>
                  <a:pt x="502066" y="230749"/>
                </a:cubicBezTo>
                <a:cubicBezTo>
                  <a:pt x="495187" y="214874"/>
                  <a:pt x="505770" y="195295"/>
                  <a:pt x="492541" y="192649"/>
                </a:cubicBezTo>
                <a:cubicBezTo>
                  <a:pt x="479312" y="190003"/>
                  <a:pt x="451795" y="221753"/>
                  <a:pt x="422691" y="214874"/>
                </a:cubicBezTo>
                <a:cubicBezTo>
                  <a:pt x="393587" y="207995"/>
                  <a:pt x="327441" y="149787"/>
                  <a:pt x="317916" y="151374"/>
                </a:cubicBezTo>
                <a:cubicBezTo>
                  <a:pt x="308391" y="152962"/>
                  <a:pt x="374008" y="223870"/>
                  <a:pt x="365541" y="224399"/>
                </a:cubicBezTo>
                <a:cubicBezTo>
                  <a:pt x="357074" y="224928"/>
                  <a:pt x="306274" y="176774"/>
                  <a:pt x="267116" y="154549"/>
                </a:cubicBezTo>
                <a:cubicBezTo>
                  <a:pt x="227958" y="132324"/>
                  <a:pt x="137999" y="91049"/>
                  <a:pt x="130591" y="91049"/>
                </a:cubicBezTo>
                <a:cubicBezTo>
                  <a:pt x="123183" y="91049"/>
                  <a:pt x="203087" y="140791"/>
                  <a:pt x="222666" y="154549"/>
                </a:cubicBezTo>
                <a:cubicBezTo>
                  <a:pt x="242245" y="168307"/>
                  <a:pt x="265528" y="183653"/>
                  <a:pt x="248066" y="173599"/>
                </a:cubicBezTo>
                <a:cubicBezTo>
                  <a:pt x="230604" y="163545"/>
                  <a:pt x="163928" y="125974"/>
                  <a:pt x="117891" y="94224"/>
                </a:cubicBezTo>
                <a:cubicBezTo>
                  <a:pt x="71854" y="62474"/>
                  <a:pt x="-19163" y="-13726"/>
                  <a:pt x="3591" y="2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588FF76E-F757-B346-0228-5D4EB930F9A0}"/>
              </a:ext>
            </a:extLst>
          </p:cNvPr>
          <p:cNvSpPr/>
          <p:nvPr/>
        </p:nvSpPr>
        <p:spPr>
          <a:xfrm>
            <a:off x="4211929" y="6670672"/>
            <a:ext cx="544445" cy="276598"/>
          </a:xfrm>
          <a:custGeom>
            <a:avLst/>
            <a:gdLst>
              <a:gd name="connsiteX0" fmla="*/ 4471 w 544445"/>
              <a:gd name="connsiteY0" fmla="*/ 244478 h 276598"/>
              <a:gd name="connsiteX1" fmla="*/ 217196 w 544445"/>
              <a:gd name="connsiteY1" fmla="*/ 174628 h 276598"/>
              <a:gd name="connsiteX2" fmla="*/ 201321 w 544445"/>
              <a:gd name="connsiteY2" fmla="*/ 184153 h 276598"/>
              <a:gd name="connsiteX3" fmla="*/ 252121 w 544445"/>
              <a:gd name="connsiteY3" fmla="*/ 133353 h 276598"/>
              <a:gd name="connsiteX4" fmla="*/ 280696 w 544445"/>
              <a:gd name="connsiteY4" fmla="*/ 161928 h 276598"/>
              <a:gd name="connsiteX5" fmla="*/ 306096 w 544445"/>
              <a:gd name="connsiteY5" fmla="*/ 123828 h 276598"/>
              <a:gd name="connsiteX6" fmla="*/ 331496 w 544445"/>
              <a:gd name="connsiteY6" fmla="*/ 139703 h 276598"/>
              <a:gd name="connsiteX7" fmla="*/ 401346 w 544445"/>
              <a:gd name="connsiteY7" fmla="*/ 60328 h 276598"/>
              <a:gd name="connsiteX8" fmla="*/ 407696 w 544445"/>
              <a:gd name="connsiteY8" fmla="*/ 95253 h 276598"/>
              <a:gd name="connsiteX9" fmla="*/ 442621 w 544445"/>
              <a:gd name="connsiteY9" fmla="*/ 79378 h 276598"/>
              <a:gd name="connsiteX10" fmla="*/ 442621 w 544445"/>
              <a:gd name="connsiteY10" fmla="*/ 92078 h 276598"/>
              <a:gd name="connsiteX11" fmla="*/ 544221 w 544445"/>
              <a:gd name="connsiteY11" fmla="*/ 3 h 276598"/>
              <a:gd name="connsiteX12" fmla="*/ 410871 w 544445"/>
              <a:gd name="connsiteY12" fmla="*/ 88903 h 276598"/>
              <a:gd name="connsiteX13" fmla="*/ 271171 w 544445"/>
              <a:gd name="connsiteY13" fmla="*/ 155578 h 276598"/>
              <a:gd name="connsiteX14" fmla="*/ 261646 w 544445"/>
              <a:gd name="connsiteY14" fmla="*/ 136528 h 276598"/>
              <a:gd name="connsiteX15" fmla="*/ 175921 w 544445"/>
              <a:gd name="connsiteY15" fmla="*/ 174628 h 276598"/>
              <a:gd name="connsiteX16" fmla="*/ 109246 w 544445"/>
              <a:gd name="connsiteY16" fmla="*/ 222253 h 276598"/>
              <a:gd name="connsiteX17" fmla="*/ 58446 w 544445"/>
              <a:gd name="connsiteY17" fmla="*/ 273053 h 276598"/>
              <a:gd name="connsiteX18" fmla="*/ 121946 w 544445"/>
              <a:gd name="connsiteY18" fmla="*/ 117478 h 276598"/>
              <a:gd name="connsiteX19" fmla="*/ 74321 w 544445"/>
              <a:gd name="connsiteY19" fmla="*/ 206378 h 276598"/>
              <a:gd name="connsiteX20" fmla="*/ 4471 w 544445"/>
              <a:gd name="connsiteY20" fmla="*/ 244478 h 276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44445" h="276598">
                <a:moveTo>
                  <a:pt x="4471" y="244478"/>
                </a:moveTo>
                <a:cubicBezTo>
                  <a:pt x="28284" y="239186"/>
                  <a:pt x="184388" y="184682"/>
                  <a:pt x="217196" y="174628"/>
                </a:cubicBezTo>
                <a:cubicBezTo>
                  <a:pt x="250004" y="164574"/>
                  <a:pt x="195500" y="191032"/>
                  <a:pt x="201321" y="184153"/>
                </a:cubicBezTo>
                <a:cubicBezTo>
                  <a:pt x="207142" y="177274"/>
                  <a:pt x="238892" y="137057"/>
                  <a:pt x="252121" y="133353"/>
                </a:cubicBezTo>
                <a:cubicBezTo>
                  <a:pt x="265350" y="129649"/>
                  <a:pt x="271700" y="163515"/>
                  <a:pt x="280696" y="161928"/>
                </a:cubicBezTo>
                <a:cubicBezTo>
                  <a:pt x="289692" y="160341"/>
                  <a:pt x="297629" y="127532"/>
                  <a:pt x="306096" y="123828"/>
                </a:cubicBezTo>
                <a:cubicBezTo>
                  <a:pt x="314563" y="120124"/>
                  <a:pt x="315621" y="150286"/>
                  <a:pt x="331496" y="139703"/>
                </a:cubicBezTo>
                <a:cubicBezTo>
                  <a:pt x="347371" y="129120"/>
                  <a:pt x="388646" y="67736"/>
                  <a:pt x="401346" y="60328"/>
                </a:cubicBezTo>
                <a:cubicBezTo>
                  <a:pt x="414046" y="52920"/>
                  <a:pt x="400817" y="92078"/>
                  <a:pt x="407696" y="95253"/>
                </a:cubicBezTo>
                <a:cubicBezTo>
                  <a:pt x="414575" y="98428"/>
                  <a:pt x="436800" y="79907"/>
                  <a:pt x="442621" y="79378"/>
                </a:cubicBezTo>
                <a:cubicBezTo>
                  <a:pt x="448442" y="78849"/>
                  <a:pt x="425688" y="105307"/>
                  <a:pt x="442621" y="92078"/>
                </a:cubicBezTo>
                <a:cubicBezTo>
                  <a:pt x="459554" y="78849"/>
                  <a:pt x="549513" y="532"/>
                  <a:pt x="544221" y="3"/>
                </a:cubicBezTo>
                <a:cubicBezTo>
                  <a:pt x="538929" y="-526"/>
                  <a:pt x="456379" y="62974"/>
                  <a:pt x="410871" y="88903"/>
                </a:cubicBezTo>
                <a:cubicBezTo>
                  <a:pt x="365363" y="114832"/>
                  <a:pt x="296042" y="147641"/>
                  <a:pt x="271171" y="155578"/>
                </a:cubicBezTo>
                <a:cubicBezTo>
                  <a:pt x="246300" y="163515"/>
                  <a:pt x="277521" y="133353"/>
                  <a:pt x="261646" y="136528"/>
                </a:cubicBezTo>
                <a:cubicBezTo>
                  <a:pt x="245771" y="139703"/>
                  <a:pt x="201321" y="160341"/>
                  <a:pt x="175921" y="174628"/>
                </a:cubicBezTo>
                <a:cubicBezTo>
                  <a:pt x="150521" y="188915"/>
                  <a:pt x="128825" y="205849"/>
                  <a:pt x="109246" y="222253"/>
                </a:cubicBezTo>
                <a:cubicBezTo>
                  <a:pt x="89667" y="238657"/>
                  <a:pt x="56329" y="290515"/>
                  <a:pt x="58446" y="273053"/>
                </a:cubicBezTo>
                <a:cubicBezTo>
                  <a:pt x="60563" y="255591"/>
                  <a:pt x="119300" y="128591"/>
                  <a:pt x="121946" y="117478"/>
                </a:cubicBezTo>
                <a:cubicBezTo>
                  <a:pt x="124592" y="106365"/>
                  <a:pt x="89667" y="186270"/>
                  <a:pt x="74321" y="206378"/>
                </a:cubicBezTo>
                <a:cubicBezTo>
                  <a:pt x="58975" y="226486"/>
                  <a:pt x="-19342" y="249770"/>
                  <a:pt x="4471" y="2444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33BA7A73-B82E-FB87-DFD0-1885FB59E17B}"/>
              </a:ext>
            </a:extLst>
          </p:cNvPr>
          <p:cNvSpPr/>
          <p:nvPr/>
        </p:nvSpPr>
        <p:spPr>
          <a:xfrm>
            <a:off x="3644273" y="6435502"/>
            <a:ext cx="162708" cy="341370"/>
          </a:xfrm>
          <a:custGeom>
            <a:avLst/>
            <a:gdLst>
              <a:gd name="connsiteX0" fmla="*/ 627 w 162708"/>
              <a:gd name="connsiteY0" fmla="*/ 223 h 341370"/>
              <a:gd name="connsiteX1" fmla="*/ 67302 w 162708"/>
              <a:gd name="connsiteY1" fmla="*/ 203423 h 341370"/>
              <a:gd name="connsiteX2" fmla="*/ 45077 w 162708"/>
              <a:gd name="connsiteY2" fmla="*/ 178023 h 341370"/>
              <a:gd name="connsiteX3" fmla="*/ 162552 w 162708"/>
              <a:gd name="connsiteY3" fmla="*/ 339948 h 341370"/>
              <a:gd name="connsiteX4" fmla="*/ 70477 w 162708"/>
              <a:gd name="connsiteY4" fmla="*/ 257398 h 341370"/>
              <a:gd name="connsiteX5" fmla="*/ 83177 w 162708"/>
              <a:gd name="connsiteY5" fmla="*/ 263748 h 341370"/>
              <a:gd name="connsiteX6" fmla="*/ 35552 w 162708"/>
              <a:gd name="connsiteY6" fmla="*/ 165323 h 341370"/>
              <a:gd name="connsiteX7" fmla="*/ 627 w 162708"/>
              <a:gd name="connsiteY7" fmla="*/ 223 h 341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708" h="341370">
                <a:moveTo>
                  <a:pt x="627" y="223"/>
                </a:moveTo>
                <a:cubicBezTo>
                  <a:pt x="5919" y="6573"/>
                  <a:pt x="59894" y="173790"/>
                  <a:pt x="67302" y="203423"/>
                </a:cubicBezTo>
                <a:cubicBezTo>
                  <a:pt x="74710" y="233056"/>
                  <a:pt x="29202" y="155269"/>
                  <a:pt x="45077" y="178023"/>
                </a:cubicBezTo>
                <a:cubicBezTo>
                  <a:pt x="60952" y="200777"/>
                  <a:pt x="158319" y="326719"/>
                  <a:pt x="162552" y="339948"/>
                </a:cubicBezTo>
                <a:cubicBezTo>
                  <a:pt x="166785" y="353177"/>
                  <a:pt x="83706" y="270098"/>
                  <a:pt x="70477" y="257398"/>
                </a:cubicBezTo>
                <a:cubicBezTo>
                  <a:pt x="57248" y="244698"/>
                  <a:pt x="88998" y="279094"/>
                  <a:pt x="83177" y="263748"/>
                </a:cubicBezTo>
                <a:cubicBezTo>
                  <a:pt x="77356" y="248402"/>
                  <a:pt x="46135" y="206069"/>
                  <a:pt x="35552" y="165323"/>
                </a:cubicBezTo>
                <a:cubicBezTo>
                  <a:pt x="24969" y="124577"/>
                  <a:pt x="-4665" y="-6127"/>
                  <a:pt x="627" y="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AB62B754-C233-9757-1637-8049EAAB3C42}"/>
              </a:ext>
            </a:extLst>
          </p:cNvPr>
          <p:cNvSpPr/>
          <p:nvPr/>
        </p:nvSpPr>
        <p:spPr>
          <a:xfrm>
            <a:off x="3806251" y="6676622"/>
            <a:ext cx="365844" cy="259953"/>
          </a:xfrm>
          <a:custGeom>
            <a:avLst/>
            <a:gdLst>
              <a:gd name="connsiteX0" fmla="*/ 574 w 365844"/>
              <a:gd name="connsiteY0" fmla="*/ 403 h 259953"/>
              <a:gd name="connsiteX1" fmla="*/ 130749 w 365844"/>
              <a:gd name="connsiteY1" fmla="*/ 105178 h 259953"/>
              <a:gd name="connsiteX2" fmla="*/ 213299 w 365844"/>
              <a:gd name="connsiteY2" fmla="*/ 209953 h 259953"/>
              <a:gd name="connsiteX3" fmla="*/ 235524 w 365844"/>
              <a:gd name="connsiteY3" fmla="*/ 190903 h 259953"/>
              <a:gd name="connsiteX4" fmla="*/ 302199 w 365844"/>
              <a:gd name="connsiteY4" fmla="*/ 257578 h 259953"/>
              <a:gd name="connsiteX5" fmla="*/ 283149 w 365844"/>
              <a:gd name="connsiteY5" fmla="*/ 232178 h 259953"/>
              <a:gd name="connsiteX6" fmla="*/ 333949 w 365844"/>
              <a:gd name="connsiteY6" fmla="*/ 111528 h 259953"/>
              <a:gd name="connsiteX7" fmla="*/ 311724 w 365844"/>
              <a:gd name="connsiteY7" fmla="*/ 146453 h 259953"/>
              <a:gd name="connsiteX8" fmla="*/ 352999 w 365844"/>
              <a:gd name="connsiteY8" fmla="*/ 82953 h 259953"/>
              <a:gd name="connsiteX9" fmla="*/ 365699 w 365844"/>
              <a:gd name="connsiteY9" fmla="*/ 22628 h 259953"/>
              <a:gd name="connsiteX10" fmla="*/ 346649 w 365844"/>
              <a:gd name="connsiteY10" fmla="*/ 102003 h 259953"/>
              <a:gd name="connsiteX11" fmla="*/ 264099 w 365844"/>
              <a:gd name="connsiteY11" fmla="*/ 203603 h 259953"/>
              <a:gd name="connsiteX12" fmla="*/ 222824 w 365844"/>
              <a:gd name="connsiteY12" fmla="*/ 197253 h 259953"/>
              <a:gd name="connsiteX13" fmla="*/ 45024 w 365844"/>
              <a:gd name="connsiteY13" fmla="*/ 79778 h 259953"/>
              <a:gd name="connsiteX14" fmla="*/ 102174 w 365844"/>
              <a:gd name="connsiteY14" fmla="*/ 105178 h 259953"/>
              <a:gd name="connsiteX15" fmla="*/ 83124 w 365844"/>
              <a:gd name="connsiteY15" fmla="*/ 70253 h 259953"/>
              <a:gd name="connsiteX16" fmla="*/ 574 w 365844"/>
              <a:gd name="connsiteY16" fmla="*/ 403 h 259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65844" h="259953">
                <a:moveTo>
                  <a:pt x="574" y="403"/>
                </a:moveTo>
                <a:cubicBezTo>
                  <a:pt x="8511" y="6224"/>
                  <a:pt x="95295" y="70253"/>
                  <a:pt x="130749" y="105178"/>
                </a:cubicBezTo>
                <a:cubicBezTo>
                  <a:pt x="166203" y="140103"/>
                  <a:pt x="195837" y="195666"/>
                  <a:pt x="213299" y="209953"/>
                </a:cubicBezTo>
                <a:cubicBezTo>
                  <a:pt x="230761" y="224240"/>
                  <a:pt x="220707" y="182966"/>
                  <a:pt x="235524" y="190903"/>
                </a:cubicBezTo>
                <a:cubicBezTo>
                  <a:pt x="250341" y="198841"/>
                  <a:pt x="294261" y="250699"/>
                  <a:pt x="302199" y="257578"/>
                </a:cubicBezTo>
                <a:cubicBezTo>
                  <a:pt x="310137" y="264457"/>
                  <a:pt x="277857" y="256520"/>
                  <a:pt x="283149" y="232178"/>
                </a:cubicBezTo>
                <a:cubicBezTo>
                  <a:pt x="288441" y="207836"/>
                  <a:pt x="329186" y="125816"/>
                  <a:pt x="333949" y="111528"/>
                </a:cubicBezTo>
                <a:cubicBezTo>
                  <a:pt x="338712" y="97240"/>
                  <a:pt x="308549" y="151215"/>
                  <a:pt x="311724" y="146453"/>
                </a:cubicBezTo>
                <a:cubicBezTo>
                  <a:pt x="314899" y="141691"/>
                  <a:pt x="344003" y="103591"/>
                  <a:pt x="352999" y="82953"/>
                </a:cubicBezTo>
                <a:cubicBezTo>
                  <a:pt x="361995" y="62316"/>
                  <a:pt x="366757" y="19453"/>
                  <a:pt x="365699" y="22628"/>
                </a:cubicBezTo>
                <a:cubicBezTo>
                  <a:pt x="364641" y="25803"/>
                  <a:pt x="363582" y="71841"/>
                  <a:pt x="346649" y="102003"/>
                </a:cubicBezTo>
                <a:cubicBezTo>
                  <a:pt x="329716" y="132165"/>
                  <a:pt x="284737" y="187728"/>
                  <a:pt x="264099" y="203603"/>
                </a:cubicBezTo>
                <a:cubicBezTo>
                  <a:pt x="243462" y="219478"/>
                  <a:pt x="259337" y="217891"/>
                  <a:pt x="222824" y="197253"/>
                </a:cubicBezTo>
                <a:cubicBezTo>
                  <a:pt x="186312" y="176616"/>
                  <a:pt x="65132" y="95124"/>
                  <a:pt x="45024" y="79778"/>
                </a:cubicBezTo>
                <a:cubicBezTo>
                  <a:pt x="24916" y="64432"/>
                  <a:pt x="95824" y="106766"/>
                  <a:pt x="102174" y="105178"/>
                </a:cubicBezTo>
                <a:cubicBezTo>
                  <a:pt x="108524" y="103591"/>
                  <a:pt x="96882" y="87186"/>
                  <a:pt x="83124" y="70253"/>
                </a:cubicBezTo>
                <a:cubicBezTo>
                  <a:pt x="69366" y="53320"/>
                  <a:pt x="-7363" y="-5418"/>
                  <a:pt x="574" y="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6F979731-F200-5FFE-B009-0BABE55E1094}"/>
              </a:ext>
            </a:extLst>
          </p:cNvPr>
          <p:cNvSpPr/>
          <p:nvPr/>
        </p:nvSpPr>
        <p:spPr>
          <a:xfrm>
            <a:off x="4108425" y="6734167"/>
            <a:ext cx="209578" cy="219231"/>
          </a:xfrm>
          <a:custGeom>
            <a:avLst/>
            <a:gdLst>
              <a:gd name="connsiteX0" fmla="*/ 114325 w 209578"/>
              <a:gd name="connsiteY0" fmla="*/ 8 h 219231"/>
              <a:gd name="connsiteX1" fmla="*/ 111150 w 209578"/>
              <a:gd name="connsiteY1" fmla="*/ 120658 h 219231"/>
              <a:gd name="connsiteX2" fmla="*/ 88925 w 209578"/>
              <a:gd name="connsiteY2" fmla="*/ 161933 h 219231"/>
              <a:gd name="connsiteX3" fmla="*/ 25 w 209578"/>
              <a:gd name="connsiteY3" fmla="*/ 219083 h 219231"/>
              <a:gd name="connsiteX4" fmla="*/ 98450 w 209578"/>
              <a:gd name="connsiteY4" fmla="*/ 177808 h 219231"/>
              <a:gd name="connsiteX5" fmla="*/ 127025 w 209578"/>
              <a:gd name="connsiteY5" fmla="*/ 155583 h 219231"/>
              <a:gd name="connsiteX6" fmla="*/ 209575 w 209578"/>
              <a:gd name="connsiteY6" fmla="*/ 34933 h 219231"/>
              <a:gd name="connsiteX7" fmla="*/ 123850 w 209578"/>
              <a:gd name="connsiteY7" fmla="*/ 136533 h 219231"/>
              <a:gd name="connsiteX8" fmla="*/ 98450 w 209578"/>
              <a:gd name="connsiteY8" fmla="*/ 152408 h 219231"/>
              <a:gd name="connsiteX9" fmla="*/ 104800 w 209578"/>
              <a:gd name="connsiteY9" fmla="*/ 114308 h 219231"/>
              <a:gd name="connsiteX10" fmla="*/ 114325 w 209578"/>
              <a:gd name="connsiteY10" fmla="*/ 8 h 219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9578" h="219231">
                <a:moveTo>
                  <a:pt x="114325" y="8"/>
                </a:moveTo>
                <a:cubicBezTo>
                  <a:pt x="115383" y="1066"/>
                  <a:pt x="115383" y="93671"/>
                  <a:pt x="111150" y="120658"/>
                </a:cubicBezTo>
                <a:cubicBezTo>
                  <a:pt x="106917" y="147646"/>
                  <a:pt x="107446" y="145529"/>
                  <a:pt x="88925" y="161933"/>
                </a:cubicBezTo>
                <a:cubicBezTo>
                  <a:pt x="70404" y="178337"/>
                  <a:pt x="-1563" y="216437"/>
                  <a:pt x="25" y="219083"/>
                </a:cubicBezTo>
                <a:cubicBezTo>
                  <a:pt x="1612" y="221729"/>
                  <a:pt x="77283" y="188391"/>
                  <a:pt x="98450" y="177808"/>
                </a:cubicBezTo>
                <a:cubicBezTo>
                  <a:pt x="119617" y="167225"/>
                  <a:pt x="108504" y="179395"/>
                  <a:pt x="127025" y="155583"/>
                </a:cubicBezTo>
                <a:cubicBezTo>
                  <a:pt x="145546" y="131771"/>
                  <a:pt x="210104" y="38108"/>
                  <a:pt x="209575" y="34933"/>
                </a:cubicBezTo>
                <a:cubicBezTo>
                  <a:pt x="209046" y="31758"/>
                  <a:pt x="142371" y="116954"/>
                  <a:pt x="123850" y="136533"/>
                </a:cubicBezTo>
                <a:cubicBezTo>
                  <a:pt x="105329" y="156112"/>
                  <a:pt x="101625" y="156112"/>
                  <a:pt x="98450" y="152408"/>
                </a:cubicBezTo>
                <a:cubicBezTo>
                  <a:pt x="95275" y="148704"/>
                  <a:pt x="101625" y="136004"/>
                  <a:pt x="104800" y="114308"/>
                </a:cubicBezTo>
                <a:cubicBezTo>
                  <a:pt x="107975" y="92612"/>
                  <a:pt x="113267" y="-1050"/>
                  <a:pt x="114325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EB53A377-90F8-0483-FD54-BB6F9EF1F475}"/>
              </a:ext>
            </a:extLst>
          </p:cNvPr>
          <p:cNvSpPr/>
          <p:nvPr/>
        </p:nvSpPr>
        <p:spPr>
          <a:xfrm>
            <a:off x="3705683" y="6691909"/>
            <a:ext cx="336939" cy="263221"/>
          </a:xfrm>
          <a:custGeom>
            <a:avLst/>
            <a:gdLst>
              <a:gd name="connsiteX0" fmla="*/ 2717 w 336939"/>
              <a:gd name="connsiteY0" fmla="*/ 991 h 263221"/>
              <a:gd name="connsiteX1" fmla="*/ 224967 w 336939"/>
              <a:gd name="connsiteY1" fmla="*/ 191491 h 263221"/>
              <a:gd name="connsiteX2" fmla="*/ 202742 w 336939"/>
              <a:gd name="connsiteY2" fmla="*/ 162916 h 263221"/>
              <a:gd name="connsiteX3" fmla="*/ 336092 w 336939"/>
              <a:gd name="connsiteY3" fmla="*/ 261341 h 263221"/>
              <a:gd name="connsiteX4" fmla="*/ 256717 w 336939"/>
              <a:gd name="connsiteY4" fmla="*/ 223241 h 263221"/>
              <a:gd name="connsiteX5" fmla="*/ 196392 w 336939"/>
              <a:gd name="connsiteY5" fmla="*/ 169266 h 263221"/>
              <a:gd name="connsiteX6" fmla="*/ 78917 w 336939"/>
              <a:gd name="connsiteY6" fmla="*/ 93066 h 263221"/>
              <a:gd name="connsiteX7" fmla="*/ 101142 w 336939"/>
              <a:gd name="connsiteY7" fmla="*/ 115291 h 263221"/>
              <a:gd name="connsiteX8" fmla="*/ 2717 w 336939"/>
              <a:gd name="connsiteY8" fmla="*/ 991 h 263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6939" h="263221">
                <a:moveTo>
                  <a:pt x="2717" y="991"/>
                </a:moveTo>
                <a:cubicBezTo>
                  <a:pt x="23354" y="13691"/>
                  <a:pt x="191630" y="164504"/>
                  <a:pt x="224967" y="191491"/>
                </a:cubicBezTo>
                <a:cubicBezTo>
                  <a:pt x="258305" y="218479"/>
                  <a:pt x="184221" y="151274"/>
                  <a:pt x="202742" y="162916"/>
                </a:cubicBezTo>
                <a:cubicBezTo>
                  <a:pt x="221263" y="174558"/>
                  <a:pt x="327096" y="251287"/>
                  <a:pt x="336092" y="261341"/>
                </a:cubicBezTo>
                <a:cubicBezTo>
                  <a:pt x="345088" y="271395"/>
                  <a:pt x="280000" y="238587"/>
                  <a:pt x="256717" y="223241"/>
                </a:cubicBezTo>
                <a:cubicBezTo>
                  <a:pt x="233434" y="207895"/>
                  <a:pt x="226025" y="190962"/>
                  <a:pt x="196392" y="169266"/>
                </a:cubicBezTo>
                <a:cubicBezTo>
                  <a:pt x="166759" y="147570"/>
                  <a:pt x="94792" y="102062"/>
                  <a:pt x="78917" y="93066"/>
                </a:cubicBezTo>
                <a:cubicBezTo>
                  <a:pt x="63042" y="84070"/>
                  <a:pt x="117017" y="129049"/>
                  <a:pt x="101142" y="115291"/>
                </a:cubicBezTo>
                <a:cubicBezTo>
                  <a:pt x="85267" y="101533"/>
                  <a:pt x="-17920" y="-11709"/>
                  <a:pt x="2717" y="9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520C08B3-B503-42B9-C711-7323D4D69507}"/>
              </a:ext>
            </a:extLst>
          </p:cNvPr>
          <p:cNvSpPr/>
          <p:nvPr/>
        </p:nvSpPr>
        <p:spPr>
          <a:xfrm>
            <a:off x="4183414" y="6626175"/>
            <a:ext cx="680731" cy="336899"/>
          </a:xfrm>
          <a:custGeom>
            <a:avLst/>
            <a:gdLst>
              <a:gd name="connsiteX0" fmla="*/ 1236 w 680731"/>
              <a:gd name="connsiteY0" fmla="*/ 336600 h 336899"/>
              <a:gd name="connsiteX1" fmla="*/ 337786 w 680731"/>
              <a:gd name="connsiteY1" fmla="*/ 250875 h 336899"/>
              <a:gd name="connsiteX2" fmla="*/ 302861 w 680731"/>
              <a:gd name="connsiteY2" fmla="*/ 279450 h 336899"/>
              <a:gd name="connsiteX3" fmla="*/ 506061 w 680731"/>
              <a:gd name="connsiteY3" fmla="*/ 136575 h 336899"/>
              <a:gd name="connsiteX4" fmla="*/ 448911 w 680731"/>
              <a:gd name="connsiteY4" fmla="*/ 187375 h 336899"/>
              <a:gd name="connsiteX5" fmla="*/ 607661 w 680731"/>
              <a:gd name="connsiteY5" fmla="*/ 63550 h 336899"/>
              <a:gd name="connsiteX6" fmla="*/ 598136 w 680731"/>
              <a:gd name="connsiteY6" fmla="*/ 73075 h 336899"/>
              <a:gd name="connsiteX7" fmla="*/ 680686 w 680731"/>
              <a:gd name="connsiteY7" fmla="*/ 50 h 336899"/>
              <a:gd name="connsiteX8" fmla="*/ 585436 w 680731"/>
              <a:gd name="connsiteY8" fmla="*/ 85775 h 336899"/>
              <a:gd name="connsiteX9" fmla="*/ 509236 w 680731"/>
              <a:gd name="connsiteY9" fmla="*/ 130225 h 336899"/>
              <a:gd name="connsiteX10" fmla="*/ 318736 w 680731"/>
              <a:gd name="connsiteY10" fmla="*/ 241350 h 336899"/>
              <a:gd name="connsiteX11" fmla="*/ 375886 w 680731"/>
              <a:gd name="connsiteY11" fmla="*/ 190550 h 336899"/>
              <a:gd name="connsiteX12" fmla="*/ 283811 w 680731"/>
              <a:gd name="connsiteY12" fmla="*/ 263575 h 336899"/>
              <a:gd name="connsiteX13" fmla="*/ 213961 w 680731"/>
              <a:gd name="connsiteY13" fmla="*/ 311200 h 336899"/>
              <a:gd name="connsiteX14" fmla="*/ 245711 w 680731"/>
              <a:gd name="connsiteY14" fmla="*/ 276275 h 336899"/>
              <a:gd name="connsiteX15" fmla="*/ 156811 w 680731"/>
              <a:gd name="connsiteY15" fmla="*/ 308025 h 336899"/>
              <a:gd name="connsiteX16" fmla="*/ 153636 w 680731"/>
              <a:gd name="connsiteY16" fmla="*/ 298500 h 336899"/>
              <a:gd name="connsiteX17" fmla="*/ 220311 w 680731"/>
              <a:gd name="connsiteY17" fmla="*/ 279450 h 336899"/>
              <a:gd name="connsiteX18" fmla="*/ 1236 w 680731"/>
              <a:gd name="connsiteY18" fmla="*/ 336600 h 33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80731" h="336899">
                <a:moveTo>
                  <a:pt x="1236" y="336600"/>
                </a:moveTo>
                <a:cubicBezTo>
                  <a:pt x="20815" y="331838"/>
                  <a:pt x="287515" y="260400"/>
                  <a:pt x="337786" y="250875"/>
                </a:cubicBezTo>
                <a:cubicBezTo>
                  <a:pt x="388057" y="241350"/>
                  <a:pt x="274815" y="298500"/>
                  <a:pt x="302861" y="279450"/>
                </a:cubicBezTo>
                <a:cubicBezTo>
                  <a:pt x="330907" y="260400"/>
                  <a:pt x="481719" y="151921"/>
                  <a:pt x="506061" y="136575"/>
                </a:cubicBezTo>
                <a:cubicBezTo>
                  <a:pt x="530403" y="121229"/>
                  <a:pt x="431978" y="199546"/>
                  <a:pt x="448911" y="187375"/>
                </a:cubicBezTo>
                <a:cubicBezTo>
                  <a:pt x="465844" y="175204"/>
                  <a:pt x="582790" y="82600"/>
                  <a:pt x="607661" y="63550"/>
                </a:cubicBezTo>
                <a:cubicBezTo>
                  <a:pt x="632532" y="44500"/>
                  <a:pt x="585965" y="83658"/>
                  <a:pt x="598136" y="73075"/>
                </a:cubicBezTo>
                <a:cubicBezTo>
                  <a:pt x="610307" y="62492"/>
                  <a:pt x="682803" y="-2067"/>
                  <a:pt x="680686" y="50"/>
                </a:cubicBezTo>
                <a:cubicBezTo>
                  <a:pt x="678569" y="2167"/>
                  <a:pt x="614011" y="64079"/>
                  <a:pt x="585436" y="85775"/>
                </a:cubicBezTo>
                <a:cubicBezTo>
                  <a:pt x="556861" y="107471"/>
                  <a:pt x="509236" y="130225"/>
                  <a:pt x="509236" y="130225"/>
                </a:cubicBezTo>
                <a:cubicBezTo>
                  <a:pt x="464786" y="156154"/>
                  <a:pt x="340961" y="231296"/>
                  <a:pt x="318736" y="241350"/>
                </a:cubicBezTo>
                <a:cubicBezTo>
                  <a:pt x="296511" y="251404"/>
                  <a:pt x="381707" y="186846"/>
                  <a:pt x="375886" y="190550"/>
                </a:cubicBezTo>
                <a:cubicBezTo>
                  <a:pt x="370065" y="194254"/>
                  <a:pt x="310799" y="243467"/>
                  <a:pt x="283811" y="263575"/>
                </a:cubicBezTo>
                <a:cubicBezTo>
                  <a:pt x="256824" y="283683"/>
                  <a:pt x="220311" y="309083"/>
                  <a:pt x="213961" y="311200"/>
                </a:cubicBezTo>
                <a:cubicBezTo>
                  <a:pt x="207611" y="313317"/>
                  <a:pt x="255236" y="276804"/>
                  <a:pt x="245711" y="276275"/>
                </a:cubicBezTo>
                <a:cubicBezTo>
                  <a:pt x="236186" y="275746"/>
                  <a:pt x="172157" y="304321"/>
                  <a:pt x="156811" y="308025"/>
                </a:cubicBezTo>
                <a:cubicBezTo>
                  <a:pt x="141465" y="311729"/>
                  <a:pt x="143053" y="303262"/>
                  <a:pt x="153636" y="298500"/>
                </a:cubicBezTo>
                <a:cubicBezTo>
                  <a:pt x="164219" y="293737"/>
                  <a:pt x="239890" y="270983"/>
                  <a:pt x="220311" y="279450"/>
                </a:cubicBezTo>
                <a:cubicBezTo>
                  <a:pt x="200732" y="287917"/>
                  <a:pt x="-18343" y="341362"/>
                  <a:pt x="1236" y="3366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FD81C08A-8B7E-C7C7-F031-E6CD6C5D8A39}"/>
              </a:ext>
            </a:extLst>
          </p:cNvPr>
          <p:cNvSpPr/>
          <p:nvPr/>
        </p:nvSpPr>
        <p:spPr>
          <a:xfrm>
            <a:off x="3619450" y="6426195"/>
            <a:ext cx="159679" cy="395068"/>
          </a:xfrm>
          <a:custGeom>
            <a:avLst/>
            <a:gdLst>
              <a:gd name="connsiteX0" fmla="*/ 50 w 159679"/>
              <a:gd name="connsiteY0" fmla="*/ 5 h 395068"/>
              <a:gd name="connsiteX1" fmla="*/ 22275 w 159679"/>
              <a:gd name="connsiteY1" fmla="*/ 155580 h 395068"/>
              <a:gd name="connsiteX2" fmla="*/ 44500 w 159679"/>
              <a:gd name="connsiteY2" fmla="*/ 133355 h 395068"/>
              <a:gd name="connsiteX3" fmla="*/ 82600 w 159679"/>
              <a:gd name="connsiteY3" fmla="*/ 285755 h 395068"/>
              <a:gd name="connsiteX4" fmla="*/ 60375 w 159679"/>
              <a:gd name="connsiteY4" fmla="*/ 254005 h 395068"/>
              <a:gd name="connsiteX5" fmla="*/ 158800 w 159679"/>
              <a:gd name="connsiteY5" fmla="*/ 393705 h 395068"/>
              <a:gd name="connsiteX6" fmla="*/ 104825 w 159679"/>
              <a:gd name="connsiteY6" fmla="*/ 317505 h 395068"/>
              <a:gd name="connsiteX7" fmla="*/ 38150 w 159679"/>
              <a:gd name="connsiteY7" fmla="*/ 193680 h 395068"/>
              <a:gd name="connsiteX8" fmla="*/ 47675 w 159679"/>
              <a:gd name="connsiteY8" fmla="*/ 219080 h 395068"/>
              <a:gd name="connsiteX9" fmla="*/ 34975 w 159679"/>
              <a:gd name="connsiteY9" fmla="*/ 88905 h 395068"/>
              <a:gd name="connsiteX10" fmla="*/ 28625 w 159679"/>
              <a:gd name="connsiteY10" fmla="*/ 149230 h 395068"/>
              <a:gd name="connsiteX11" fmla="*/ 50 w 159679"/>
              <a:gd name="connsiteY11" fmla="*/ 5 h 39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9679" h="395068">
                <a:moveTo>
                  <a:pt x="50" y="5"/>
                </a:moveTo>
                <a:cubicBezTo>
                  <a:pt x="-1008" y="1063"/>
                  <a:pt x="14867" y="133355"/>
                  <a:pt x="22275" y="155580"/>
                </a:cubicBezTo>
                <a:cubicBezTo>
                  <a:pt x="29683" y="177805"/>
                  <a:pt x="34446" y="111659"/>
                  <a:pt x="44500" y="133355"/>
                </a:cubicBezTo>
                <a:cubicBezTo>
                  <a:pt x="54554" y="155051"/>
                  <a:pt x="79954" y="265647"/>
                  <a:pt x="82600" y="285755"/>
                </a:cubicBezTo>
                <a:cubicBezTo>
                  <a:pt x="85246" y="305863"/>
                  <a:pt x="60375" y="254005"/>
                  <a:pt x="60375" y="254005"/>
                </a:cubicBezTo>
                <a:lnTo>
                  <a:pt x="158800" y="393705"/>
                </a:lnTo>
                <a:cubicBezTo>
                  <a:pt x="166208" y="404288"/>
                  <a:pt x="124933" y="350843"/>
                  <a:pt x="104825" y="317505"/>
                </a:cubicBezTo>
                <a:cubicBezTo>
                  <a:pt x="84717" y="284168"/>
                  <a:pt x="47675" y="210084"/>
                  <a:pt x="38150" y="193680"/>
                </a:cubicBezTo>
                <a:cubicBezTo>
                  <a:pt x="28625" y="177276"/>
                  <a:pt x="48204" y="236542"/>
                  <a:pt x="47675" y="219080"/>
                </a:cubicBezTo>
                <a:cubicBezTo>
                  <a:pt x="47146" y="201618"/>
                  <a:pt x="38150" y="100547"/>
                  <a:pt x="34975" y="88905"/>
                </a:cubicBezTo>
                <a:cubicBezTo>
                  <a:pt x="31800" y="77263"/>
                  <a:pt x="33388" y="159284"/>
                  <a:pt x="28625" y="149230"/>
                </a:cubicBezTo>
                <a:cubicBezTo>
                  <a:pt x="23863" y="139176"/>
                  <a:pt x="1108" y="-1053"/>
                  <a:pt x="50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BC2A3A21-9DA6-5CD2-15CE-E8CD9A4F0EEA}"/>
              </a:ext>
            </a:extLst>
          </p:cNvPr>
          <p:cNvSpPr/>
          <p:nvPr/>
        </p:nvSpPr>
        <p:spPr>
          <a:xfrm>
            <a:off x="3593692" y="2601973"/>
            <a:ext cx="345801" cy="556457"/>
          </a:xfrm>
          <a:custGeom>
            <a:avLst/>
            <a:gdLst>
              <a:gd name="connsiteX0" fmla="*/ 5293 w 345801"/>
              <a:gd name="connsiteY0" fmla="*/ 551535 h 556457"/>
              <a:gd name="connsiteX1" fmla="*/ 304231 w 345801"/>
              <a:gd name="connsiteY1" fmla="*/ 111919 h 556457"/>
              <a:gd name="connsiteX2" fmla="*/ 222170 w 345801"/>
              <a:gd name="connsiteY2" fmla="*/ 217427 h 556457"/>
              <a:gd name="connsiteX3" fmla="*/ 345262 w 345801"/>
              <a:gd name="connsiteY3" fmla="*/ 550 h 556457"/>
              <a:gd name="connsiteX4" fmla="*/ 163554 w 345801"/>
              <a:gd name="connsiteY4" fmla="*/ 293627 h 556457"/>
              <a:gd name="connsiteX5" fmla="*/ 110800 w 345801"/>
              <a:gd name="connsiteY5" fmla="*/ 387412 h 556457"/>
              <a:gd name="connsiteX6" fmla="*/ 110800 w 345801"/>
              <a:gd name="connsiteY6" fmla="*/ 352242 h 556457"/>
              <a:gd name="connsiteX7" fmla="*/ 5293 w 345801"/>
              <a:gd name="connsiteY7" fmla="*/ 551535 h 556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801" h="556457">
                <a:moveTo>
                  <a:pt x="5293" y="551535"/>
                </a:moveTo>
                <a:cubicBezTo>
                  <a:pt x="37532" y="511481"/>
                  <a:pt x="268085" y="167604"/>
                  <a:pt x="304231" y="111919"/>
                </a:cubicBezTo>
                <a:cubicBezTo>
                  <a:pt x="340377" y="56234"/>
                  <a:pt x="215332" y="235988"/>
                  <a:pt x="222170" y="217427"/>
                </a:cubicBezTo>
                <a:cubicBezTo>
                  <a:pt x="229009" y="198865"/>
                  <a:pt x="355031" y="-12150"/>
                  <a:pt x="345262" y="550"/>
                </a:cubicBezTo>
                <a:cubicBezTo>
                  <a:pt x="335493" y="13250"/>
                  <a:pt x="202631" y="229150"/>
                  <a:pt x="163554" y="293627"/>
                </a:cubicBezTo>
                <a:cubicBezTo>
                  <a:pt x="124477" y="358104"/>
                  <a:pt x="119592" y="377643"/>
                  <a:pt x="110800" y="387412"/>
                </a:cubicBezTo>
                <a:cubicBezTo>
                  <a:pt x="102008" y="397181"/>
                  <a:pt x="123500" y="329773"/>
                  <a:pt x="110800" y="352242"/>
                </a:cubicBezTo>
                <a:cubicBezTo>
                  <a:pt x="98100" y="374711"/>
                  <a:pt x="-26946" y="591589"/>
                  <a:pt x="5293" y="551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B9263918-2174-7113-47ED-D60C1E3FC779}"/>
              </a:ext>
            </a:extLst>
          </p:cNvPr>
          <p:cNvSpPr/>
          <p:nvPr/>
        </p:nvSpPr>
        <p:spPr>
          <a:xfrm>
            <a:off x="2882001" y="3557747"/>
            <a:ext cx="207214" cy="717622"/>
          </a:xfrm>
          <a:custGeom>
            <a:avLst/>
            <a:gdLst>
              <a:gd name="connsiteX0" fmla="*/ 207030 w 207214"/>
              <a:gd name="connsiteY0" fmla="*/ 207 h 717622"/>
              <a:gd name="connsiteX1" fmla="*/ 42907 w 207214"/>
              <a:gd name="connsiteY1" fmla="*/ 299145 h 717622"/>
              <a:gd name="connsiteX2" fmla="*/ 1876 w 207214"/>
              <a:gd name="connsiteY2" fmla="*/ 551191 h 717622"/>
              <a:gd name="connsiteX3" fmla="*/ 25322 w 207214"/>
              <a:gd name="connsiteY3" fmla="*/ 463268 h 717622"/>
              <a:gd name="connsiteX4" fmla="*/ 31184 w 207214"/>
              <a:gd name="connsiteY4" fmla="*/ 715315 h 717622"/>
              <a:gd name="connsiteX5" fmla="*/ 31184 w 207214"/>
              <a:gd name="connsiteY5" fmla="*/ 574638 h 717622"/>
              <a:gd name="connsiteX6" fmla="*/ 7737 w 207214"/>
              <a:gd name="connsiteY6" fmla="*/ 346038 h 717622"/>
              <a:gd name="connsiteX7" fmla="*/ 207030 w 207214"/>
              <a:gd name="connsiteY7" fmla="*/ 207 h 717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7214" h="717622">
                <a:moveTo>
                  <a:pt x="207030" y="207"/>
                </a:moveTo>
                <a:cubicBezTo>
                  <a:pt x="212892" y="-7609"/>
                  <a:pt x="77099" y="207314"/>
                  <a:pt x="42907" y="299145"/>
                </a:cubicBezTo>
                <a:cubicBezTo>
                  <a:pt x="8715" y="390976"/>
                  <a:pt x="4807" y="523837"/>
                  <a:pt x="1876" y="551191"/>
                </a:cubicBezTo>
                <a:cubicBezTo>
                  <a:pt x="-1055" y="578545"/>
                  <a:pt x="20437" y="435914"/>
                  <a:pt x="25322" y="463268"/>
                </a:cubicBezTo>
                <a:cubicBezTo>
                  <a:pt x="30207" y="490622"/>
                  <a:pt x="30207" y="696753"/>
                  <a:pt x="31184" y="715315"/>
                </a:cubicBezTo>
                <a:cubicBezTo>
                  <a:pt x="32161" y="733877"/>
                  <a:pt x="35092" y="636184"/>
                  <a:pt x="31184" y="574638"/>
                </a:cubicBezTo>
                <a:cubicBezTo>
                  <a:pt x="27276" y="513092"/>
                  <a:pt x="-17663" y="435915"/>
                  <a:pt x="7737" y="346038"/>
                </a:cubicBezTo>
                <a:cubicBezTo>
                  <a:pt x="33137" y="256161"/>
                  <a:pt x="201168" y="8023"/>
                  <a:pt x="207030" y="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BDB953E7-7146-1050-D7BD-030E2733B6A2}"/>
              </a:ext>
            </a:extLst>
          </p:cNvPr>
          <p:cNvSpPr/>
          <p:nvPr/>
        </p:nvSpPr>
        <p:spPr>
          <a:xfrm>
            <a:off x="2754910" y="4440726"/>
            <a:ext cx="89591" cy="761246"/>
          </a:xfrm>
          <a:custGeom>
            <a:avLst/>
            <a:gdLst>
              <a:gd name="connsiteX0" fmla="*/ 82075 w 89591"/>
              <a:gd name="connsiteY0" fmla="*/ 2320 h 761246"/>
              <a:gd name="connsiteX1" fmla="*/ 29321 w 89591"/>
              <a:gd name="connsiteY1" fmla="*/ 213336 h 761246"/>
              <a:gd name="connsiteX2" fmla="*/ 35182 w 89591"/>
              <a:gd name="connsiteY2" fmla="*/ 447797 h 761246"/>
              <a:gd name="connsiteX3" fmla="*/ 23459 w 89591"/>
              <a:gd name="connsiteY3" fmla="*/ 354012 h 761246"/>
              <a:gd name="connsiteX4" fmla="*/ 87936 w 89591"/>
              <a:gd name="connsiteY4" fmla="*/ 758459 h 761246"/>
              <a:gd name="connsiteX5" fmla="*/ 64490 w 89591"/>
              <a:gd name="connsiteY5" fmla="*/ 523997 h 761246"/>
              <a:gd name="connsiteX6" fmla="*/ 13 w 89591"/>
              <a:gd name="connsiteY6" fmla="*/ 354012 h 761246"/>
              <a:gd name="connsiteX7" fmla="*/ 82075 w 89591"/>
              <a:gd name="connsiteY7" fmla="*/ 2320 h 761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591" h="761246">
                <a:moveTo>
                  <a:pt x="82075" y="2320"/>
                </a:moveTo>
                <a:cubicBezTo>
                  <a:pt x="86960" y="-21126"/>
                  <a:pt x="37136" y="139090"/>
                  <a:pt x="29321" y="213336"/>
                </a:cubicBezTo>
                <a:cubicBezTo>
                  <a:pt x="21505" y="287582"/>
                  <a:pt x="36159" y="424351"/>
                  <a:pt x="35182" y="447797"/>
                </a:cubicBezTo>
                <a:cubicBezTo>
                  <a:pt x="34205" y="471243"/>
                  <a:pt x="14667" y="302235"/>
                  <a:pt x="23459" y="354012"/>
                </a:cubicBezTo>
                <a:cubicBezTo>
                  <a:pt x="32251" y="405789"/>
                  <a:pt x="81097" y="730128"/>
                  <a:pt x="87936" y="758459"/>
                </a:cubicBezTo>
                <a:cubicBezTo>
                  <a:pt x="94775" y="786790"/>
                  <a:pt x="79144" y="591405"/>
                  <a:pt x="64490" y="523997"/>
                </a:cubicBezTo>
                <a:cubicBezTo>
                  <a:pt x="49836" y="456589"/>
                  <a:pt x="-964" y="437050"/>
                  <a:pt x="13" y="354012"/>
                </a:cubicBezTo>
                <a:cubicBezTo>
                  <a:pt x="990" y="270974"/>
                  <a:pt x="77190" y="25766"/>
                  <a:pt x="82075" y="2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C947C946-6E5B-0AED-D630-A7E82AA4127C}"/>
              </a:ext>
            </a:extLst>
          </p:cNvPr>
          <p:cNvSpPr/>
          <p:nvPr/>
        </p:nvSpPr>
        <p:spPr>
          <a:xfrm>
            <a:off x="2983225" y="5204825"/>
            <a:ext cx="83053" cy="1043786"/>
          </a:xfrm>
          <a:custGeom>
            <a:avLst/>
            <a:gdLst>
              <a:gd name="connsiteX0" fmla="*/ 82360 w 83053"/>
              <a:gd name="connsiteY0" fmla="*/ 221 h 1043786"/>
              <a:gd name="connsiteX1" fmla="*/ 298 w 83053"/>
              <a:gd name="connsiteY1" fmla="*/ 410529 h 1043786"/>
              <a:gd name="connsiteX2" fmla="*/ 53052 w 83053"/>
              <a:gd name="connsiteY2" fmla="*/ 316744 h 1043786"/>
              <a:gd name="connsiteX3" fmla="*/ 6160 w 83053"/>
              <a:gd name="connsiteY3" fmla="*/ 644990 h 1043786"/>
              <a:gd name="connsiteX4" fmla="*/ 53052 w 83053"/>
              <a:gd name="connsiteY4" fmla="*/ 1031852 h 1043786"/>
              <a:gd name="connsiteX5" fmla="*/ 41329 w 83053"/>
              <a:gd name="connsiteY5" fmla="*/ 902898 h 1043786"/>
              <a:gd name="connsiteX6" fmla="*/ 298 w 83053"/>
              <a:gd name="connsiteY6" fmla="*/ 480867 h 1043786"/>
              <a:gd name="connsiteX7" fmla="*/ 58913 w 83053"/>
              <a:gd name="connsiteY7" fmla="*/ 299160 h 1043786"/>
              <a:gd name="connsiteX8" fmla="*/ 41329 w 83053"/>
              <a:gd name="connsiteY8" fmla="*/ 351913 h 1043786"/>
              <a:gd name="connsiteX9" fmla="*/ 82360 w 83053"/>
              <a:gd name="connsiteY9" fmla="*/ 221 h 104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053" h="1043786">
                <a:moveTo>
                  <a:pt x="82360" y="221"/>
                </a:moveTo>
                <a:cubicBezTo>
                  <a:pt x="75521" y="9990"/>
                  <a:pt x="5183" y="357775"/>
                  <a:pt x="298" y="410529"/>
                </a:cubicBezTo>
                <a:cubicBezTo>
                  <a:pt x="-4587" y="463283"/>
                  <a:pt x="52075" y="277667"/>
                  <a:pt x="53052" y="316744"/>
                </a:cubicBezTo>
                <a:cubicBezTo>
                  <a:pt x="54029" y="355821"/>
                  <a:pt x="6160" y="525805"/>
                  <a:pt x="6160" y="644990"/>
                </a:cubicBezTo>
                <a:cubicBezTo>
                  <a:pt x="6160" y="764175"/>
                  <a:pt x="47190" y="988867"/>
                  <a:pt x="53052" y="1031852"/>
                </a:cubicBezTo>
                <a:cubicBezTo>
                  <a:pt x="58914" y="1074837"/>
                  <a:pt x="50121" y="994729"/>
                  <a:pt x="41329" y="902898"/>
                </a:cubicBezTo>
                <a:cubicBezTo>
                  <a:pt x="32537" y="811067"/>
                  <a:pt x="-2633" y="581490"/>
                  <a:pt x="298" y="480867"/>
                </a:cubicBezTo>
                <a:cubicBezTo>
                  <a:pt x="3229" y="380244"/>
                  <a:pt x="52075" y="320652"/>
                  <a:pt x="58913" y="299160"/>
                </a:cubicBezTo>
                <a:cubicBezTo>
                  <a:pt x="65751" y="277668"/>
                  <a:pt x="39375" y="396851"/>
                  <a:pt x="41329" y="351913"/>
                </a:cubicBezTo>
                <a:cubicBezTo>
                  <a:pt x="43283" y="306975"/>
                  <a:pt x="89199" y="-9548"/>
                  <a:pt x="82360" y="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B4B3AB72-B76C-DDA0-8B33-F0DB31B4B8BC}"/>
              </a:ext>
            </a:extLst>
          </p:cNvPr>
          <p:cNvSpPr/>
          <p:nvPr/>
        </p:nvSpPr>
        <p:spPr>
          <a:xfrm>
            <a:off x="2779495" y="5110367"/>
            <a:ext cx="175067" cy="1052660"/>
          </a:xfrm>
          <a:custGeom>
            <a:avLst/>
            <a:gdLst>
              <a:gd name="connsiteX0" fmla="*/ 133690 w 175067"/>
              <a:gd name="connsiteY0" fmla="*/ 895 h 1052660"/>
              <a:gd name="connsiteX1" fmla="*/ 4736 w 175067"/>
              <a:gd name="connsiteY1" fmla="*/ 434648 h 1052660"/>
              <a:gd name="connsiteX2" fmla="*/ 34043 w 175067"/>
              <a:gd name="connsiteY2" fmla="*/ 381895 h 1052660"/>
              <a:gd name="connsiteX3" fmla="*/ 92659 w 175067"/>
              <a:gd name="connsiteY3" fmla="*/ 862541 h 1052660"/>
              <a:gd name="connsiteX4" fmla="*/ 121967 w 175067"/>
              <a:gd name="connsiteY4" fmla="*/ 757033 h 1052660"/>
              <a:gd name="connsiteX5" fmla="*/ 174720 w 175067"/>
              <a:gd name="connsiteY5" fmla="*/ 1050110 h 1052660"/>
              <a:gd name="connsiteX6" fmla="*/ 145413 w 175067"/>
              <a:gd name="connsiteY6" fmla="*/ 868402 h 1052660"/>
              <a:gd name="connsiteX7" fmla="*/ 157136 w 175067"/>
              <a:gd name="connsiteY7" fmla="*/ 358448 h 1052660"/>
              <a:gd name="connsiteX8" fmla="*/ 110243 w 175067"/>
              <a:gd name="connsiteY8" fmla="*/ 786341 h 1052660"/>
              <a:gd name="connsiteX9" fmla="*/ 39905 w 175067"/>
              <a:gd name="connsiteY9" fmla="*/ 434648 h 1052660"/>
              <a:gd name="connsiteX10" fmla="*/ 51628 w 175067"/>
              <a:gd name="connsiteY10" fmla="*/ 323279 h 1052660"/>
              <a:gd name="connsiteX11" fmla="*/ 133690 w 175067"/>
              <a:gd name="connsiteY11" fmla="*/ 895 h 1052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5067" h="1052660">
                <a:moveTo>
                  <a:pt x="133690" y="895"/>
                </a:moveTo>
                <a:cubicBezTo>
                  <a:pt x="125875" y="19457"/>
                  <a:pt x="21344" y="371148"/>
                  <a:pt x="4736" y="434648"/>
                </a:cubicBezTo>
                <a:cubicBezTo>
                  <a:pt x="-11872" y="498148"/>
                  <a:pt x="19389" y="310580"/>
                  <a:pt x="34043" y="381895"/>
                </a:cubicBezTo>
                <a:cubicBezTo>
                  <a:pt x="48697" y="453210"/>
                  <a:pt x="78005" y="800018"/>
                  <a:pt x="92659" y="862541"/>
                </a:cubicBezTo>
                <a:cubicBezTo>
                  <a:pt x="107313" y="925064"/>
                  <a:pt x="108290" y="725771"/>
                  <a:pt x="121967" y="757033"/>
                </a:cubicBezTo>
                <a:cubicBezTo>
                  <a:pt x="135644" y="788295"/>
                  <a:pt x="170812" y="1031549"/>
                  <a:pt x="174720" y="1050110"/>
                </a:cubicBezTo>
                <a:cubicBezTo>
                  <a:pt x="178628" y="1068671"/>
                  <a:pt x="148344" y="983679"/>
                  <a:pt x="145413" y="868402"/>
                </a:cubicBezTo>
                <a:cubicBezTo>
                  <a:pt x="142482" y="753125"/>
                  <a:pt x="162998" y="372125"/>
                  <a:pt x="157136" y="358448"/>
                </a:cubicBezTo>
                <a:cubicBezTo>
                  <a:pt x="151274" y="344771"/>
                  <a:pt x="129781" y="773641"/>
                  <a:pt x="110243" y="786341"/>
                </a:cubicBezTo>
                <a:cubicBezTo>
                  <a:pt x="90704" y="799041"/>
                  <a:pt x="49674" y="511825"/>
                  <a:pt x="39905" y="434648"/>
                </a:cubicBezTo>
                <a:cubicBezTo>
                  <a:pt x="30136" y="357471"/>
                  <a:pt x="35020" y="388733"/>
                  <a:pt x="51628" y="323279"/>
                </a:cubicBezTo>
                <a:cubicBezTo>
                  <a:pt x="68236" y="257825"/>
                  <a:pt x="141505" y="-17667"/>
                  <a:pt x="133690" y="8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A752A2A7-71C1-81FA-AC30-F137ED986DE8}"/>
              </a:ext>
            </a:extLst>
          </p:cNvPr>
          <p:cNvSpPr/>
          <p:nvPr/>
        </p:nvSpPr>
        <p:spPr>
          <a:xfrm>
            <a:off x="3116721" y="6382526"/>
            <a:ext cx="536072" cy="956164"/>
          </a:xfrm>
          <a:custGeom>
            <a:avLst/>
            <a:gdLst>
              <a:gd name="connsiteX0" fmla="*/ 1617 w 536072"/>
              <a:gd name="connsiteY0" fmla="*/ 689 h 956164"/>
              <a:gd name="connsiteX1" fmla="*/ 42648 w 536072"/>
              <a:gd name="connsiteY1" fmla="*/ 176536 h 956164"/>
              <a:gd name="connsiteX2" fmla="*/ 154017 w 536072"/>
              <a:gd name="connsiteY2" fmla="*/ 463751 h 956164"/>
              <a:gd name="connsiteX3" fmla="*/ 130571 w 536072"/>
              <a:gd name="connsiteY3" fmla="*/ 428582 h 956164"/>
              <a:gd name="connsiteX4" fmla="*/ 341587 w 536072"/>
              <a:gd name="connsiteY4" fmla="*/ 791997 h 956164"/>
              <a:gd name="connsiteX5" fmla="*/ 347448 w 536072"/>
              <a:gd name="connsiteY5" fmla="*/ 745105 h 956164"/>
              <a:gd name="connsiteX6" fmla="*/ 535017 w 536072"/>
              <a:gd name="connsiteY6" fmla="*/ 956120 h 956164"/>
              <a:gd name="connsiteX7" fmla="*/ 417787 w 536072"/>
              <a:gd name="connsiteY7" fmla="*/ 762689 h 956164"/>
              <a:gd name="connsiteX8" fmla="*/ 294694 w 536072"/>
              <a:gd name="connsiteY8" fmla="*/ 627874 h 956164"/>
              <a:gd name="connsiteX9" fmla="*/ 370894 w 536072"/>
              <a:gd name="connsiteY9" fmla="*/ 756828 h 956164"/>
              <a:gd name="connsiteX10" fmla="*/ 288833 w 536072"/>
              <a:gd name="connsiteY10" fmla="*/ 639597 h 956164"/>
              <a:gd name="connsiteX11" fmla="*/ 224356 w 536072"/>
              <a:gd name="connsiteY11" fmla="*/ 545812 h 956164"/>
              <a:gd name="connsiteX12" fmla="*/ 177464 w 536072"/>
              <a:gd name="connsiteY12" fmla="*/ 229289 h 956164"/>
              <a:gd name="connsiteX13" fmla="*/ 195048 w 536072"/>
              <a:gd name="connsiteY13" fmla="*/ 510643 h 956164"/>
              <a:gd name="connsiteX14" fmla="*/ 154017 w 536072"/>
              <a:gd name="connsiteY14" fmla="*/ 410997 h 956164"/>
              <a:gd name="connsiteX15" fmla="*/ 107125 w 536072"/>
              <a:gd name="connsiteY15" fmla="*/ 170674 h 956164"/>
              <a:gd name="connsiteX16" fmla="*/ 124710 w 536072"/>
              <a:gd name="connsiteY16" fmla="*/ 334797 h 956164"/>
              <a:gd name="connsiteX17" fmla="*/ 66094 w 536072"/>
              <a:gd name="connsiteY17" fmla="*/ 229289 h 956164"/>
              <a:gd name="connsiteX18" fmla="*/ 13341 w 536072"/>
              <a:gd name="connsiteY18" fmla="*/ 117920 h 956164"/>
              <a:gd name="connsiteX19" fmla="*/ 1617 w 536072"/>
              <a:gd name="connsiteY19" fmla="*/ 689 h 956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36072" h="956164">
                <a:moveTo>
                  <a:pt x="1617" y="689"/>
                </a:moveTo>
                <a:cubicBezTo>
                  <a:pt x="6502" y="10458"/>
                  <a:pt x="17248" y="99359"/>
                  <a:pt x="42648" y="176536"/>
                </a:cubicBezTo>
                <a:cubicBezTo>
                  <a:pt x="68048" y="253713"/>
                  <a:pt x="139363" y="421743"/>
                  <a:pt x="154017" y="463751"/>
                </a:cubicBezTo>
                <a:cubicBezTo>
                  <a:pt x="168671" y="505759"/>
                  <a:pt x="99309" y="373874"/>
                  <a:pt x="130571" y="428582"/>
                </a:cubicBezTo>
                <a:cubicBezTo>
                  <a:pt x="161833" y="483290"/>
                  <a:pt x="305441" y="739243"/>
                  <a:pt x="341587" y="791997"/>
                </a:cubicBezTo>
                <a:cubicBezTo>
                  <a:pt x="377733" y="844751"/>
                  <a:pt x="315210" y="717751"/>
                  <a:pt x="347448" y="745105"/>
                </a:cubicBezTo>
                <a:cubicBezTo>
                  <a:pt x="379686" y="772459"/>
                  <a:pt x="523294" y="953189"/>
                  <a:pt x="535017" y="956120"/>
                </a:cubicBezTo>
                <a:cubicBezTo>
                  <a:pt x="546740" y="959051"/>
                  <a:pt x="457841" y="817397"/>
                  <a:pt x="417787" y="762689"/>
                </a:cubicBezTo>
                <a:cubicBezTo>
                  <a:pt x="377733" y="707981"/>
                  <a:pt x="302509" y="628851"/>
                  <a:pt x="294694" y="627874"/>
                </a:cubicBezTo>
                <a:cubicBezTo>
                  <a:pt x="286879" y="626897"/>
                  <a:pt x="371871" y="754874"/>
                  <a:pt x="370894" y="756828"/>
                </a:cubicBezTo>
                <a:cubicBezTo>
                  <a:pt x="369917" y="758782"/>
                  <a:pt x="313256" y="674766"/>
                  <a:pt x="288833" y="639597"/>
                </a:cubicBezTo>
                <a:cubicBezTo>
                  <a:pt x="264410" y="604428"/>
                  <a:pt x="242917" y="614197"/>
                  <a:pt x="224356" y="545812"/>
                </a:cubicBezTo>
                <a:cubicBezTo>
                  <a:pt x="205795" y="477427"/>
                  <a:pt x="182349" y="235150"/>
                  <a:pt x="177464" y="229289"/>
                </a:cubicBezTo>
                <a:cubicBezTo>
                  <a:pt x="172579" y="223428"/>
                  <a:pt x="198956" y="480358"/>
                  <a:pt x="195048" y="510643"/>
                </a:cubicBezTo>
                <a:cubicBezTo>
                  <a:pt x="191140" y="540928"/>
                  <a:pt x="168671" y="467658"/>
                  <a:pt x="154017" y="410997"/>
                </a:cubicBezTo>
                <a:cubicBezTo>
                  <a:pt x="139363" y="354336"/>
                  <a:pt x="112010" y="183374"/>
                  <a:pt x="107125" y="170674"/>
                </a:cubicBezTo>
                <a:cubicBezTo>
                  <a:pt x="102241" y="157974"/>
                  <a:pt x="131548" y="325028"/>
                  <a:pt x="124710" y="334797"/>
                </a:cubicBezTo>
                <a:cubicBezTo>
                  <a:pt x="117872" y="344566"/>
                  <a:pt x="84656" y="265435"/>
                  <a:pt x="66094" y="229289"/>
                </a:cubicBezTo>
                <a:cubicBezTo>
                  <a:pt x="47532" y="193143"/>
                  <a:pt x="23110" y="148204"/>
                  <a:pt x="13341" y="117920"/>
                </a:cubicBezTo>
                <a:cubicBezTo>
                  <a:pt x="3572" y="87636"/>
                  <a:pt x="-3268" y="-9080"/>
                  <a:pt x="1617" y="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085816DC-2C49-FFB5-060D-27BC570FA0D4}"/>
              </a:ext>
            </a:extLst>
          </p:cNvPr>
          <p:cNvSpPr/>
          <p:nvPr/>
        </p:nvSpPr>
        <p:spPr>
          <a:xfrm>
            <a:off x="5650187" y="2945980"/>
            <a:ext cx="529229" cy="825467"/>
          </a:xfrm>
          <a:custGeom>
            <a:avLst/>
            <a:gdLst>
              <a:gd name="connsiteX0" fmla="*/ 336 w 529229"/>
              <a:gd name="connsiteY0" fmla="*/ 420 h 825467"/>
              <a:gd name="connsiteX1" fmla="*/ 281690 w 529229"/>
              <a:gd name="connsiteY1" fmla="*/ 391189 h 825467"/>
              <a:gd name="connsiteX2" fmla="*/ 273875 w 529229"/>
              <a:gd name="connsiteY2" fmla="*/ 340389 h 825467"/>
              <a:gd name="connsiteX3" fmla="*/ 465351 w 529229"/>
              <a:gd name="connsiteY3" fmla="*/ 664728 h 825467"/>
              <a:gd name="connsiteX4" fmla="*/ 453628 w 529229"/>
              <a:gd name="connsiteY4" fmla="*/ 621743 h 825467"/>
              <a:gd name="connsiteX5" fmla="*/ 527875 w 529229"/>
              <a:gd name="connsiteY5" fmla="*/ 824943 h 825467"/>
              <a:gd name="connsiteX6" fmla="*/ 379382 w 529229"/>
              <a:gd name="connsiteY6" fmla="*/ 551405 h 825467"/>
              <a:gd name="connsiteX7" fmla="*/ 191813 w 529229"/>
              <a:gd name="connsiteY7" fmla="*/ 199712 h 825467"/>
              <a:gd name="connsiteX8" fmla="*/ 223075 w 529229"/>
              <a:gd name="connsiteY8" fmla="*/ 313035 h 825467"/>
              <a:gd name="connsiteX9" fmla="*/ 336 w 529229"/>
              <a:gd name="connsiteY9" fmla="*/ 420 h 82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9229" h="825467">
                <a:moveTo>
                  <a:pt x="336" y="420"/>
                </a:moveTo>
                <a:cubicBezTo>
                  <a:pt x="10105" y="13446"/>
                  <a:pt x="236100" y="334528"/>
                  <a:pt x="281690" y="391189"/>
                </a:cubicBezTo>
                <a:cubicBezTo>
                  <a:pt x="327280" y="447851"/>
                  <a:pt x="243265" y="294799"/>
                  <a:pt x="273875" y="340389"/>
                </a:cubicBezTo>
                <a:cubicBezTo>
                  <a:pt x="304485" y="385979"/>
                  <a:pt x="435392" y="617836"/>
                  <a:pt x="465351" y="664728"/>
                </a:cubicBezTo>
                <a:cubicBezTo>
                  <a:pt x="495310" y="711620"/>
                  <a:pt x="443207" y="595041"/>
                  <a:pt x="453628" y="621743"/>
                </a:cubicBezTo>
                <a:cubicBezTo>
                  <a:pt x="464049" y="648446"/>
                  <a:pt x="540249" y="836666"/>
                  <a:pt x="527875" y="824943"/>
                </a:cubicBezTo>
                <a:cubicBezTo>
                  <a:pt x="515501" y="813220"/>
                  <a:pt x="435392" y="655610"/>
                  <a:pt x="379382" y="551405"/>
                </a:cubicBezTo>
                <a:cubicBezTo>
                  <a:pt x="323372" y="447200"/>
                  <a:pt x="217864" y="239440"/>
                  <a:pt x="191813" y="199712"/>
                </a:cubicBezTo>
                <a:cubicBezTo>
                  <a:pt x="165762" y="159984"/>
                  <a:pt x="249778" y="344948"/>
                  <a:pt x="223075" y="313035"/>
                </a:cubicBezTo>
                <a:cubicBezTo>
                  <a:pt x="196373" y="281122"/>
                  <a:pt x="-9433" y="-12606"/>
                  <a:pt x="336" y="4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ADF7EAA3-2B0D-CFC3-D1E2-DABF976C5279}"/>
              </a:ext>
            </a:extLst>
          </p:cNvPr>
          <p:cNvSpPr/>
          <p:nvPr/>
        </p:nvSpPr>
        <p:spPr>
          <a:xfrm>
            <a:off x="6170224" y="4298124"/>
            <a:ext cx="135168" cy="222378"/>
          </a:xfrm>
          <a:custGeom>
            <a:avLst/>
            <a:gdLst>
              <a:gd name="connsiteX0" fmla="*/ 121161 w 135168"/>
              <a:gd name="connsiteY0" fmla="*/ 338 h 222378"/>
              <a:gd name="connsiteX1" fmla="*/ 132884 w 135168"/>
              <a:gd name="connsiteY1" fmla="*/ 101938 h 222378"/>
              <a:gd name="connsiteX2" fmla="*/ 74268 w 135168"/>
              <a:gd name="connsiteY2" fmla="*/ 215261 h 222378"/>
              <a:gd name="connsiteX3" fmla="*/ 78176 w 135168"/>
              <a:gd name="connsiteY3" fmla="*/ 195722 h 222378"/>
              <a:gd name="connsiteX4" fmla="*/ 22 w 135168"/>
              <a:gd name="connsiteY4" fmla="*/ 74584 h 222378"/>
              <a:gd name="connsiteX5" fmla="*/ 70361 w 135168"/>
              <a:gd name="connsiteY5" fmla="*/ 168368 h 222378"/>
              <a:gd name="connsiteX6" fmla="*/ 101622 w 135168"/>
              <a:gd name="connsiteY6" fmla="*/ 137107 h 222378"/>
              <a:gd name="connsiteX7" fmla="*/ 121161 w 135168"/>
              <a:gd name="connsiteY7" fmla="*/ 338 h 222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168" h="222378">
                <a:moveTo>
                  <a:pt x="121161" y="338"/>
                </a:moveTo>
                <a:cubicBezTo>
                  <a:pt x="126371" y="-5524"/>
                  <a:pt x="140700" y="66117"/>
                  <a:pt x="132884" y="101938"/>
                </a:cubicBezTo>
                <a:cubicBezTo>
                  <a:pt x="125068" y="137759"/>
                  <a:pt x="74268" y="215261"/>
                  <a:pt x="74268" y="215261"/>
                </a:cubicBezTo>
                <a:cubicBezTo>
                  <a:pt x="65150" y="230892"/>
                  <a:pt x="90550" y="219168"/>
                  <a:pt x="78176" y="195722"/>
                </a:cubicBezTo>
                <a:cubicBezTo>
                  <a:pt x="65802" y="172276"/>
                  <a:pt x="1324" y="79143"/>
                  <a:pt x="22" y="74584"/>
                </a:cubicBezTo>
                <a:cubicBezTo>
                  <a:pt x="-1281" y="70025"/>
                  <a:pt x="53428" y="157948"/>
                  <a:pt x="70361" y="168368"/>
                </a:cubicBezTo>
                <a:cubicBezTo>
                  <a:pt x="87294" y="178789"/>
                  <a:pt x="94458" y="157948"/>
                  <a:pt x="101622" y="137107"/>
                </a:cubicBezTo>
                <a:cubicBezTo>
                  <a:pt x="108786" y="116266"/>
                  <a:pt x="115951" y="6200"/>
                  <a:pt x="121161" y="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6077BE12-F0C7-B552-034E-F8A13BAD5F2D}"/>
              </a:ext>
            </a:extLst>
          </p:cNvPr>
          <p:cNvSpPr/>
          <p:nvPr/>
        </p:nvSpPr>
        <p:spPr>
          <a:xfrm>
            <a:off x="6080157" y="4825794"/>
            <a:ext cx="263047" cy="758515"/>
          </a:xfrm>
          <a:custGeom>
            <a:avLst/>
            <a:gdLst>
              <a:gd name="connsiteX0" fmla="*/ 258120 w 263047"/>
              <a:gd name="connsiteY0" fmla="*/ 206 h 758515"/>
              <a:gd name="connsiteX1" fmla="*/ 222951 w 263047"/>
              <a:gd name="connsiteY1" fmla="*/ 308914 h 758515"/>
              <a:gd name="connsiteX2" fmla="*/ 212 w 263047"/>
              <a:gd name="connsiteY2" fmla="*/ 758298 h 758515"/>
              <a:gd name="connsiteX3" fmla="*/ 179966 w 263047"/>
              <a:gd name="connsiteY3" fmla="*/ 371437 h 758515"/>
              <a:gd name="connsiteX4" fmla="*/ 62735 w 263047"/>
              <a:gd name="connsiteY4" fmla="*/ 578544 h 758515"/>
              <a:gd name="connsiteX5" fmla="*/ 242489 w 263047"/>
              <a:gd name="connsiteY5" fmla="*/ 265929 h 758515"/>
              <a:gd name="connsiteX6" fmla="*/ 258120 w 263047"/>
              <a:gd name="connsiteY6" fmla="*/ 206 h 758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3047" h="758515">
                <a:moveTo>
                  <a:pt x="258120" y="206"/>
                </a:moveTo>
                <a:cubicBezTo>
                  <a:pt x="254864" y="7370"/>
                  <a:pt x="265936" y="182565"/>
                  <a:pt x="222951" y="308914"/>
                </a:cubicBezTo>
                <a:cubicBezTo>
                  <a:pt x="179966" y="435263"/>
                  <a:pt x="7376" y="747877"/>
                  <a:pt x="212" y="758298"/>
                </a:cubicBezTo>
                <a:cubicBezTo>
                  <a:pt x="-6952" y="768719"/>
                  <a:pt x="169546" y="401396"/>
                  <a:pt x="179966" y="371437"/>
                </a:cubicBezTo>
                <a:cubicBezTo>
                  <a:pt x="190386" y="341478"/>
                  <a:pt x="52315" y="596129"/>
                  <a:pt x="62735" y="578544"/>
                </a:cubicBezTo>
                <a:cubicBezTo>
                  <a:pt x="73155" y="560959"/>
                  <a:pt x="211879" y="357760"/>
                  <a:pt x="242489" y="265929"/>
                </a:cubicBezTo>
                <a:cubicBezTo>
                  <a:pt x="273099" y="174098"/>
                  <a:pt x="261376" y="-6958"/>
                  <a:pt x="258120" y="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9C1B0606-3DEE-95FF-DAF2-453A302085F7}"/>
              </a:ext>
            </a:extLst>
          </p:cNvPr>
          <p:cNvSpPr/>
          <p:nvPr/>
        </p:nvSpPr>
        <p:spPr>
          <a:xfrm>
            <a:off x="5930620" y="5263075"/>
            <a:ext cx="197622" cy="488946"/>
          </a:xfrm>
          <a:custGeom>
            <a:avLst/>
            <a:gdLst>
              <a:gd name="connsiteX0" fmla="*/ 196642 w 197622"/>
              <a:gd name="connsiteY0" fmla="*/ 4494 h 488946"/>
              <a:gd name="connsiteX1" fmla="*/ 44242 w 197622"/>
              <a:gd name="connsiteY1" fmla="*/ 242863 h 488946"/>
              <a:gd name="connsiteX2" fmla="*/ 1257 w 197622"/>
              <a:gd name="connsiteY2" fmla="*/ 485140 h 488946"/>
              <a:gd name="connsiteX3" fmla="*/ 12980 w 197622"/>
              <a:gd name="connsiteY3" fmla="*/ 375725 h 488946"/>
              <a:gd name="connsiteX4" fmla="*/ 28611 w 197622"/>
              <a:gd name="connsiteY4" fmla="*/ 172525 h 488946"/>
              <a:gd name="connsiteX5" fmla="*/ 12980 w 197622"/>
              <a:gd name="connsiteY5" fmla="*/ 258494 h 488946"/>
              <a:gd name="connsiteX6" fmla="*/ 106765 w 197622"/>
              <a:gd name="connsiteY6" fmla="*/ 98279 h 488946"/>
              <a:gd name="connsiteX7" fmla="*/ 196642 w 197622"/>
              <a:gd name="connsiteY7" fmla="*/ 4494 h 488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7622" h="488946">
                <a:moveTo>
                  <a:pt x="196642" y="4494"/>
                </a:moveTo>
                <a:cubicBezTo>
                  <a:pt x="186221" y="28591"/>
                  <a:pt x="76806" y="162755"/>
                  <a:pt x="44242" y="242863"/>
                </a:cubicBezTo>
                <a:cubicBezTo>
                  <a:pt x="11678" y="322971"/>
                  <a:pt x="6467" y="462996"/>
                  <a:pt x="1257" y="485140"/>
                </a:cubicBezTo>
                <a:cubicBezTo>
                  <a:pt x="-3953" y="507284"/>
                  <a:pt x="8421" y="427828"/>
                  <a:pt x="12980" y="375725"/>
                </a:cubicBezTo>
                <a:cubicBezTo>
                  <a:pt x="17539" y="323623"/>
                  <a:pt x="28611" y="192063"/>
                  <a:pt x="28611" y="172525"/>
                </a:cubicBezTo>
                <a:cubicBezTo>
                  <a:pt x="28611" y="152987"/>
                  <a:pt x="-46" y="270868"/>
                  <a:pt x="12980" y="258494"/>
                </a:cubicBezTo>
                <a:cubicBezTo>
                  <a:pt x="26006" y="246120"/>
                  <a:pt x="82016" y="137356"/>
                  <a:pt x="106765" y="98279"/>
                </a:cubicBezTo>
                <a:cubicBezTo>
                  <a:pt x="131514" y="59202"/>
                  <a:pt x="207063" y="-19603"/>
                  <a:pt x="196642" y="44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E5DEBF62-6625-9618-0E3A-23D7C4641EC6}"/>
              </a:ext>
            </a:extLst>
          </p:cNvPr>
          <p:cNvSpPr/>
          <p:nvPr/>
        </p:nvSpPr>
        <p:spPr>
          <a:xfrm>
            <a:off x="5447250" y="5684346"/>
            <a:ext cx="629552" cy="916120"/>
          </a:xfrm>
          <a:custGeom>
            <a:avLst/>
            <a:gdLst>
              <a:gd name="connsiteX0" fmla="*/ 629212 w 629552"/>
              <a:gd name="connsiteY0" fmla="*/ 1346 h 916120"/>
              <a:gd name="connsiteX1" fmla="*/ 242350 w 629552"/>
              <a:gd name="connsiteY1" fmla="*/ 571869 h 916120"/>
              <a:gd name="connsiteX2" fmla="*/ 332227 w 629552"/>
              <a:gd name="connsiteY2" fmla="*/ 423377 h 916120"/>
              <a:gd name="connsiteX3" fmla="*/ 129027 w 629552"/>
              <a:gd name="connsiteY3" fmla="*/ 626577 h 916120"/>
              <a:gd name="connsiteX4" fmla="*/ 73 w 629552"/>
              <a:gd name="connsiteY4" fmla="*/ 915746 h 916120"/>
              <a:gd name="connsiteX5" fmla="*/ 113396 w 629552"/>
              <a:gd name="connsiteY5" fmla="*/ 677377 h 916120"/>
              <a:gd name="connsiteX6" fmla="*/ 293150 w 629552"/>
              <a:gd name="connsiteY6" fmla="*/ 255346 h 916120"/>
              <a:gd name="connsiteX7" fmla="*/ 211088 w 629552"/>
              <a:gd name="connsiteY7" fmla="*/ 517162 h 916120"/>
              <a:gd name="connsiteX8" fmla="*/ 293150 w 629552"/>
              <a:gd name="connsiteY8" fmla="*/ 403839 h 916120"/>
              <a:gd name="connsiteX9" fmla="*/ 414288 w 629552"/>
              <a:gd name="connsiteY9" fmla="*/ 87316 h 916120"/>
              <a:gd name="connsiteX10" fmla="*/ 312688 w 629552"/>
              <a:gd name="connsiteY10" fmla="*/ 403839 h 916120"/>
              <a:gd name="connsiteX11" fmla="*/ 629212 w 629552"/>
              <a:gd name="connsiteY11" fmla="*/ 1346 h 916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9552" h="916120">
                <a:moveTo>
                  <a:pt x="629212" y="1346"/>
                </a:moveTo>
                <a:cubicBezTo>
                  <a:pt x="617489" y="29351"/>
                  <a:pt x="291847" y="501531"/>
                  <a:pt x="242350" y="571869"/>
                </a:cubicBezTo>
                <a:cubicBezTo>
                  <a:pt x="192852" y="642208"/>
                  <a:pt x="351114" y="414259"/>
                  <a:pt x="332227" y="423377"/>
                </a:cubicBezTo>
                <a:cubicBezTo>
                  <a:pt x="313340" y="432495"/>
                  <a:pt x="184386" y="544516"/>
                  <a:pt x="129027" y="626577"/>
                </a:cubicBezTo>
                <a:cubicBezTo>
                  <a:pt x="73668" y="708638"/>
                  <a:pt x="2678" y="907279"/>
                  <a:pt x="73" y="915746"/>
                </a:cubicBezTo>
                <a:cubicBezTo>
                  <a:pt x="-2532" y="924213"/>
                  <a:pt x="64550" y="787444"/>
                  <a:pt x="113396" y="677377"/>
                </a:cubicBezTo>
                <a:cubicBezTo>
                  <a:pt x="162242" y="567310"/>
                  <a:pt x="276868" y="282048"/>
                  <a:pt x="293150" y="255346"/>
                </a:cubicBezTo>
                <a:cubicBezTo>
                  <a:pt x="309432" y="228644"/>
                  <a:pt x="211088" y="492413"/>
                  <a:pt x="211088" y="517162"/>
                </a:cubicBezTo>
                <a:cubicBezTo>
                  <a:pt x="211088" y="541911"/>
                  <a:pt x="259283" y="475480"/>
                  <a:pt x="293150" y="403839"/>
                </a:cubicBezTo>
                <a:cubicBezTo>
                  <a:pt x="327017" y="332198"/>
                  <a:pt x="411032" y="87316"/>
                  <a:pt x="414288" y="87316"/>
                </a:cubicBezTo>
                <a:cubicBezTo>
                  <a:pt x="417544" y="87316"/>
                  <a:pt x="278821" y="416213"/>
                  <a:pt x="312688" y="403839"/>
                </a:cubicBezTo>
                <a:cubicBezTo>
                  <a:pt x="346555" y="391465"/>
                  <a:pt x="640935" y="-26659"/>
                  <a:pt x="629212" y="13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47747F34-BA9C-8798-1386-4D936C499FF6}"/>
              </a:ext>
            </a:extLst>
          </p:cNvPr>
          <p:cNvSpPr/>
          <p:nvPr/>
        </p:nvSpPr>
        <p:spPr>
          <a:xfrm>
            <a:off x="4964010" y="6685357"/>
            <a:ext cx="393487" cy="412446"/>
          </a:xfrm>
          <a:custGeom>
            <a:avLst/>
            <a:gdLst>
              <a:gd name="connsiteX0" fmla="*/ 393436 w 393487"/>
              <a:gd name="connsiteY0" fmla="*/ 705 h 412446"/>
              <a:gd name="connsiteX1" fmla="*/ 96452 w 393487"/>
              <a:gd name="connsiteY1" fmla="*/ 176551 h 412446"/>
              <a:gd name="connsiteX2" fmla="*/ 2667 w 393487"/>
              <a:gd name="connsiteY2" fmla="*/ 407105 h 412446"/>
              <a:gd name="connsiteX3" fmla="*/ 33928 w 393487"/>
              <a:gd name="connsiteY3" fmla="*/ 321135 h 412446"/>
              <a:gd name="connsiteX4" fmla="*/ 119898 w 393487"/>
              <a:gd name="connsiteY4" fmla="*/ 121843 h 412446"/>
              <a:gd name="connsiteX5" fmla="*/ 393436 w 393487"/>
              <a:gd name="connsiteY5" fmla="*/ 705 h 412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3487" h="412446">
                <a:moveTo>
                  <a:pt x="393436" y="705"/>
                </a:moveTo>
                <a:cubicBezTo>
                  <a:pt x="389528" y="9823"/>
                  <a:pt x="161580" y="108818"/>
                  <a:pt x="96452" y="176551"/>
                </a:cubicBezTo>
                <a:cubicBezTo>
                  <a:pt x="31324" y="244284"/>
                  <a:pt x="13088" y="383008"/>
                  <a:pt x="2667" y="407105"/>
                </a:cubicBezTo>
                <a:cubicBezTo>
                  <a:pt x="-7754" y="431202"/>
                  <a:pt x="14389" y="368679"/>
                  <a:pt x="33928" y="321135"/>
                </a:cubicBezTo>
                <a:cubicBezTo>
                  <a:pt x="53467" y="273591"/>
                  <a:pt x="60631" y="170689"/>
                  <a:pt x="119898" y="121843"/>
                </a:cubicBezTo>
                <a:cubicBezTo>
                  <a:pt x="179165" y="72997"/>
                  <a:pt x="397344" y="-8413"/>
                  <a:pt x="393436" y="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61BFF046-B4A2-DA66-FEE3-C76653491B28}"/>
              </a:ext>
            </a:extLst>
          </p:cNvPr>
          <p:cNvSpPr/>
          <p:nvPr/>
        </p:nvSpPr>
        <p:spPr>
          <a:xfrm>
            <a:off x="3800032" y="7029882"/>
            <a:ext cx="1295672" cy="553085"/>
          </a:xfrm>
          <a:custGeom>
            <a:avLst/>
            <a:gdLst>
              <a:gd name="connsiteX0" fmla="*/ 6060 w 1295672"/>
              <a:gd name="connsiteY0" fmla="*/ 375195 h 553085"/>
              <a:gd name="connsiteX1" fmla="*/ 463260 w 1295672"/>
              <a:gd name="connsiteY1" fmla="*/ 484610 h 553085"/>
              <a:gd name="connsiteX2" fmla="*/ 377291 w 1295672"/>
              <a:gd name="connsiteY2" fmla="*/ 547133 h 553085"/>
              <a:gd name="connsiteX3" fmla="*/ 787599 w 1295672"/>
              <a:gd name="connsiteY3" fmla="*/ 336118 h 553085"/>
              <a:gd name="connsiteX4" fmla="*/ 697722 w 1295672"/>
              <a:gd name="connsiteY4" fmla="*/ 410364 h 553085"/>
              <a:gd name="connsiteX5" fmla="*/ 928276 w 1295672"/>
              <a:gd name="connsiteY5" fmla="*/ 242333 h 553085"/>
              <a:gd name="connsiteX6" fmla="*/ 975168 w 1295672"/>
              <a:gd name="connsiteY6" fmla="*/ 175903 h 553085"/>
              <a:gd name="connsiteX7" fmla="*/ 1295599 w 1295672"/>
              <a:gd name="connsiteY7" fmla="*/ 56 h 553085"/>
              <a:gd name="connsiteX8" fmla="*/ 1002522 w 1295672"/>
              <a:gd name="connsiteY8" fmla="*/ 195441 h 553085"/>
              <a:gd name="connsiteX9" fmla="*/ 764153 w 1295672"/>
              <a:gd name="connsiteY9" fmla="*/ 281410 h 553085"/>
              <a:gd name="connsiteX10" fmla="*/ 420276 w 1295672"/>
              <a:gd name="connsiteY10" fmla="*/ 175903 h 553085"/>
              <a:gd name="connsiteX11" fmla="*/ 916553 w 1295672"/>
              <a:gd name="connsiteY11" fmla="*/ 269687 h 553085"/>
              <a:gd name="connsiteX12" fmla="*/ 603937 w 1295672"/>
              <a:gd name="connsiteY12" fmla="*/ 211072 h 553085"/>
              <a:gd name="connsiteX13" fmla="*/ 787599 w 1295672"/>
              <a:gd name="connsiteY13" fmla="*/ 297041 h 553085"/>
              <a:gd name="connsiteX14" fmla="*/ 486706 w 1295672"/>
              <a:gd name="connsiteY14" fmla="*/ 398641 h 553085"/>
              <a:gd name="connsiteX15" fmla="*/ 408553 w 1295672"/>
              <a:gd name="connsiteY15" fmla="*/ 351749 h 553085"/>
              <a:gd name="connsiteX16" fmla="*/ 654737 w 1295672"/>
              <a:gd name="connsiteY16" fmla="*/ 390826 h 553085"/>
              <a:gd name="connsiteX17" fmla="*/ 467168 w 1295672"/>
              <a:gd name="connsiteY17" fmla="*/ 461164 h 553085"/>
              <a:gd name="connsiteX18" fmla="*/ 338214 w 1295672"/>
              <a:gd name="connsiteY18" fmla="*/ 355656 h 553085"/>
              <a:gd name="connsiteX19" fmla="*/ 412460 w 1295672"/>
              <a:gd name="connsiteY19" fmla="*/ 441626 h 553085"/>
              <a:gd name="connsiteX20" fmla="*/ 236614 w 1295672"/>
              <a:gd name="connsiteY20" fmla="*/ 422087 h 553085"/>
              <a:gd name="connsiteX21" fmla="*/ 201445 w 1295672"/>
              <a:gd name="connsiteY21" fmla="*/ 453349 h 553085"/>
              <a:gd name="connsiteX22" fmla="*/ 201445 w 1295672"/>
              <a:gd name="connsiteY22" fmla="*/ 433810 h 553085"/>
              <a:gd name="connsiteX23" fmla="*/ 6060 w 1295672"/>
              <a:gd name="connsiteY23" fmla="*/ 375195 h 5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295672" h="553085">
                <a:moveTo>
                  <a:pt x="6060" y="375195"/>
                </a:moveTo>
                <a:cubicBezTo>
                  <a:pt x="49696" y="383662"/>
                  <a:pt x="401388" y="455954"/>
                  <a:pt x="463260" y="484610"/>
                </a:cubicBezTo>
                <a:cubicBezTo>
                  <a:pt x="525132" y="513266"/>
                  <a:pt x="323235" y="571882"/>
                  <a:pt x="377291" y="547133"/>
                </a:cubicBezTo>
                <a:cubicBezTo>
                  <a:pt x="431347" y="522384"/>
                  <a:pt x="734194" y="358913"/>
                  <a:pt x="787599" y="336118"/>
                </a:cubicBezTo>
                <a:cubicBezTo>
                  <a:pt x="841004" y="313323"/>
                  <a:pt x="674276" y="425995"/>
                  <a:pt x="697722" y="410364"/>
                </a:cubicBezTo>
                <a:cubicBezTo>
                  <a:pt x="721168" y="394733"/>
                  <a:pt x="882035" y="281410"/>
                  <a:pt x="928276" y="242333"/>
                </a:cubicBezTo>
                <a:cubicBezTo>
                  <a:pt x="974517" y="203256"/>
                  <a:pt x="913948" y="216282"/>
                  <a:pt x="975168" y="175903"/>
                </a:cubicBezTo>
                <a:cubicBezTo>
                  <a:pt x="1036388" y="135524"/>
                  <a:pt x="1291040" y="-3200"/>
                  <a:pt x="1295599" y="56"/>
                </a:cubicBezTo>
                <a:cubicBezTo>
                  <a:pt x="1300158" y="3312"/>
                  <a:pt x="1091096" y="148549"/>
                  <a:pt x="1002522" y="195441"/>
                </a:cubicBezTo>
                <a:cubicBezTo>
                  <a:pt x="913948" y="242333"/>
                  <a:pt x="861194" y="284666"/>
                  <a:pt x="764153" y="281410"/>
                </a:cubicBezTo>
                <a:cubicBezTo>
                  <a:pt x="667112" y="278154"/>
                  <a:pt x="394876" y="177857"/>
                  <a:pt x="420276" y="175903"/>
                </a:cubicBezTo>
                <a:cubicBezTo>
                  <a:pt x="445676" y="173949"/>
                  <a:pt x="916553" y="269687"/>
                  <a:pt x="916553" y="269687"/>
                </a:cubicBezTo>
                <a:cubicBezTo>
                  <a:pt x="947163" y="275548"/>
                  <a:pt x="625429" y="206513"/>
                  <a:pt x="603937" y="211072"/>
                </a:cubicBezTo>
                <a:cubicBezTo>
                  <a:pt x="582445" y="215631"/>
                  <a:pt x="807138" y="265779"/>
                  <a:pt x="787599" y="297041"/>
                </a:cubicBezTo>
                <a:cubicBezTo>
                  <a:pt x="768061" y="328302"/>
                  <a:pt x="549880" y="389523"/>
                  <a:pt x="486706" y="398641"/>
                </a:cubicBezTo>
                <a:cubicBezTo>
                  <a:pt x="423532" y="407759"/>
                  <a:pt x="380548" y="353051"/>
                  <a:pt x="408553" y="351749"/>
                </a:cubicBezTo>
                <a:cubicBezTo>
                  <a:pt x="436558" y="350447"/>
                  <a:pt x="644968" y="372590"/>
                  <a:pt x="654737" y="390826"/>
                </a:cubicBezTo>
                <a:cubicBezTo>
                  <a:pt x="664506" y="409062"/>
                  <a:pt x="519922" y="467026"/>
                  <a:pt x="467168" y="461164"/>
                </a:cubicBezTo>
                <a:cubicBezTo>
                  <a:pt x="414414" y="455302"/>
                  <a:pt x="347332" y="358912"/>
                  <a:pt x="338214" y="355656"/>
                </a:cubicBezTo>
                <a:cubicBezTo>
                  <a:pt x="329096" y="352400"/>
                  <a:pt x="429393" y="430554"/>
                  <a:pt x="412460" y="441626"/>
                </a:cubicBezTo>
                <a:cubicBezTo>
                  <a:pt x="395527" y="452698"/>
                  <a:pt x="271783" y="420133"/>
                  <a:pt x="236614" y="422087"/>
                </a:cubicBezTo>
                <a:cubicBezTo>
                  <a:pt x="201445" y="424041"/>
                  <a:pt x="201445" y="453349"/>
                  <a:pt x="201445" y="453349"/>
                </a:cubicBezTo>
                <a:cubicBezTo>
                  <a:pt x="195584" y="455303"/>
                  <a:pt x="235312" y="444882"/>
                  <a:pt x="201445" y="433810"/>
                </a:cubicBezTo>
                <a:cubicBezTo>
                  <a:pt x="167578" y="422738"/>
                  <a:pt x="-37576" y="366728"/>
                  <a:pt x="6060" y="375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69A586DC-822E-36FA-4BDE-6B5E57526F05}"/>
              </a:ext>
            </a:extLst>
          </p:cNvPr>
          <p:cNvSpPr/>
          <p:nvPr/>
        </p:nvSpPr>
        <p:spPr>
          <a:xfrm>
            <a:off x="4584883" y="5940134"/>
            <a:ext cx="1584076" cy="1637855"/>
          </a:xfrm>
          <a:custGeom>
            <a:avLst/>
            <a:gdLst>
              <a:gd name="connsiteX0" fmla="*/ 373693 w 1584076"/>
              <a:gd name="connsiteY0" fmla="*/ 1375066 h 1637855"/>
              <a:gd name="connsiteX1" fmla="*/ 1109673 w 1584076"/>
              <a:gd name="connsiteY1" fmla="*/ 601915 h 1637855"/>
              <a:gd name="connsiteX2" fmla="*/ 1027897 w 1584076"/>
              <a:gd name="connsiteY2" fmla="*/ 713427 h 1637855"/>
              <a:gd name="connsiteX3" fmla="*/ 1444210 w 1584076"/>
              <a:gd name="connsiteY3" fmla="*/ 215339 h 1637855"/>
              <a:gd name="connsiteX4" fmla="*/ 1407039 w 1584076"/>
              <a:gd name="connsiteY4" fmla="*/ 259944 h 1637855"/>
              <a:gd name="connsiteX5" fmla="*/ 1578024 w 1584076"/>
              <a:gd name="connsiteY5" fmla="*/ 7183 h 1637855"/>
              <a:gd name="connsiteX6" fmla="*/ 1154278 w 1584076"/>
              <a:gd name="connsiteY6" fmla="*/ 587046 h 1637855"/>
              <a:gd name="connsiteX7" fmla="*/ 804873 w 1584076"/>
              <a:gd name="connsiteY7" fmla="*/ 966188 h 1637855"/>
              <a:gd name="connsiteX8" fmla="*/ 990727 w 1584076"/>
              <a:gd name="connsiteY8" fmla="*/ 683690 h 1637855"/>
              <a:gd name="connsiteX9" fmla="*/ 507507 w 1584076"/>
              <a:gd name="connsiteY9" fmla="*/ 1241251 h 1637855"/>
              <a:gd name="connsiteX10" fmla="*/ 1985 w 1584076"/>
              <a:gd name="connsiteY10" fmla="*/ 1635261 h 1637855"/>
              <a:gd name="connsiteX11" fmla="*/ 373693 w 1584076"/>
              <a:gd name="connsiteY11" fmla="*/ 1375066 h 163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84076" h="1637855">
                <a:moveTo>
                  <a:pt x="373693" y="1375066"/>
                </a:moveTo>
                <a:cubicBezTo>
                  <a:pt x="558308" y="1202842"/>
                  <a:pt x="1000639" y="712188"/>
                  <a:pt x="1109673" y="601915"/>
                </a:cubicBezTo>
                <a:cubicBezTo>
                  <a:pt x="1218707" y="491642"/>
                  <a:pt x="972141" y="777856"/>
                  <a:pt x="1027897" y="713427"/>
                </a:cubicBezTo>
                <a:cubicBezTo>
                  <a:pt x="1083653" y="648998"/>
                  <a:pt x="1444210" y="215339"/>
                  <a:pt x="1444210" y="215339"/>
                </a:cubicBezTo>
                <a:cubicBezTo>
                  <a:pt x="1507400" y="139759"/>
                  <a:pt x="1384737" y="294637"/>
                  <a:pt x="1407039" y="259944"/>
                </a:cubicBezTo>
                <a:cubicBezTo>
                  <a:pt x="1429341" y="225251"/>
                  <a:pt x="1620151" y="-47334"/>
                  <a:pt x="1578024" y="7183"/>
                </a:cubicBezTo>
                <a:cubicBezTo>
                  <a:pt x="1535897" y="61700"/>
                  <a:pt x="1283136" y="427212"/>
                  <a:pt x="1154278" y="587046"/>
                </a:cubicBezTo>
                <a:cubicBezTo>
                  <a:pt x="1025420" y="746880"/>
                  <a:pt x="832132" y="950081"/>
                  <a:pt x="804873" y="966188"/>
                </a:cubicBezTo>
                <a:cubicBezTo>
                  <a:pt x="777614" y="982295"/>
                  <a:pt x="1040288" y="637846"/>
                  <a:pt x="990727" y="683690"/>
                </a:cubicBezTo>
                <a:cubicBezTo>
                  <a:pt x="941166" y="729534"/>
                  <a:pt x="672297" y="1082656"/>
                  <a:pt x="507507" y="1241251"/>
                </a:cubicBezTo>
                <a:cubicBezTo>
                  <a:pt x="342717" y="1399846"/>
                  <a:pt x="26765" y="1614198"/>
                  <a:pt x="1985" y="1635261"/>
                </a:cubicBezTo>
                <a:cubicBezTo>
                  <a:pt x="-22796" y="1656325"/>
                  <a:pt x="189078" y="1547290"/>
                  <a:pt x="373693" y="13750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A3EE0D9E-2A0F-2990-62F1-3C12CE3C1108}"/>
              </a:ext>
            </a:extLst>
          </p:cNvPr>
          <p:cNvSpPr/>
          <p:nvPr/>
        </p:nvSpPr>
        <p:spPr>
          <a:xfrm>
            <a:off x="6797946" y="4258811"/>
            <a:ext cx="379921" cy="163402"/>
          </a:xfrm>
          <a:custGeom>
            <a:avLst/>
            <a:gdLst>
              <a:gd name="connsiteX0" fmla="*/ 644 w 379921"/>
              <a:gd name="connsiteY0" fmla="*/ 122043 h 163402"/>
              <a:gd name="connsiteX1" fmla="*/ 176291 w 379921"/>
              <a:gd name="connsiteY1" fmla="*/ 3223 h 163402"/>
              <a:gd name="connsiteX2" fmla="*/ 295112 w 379921"/>
              <a:gd name="connsiteY2" fmla="*/ 54884 h 163402"/>
              <a:gd name="connsiteX3" fmla="*/ 310610 w 379921"/>
              <a:gd name="connsiteY3" fmla="*/ 60050 h 163402"/>
              <a:gd name="connsiteX4" fmla="*/ 377769 w 379921"/>
              <a:gd name="connsiteY4" fmla="*/ 163372 h 163402"/>
              <a:gd name="connsiteX5" fmla="*/ 357105 w 379921"/>
              <a:gd name="connsiteY5" fmla="*/ 70382 h 163402"/>
              <a:gd name="connsiteX6" fmla="*/ 295112 w 379921"/>
              <a:gd name="connsiteY6" fmla="*/ 23887 h 163402"/>
              <a:gd name="connsiteX7" fmla="*/ 243451 w 379921"/>
              <a:gd name="connsiteY7" fmla="*/ 3223 h 163402"/>
              <a:gd name="connsiteX8" fmla="*/ 644 w 379921"/>
              <a:gd name="connsiteY8" fmla="*/ 122043 h 163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9921" h="163402">
                <a:moveTo>
                  <a:pt x="644" y="122043"/>
                </a:moveTo>
                <a:cubicBezTo>
                  <a:pt x="-10549" y="122043"/>
                  <a:pt x="127213" y="14416"/>
                  <a:pt x="176291" y="3223"/>
                </a:cubicBezTo>
                <a:cubicBezTo>
                  <a:pt x="225369" y="-7970"/>
                  <a:pt x="272726" y="45413"/>
                  <a:pt x="295112" y="54884"/>
                </a:cubicBezTo>
                <a:cubicBezTo>
                  <a:pt x="317498" y="64355"/>
                  <a:pt x="296834" y="41969"/>
                  <a:pt x="310610" y="60050"/>
                </a:cubicBezTo>
                <a:cubicBezTo>
                  <a:pt x="324386" y="78131"/>
                  <a:pt x="370020" y="161650"/>
                  <a:pt x="377769" y="163372"/>
                </a:cubicBezTo>
                <a:cubicBezTo>
                  <a:pt x="385518" y="165094"/>
                  <a:pt x="370881" y="93629"/>
                  <a:pt x="357105" y="70382"/>
                </a:cubicBezTo>
                <a:cubicBezTo>
                  <a:pt x="343329" y="47135"/>
                  <a:pt x="314054" y="35080"/>
                  <a:pt x="295112" y="23887"/>
                </a:cubicBezTo>
                <a:cubicBezTo>
                  <a:pt x="276170" y="12694"/>
                  <a:pt x="291668" y="-7970"/>
                  <a:pt x="243451" y="3223"/>
                </a:cubicBezTo>
                <a:cubicBezTo>
                  <a:pt x="195234" y="14416"/>
                  <a:pt x="11837" y="122043"/>
                  <a:pt x="644" y="1220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5F7AB3FE-F572-FDC0-D54C-EBA586032DE8}"/>
              </a:ext>
            </a:extLst>
          </p:cNvPr>
          <p:cNvSpPr/>
          <p:nvPr/>
        </p:nvSpPr>
        <p:spPr>
          <a:xfrm>
            <a:off x="6865461" y="4375688"/>
            <a:ext cx="316072" cy="160201"/>
          </a:xfrm>
          <a:custGeom>
            <a:avLst/>
            <a:gdLst>
              <a:gd name="connsiteX0" fmla="*/ 288 w 316072"/>
              <a:gd name="connsiteY0" fmla="*/ 134319 h 160201"/>
              <a:gd name="connsiteX1" fmla="*/ 98444 w 316072"/>
              <a:gd name="connsiteY1" fmla="*/ 15498 h 160201"/>
              <a:gd name="connsiteX2" fmla="*/ 227597 w 316072"/>
              <a:gd name="connsiteY2" fmla="*/ 46495 h 160201"/>
              <a:gd name="connsiteX3" fmla="*/ 248261 w 316072"/>
              <a:gd name="connsiteY3" fmla="*/ 25831 h 160201"/>
              <a:gd name="connsiteX4" fmla="*/ 284424 w 316072"/>
              <a:gd name="connsiteY4" fmla="*/ 98156 h 160201"/>
              <a:gd name="connsiteX5" fmla="*/ 315420 w 316072"/>
              <a:gd name="connsiteY5" fmla="*/ 160149 h 160201"/>
              <a:gd name="connsiteX6" fmla="*/ 305088 w 316072"/>
              <a:gd name="connsiteY6" fmla="*/ 87824 h 160201"/>
              <a:gd name="connsiteX7" fmla="*/ 299922 w 316072"/>
              <a:gd name="connsiteY7" fmla="*/ 46495 h 160201"/>
              <a:gd name="connsiteX8" fmla="*/ 144939 w 316072"/>
              <a:gd name="connsiteY8" fmla="*/ 0 h 160201"/>
              <a:gd name="connsiteX9" fmla="*/ 129441 w 316072"/>
              <a:gd name="connsiteY9" fmla="*/ 46495 h 160201"/>
              <a:gd name="connsiteX10" fmla="*/ 288 w 316072"/>
              <a:gd name="connsiteY10" fmla="*/ 134319 h 160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6072" h="160201">
                <a:moveTo>
                  <a:pt x="288" y="134319"/>
                </a:moveTo>
                <a:cubicBezTo>
                  <a:pt x="-4878" y="129153"/>
                  <a:pt x="60559" y="30135"/>
                  <a:pt x="98444" y="15498"/>
                </a:cubicBezTo>
                <a:cubicBezTo>
                  <a:pt x="136329" y="861"/>
                  <a:pt x="227597" y="46495"/>
                  <a:pt x="227597" y="46495"/>
                </a:cubicBezTo>
                <a:cubicBezTo>
                  <a:pt x="252566" y="48217"/>
                  <a:pt x="238790" y="17221"/>
                  <a:pt x="248261" y="25831"/>
                </a:cubicBezTo>
                <a:cubicBezTo>
                  <a:pt x="257732" y="34441"/>
                  <a:pt x="284424" y="98156"/>
                  <a:pt x="284424" y="98156"/>
                </a:cubicBezTo>
                <a:cubicBezTo>
                  <a:pt x="295617" y="120542"/>
                  <a:pt x="311976" y="161871"/>
                  <a:pt x="315420" y="160149"/>
                </a:cubicBezTo>
                <a:cubicBezTo>
                  <a:pt x="318864" y="158427"/>
                  <a:pt x="307671" y="106766"/>
                  <a:pt x="305088" y="87824"/>
                </a:cubicBezTo>
                <a:cubicBezTo>
                  <a:pt x="302505" y="68882"/>
                  <a:pt x="326613" y="61132"/>
                  <a:pt x="299922" y="46495"/>
                </a:cubicBezTo>
                <a:cubicBezTo>
                  <a:pt x="273231" y="31858"/>
                  <a:pt x="173352" y="0"/>
                  <a:pt x="144939" y="0"/>
                </a:cubicBezTo>
                <a:cubicBezTo>
                  <a:pt x="116526" y="0"/>
                  <a:pt x="153549" y="30997"/>
                  <a:pt x="129441" y="46495"/>
                </a:cubicBezTo>
                <a:cubicBezTo>
                  <a:pt x="105333" y="61993"/>
                  <a:pt x="5454" y="139485"/>
                  <a:pt x="288" y="134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E51941B5-BEFE-F99D-E849-38B2A6B3DADD}"/>
              </a:ext>
            </a:extLst>
          </p:cNvPr>
          <p:cNvSpPr/>
          <p:nvPr/>
        </p:nvSpPr>
        <p:spPr>
          <a:xfrm>
            <a:off x="6366497" y="4504527"/>
            <a:ext cx="783388" cy="1218071"/>
          </a:xfrm>
          <a:custGeom>
            <a:avLst/>
            <a:gdLst>
              <a:gd name="connsiteX0" fmla="*/ 783388 w 783388"/>
              <a:gd name="connsiteY0" fmla="*/ 314 h 1218071"/>
              <a:gd name="connsiteX1" fmla="*/ 742059 w 783388"/>
              <a:gd name="connsiteY1" fmla="*/ 206958 h 1218071"/>
              <a:gd name="connsiteX2" fmla="*/ 612906 w 783388"/>
              <a:gd name="connsiteY2" fmla="*/ 522090 h 1218071"/>
              <a:gd name="connsiteX3" fmla="*/ 705896 w 783388"/>
              <a:gd name="connsiteY3" fmla="*/ 248287 h 1218071"/>
              <a:gd name="connsiteX4" fmla="*/ 618072 w 783388"/>
              <a:gd name="connsiteY4" fmla="*/ 609914 h 1218071"/>
              <a:gd name="connsiteX5" fmla="*/ 535415 w 783388"/>
              <a:gd name="connsiteY5" fmla="*/ 811392 h 1218071"/>
              <a:gd name="connsiteX6" fmla="*/ 308106 w 783388"/>
              <a:gd name="connsiteY6" fmla="*/ 1054198 h 1218071"/>
              <a:gd name="connsiteX7" fmla="*/ 349435 w 783388"/>
              <a:gd name="connsiteY7" fmla="*/ 1018036 h 1218071"/>
              <a:gd name="connsiteX8" fmla="*/ 215117 w 783388"/>
              <a:gd name="connsiteY8" fmla="*/ 1131690 h 1218071"/>
              <a:gd name="connsiteX9" fmla="*/ 3306 w 783388"/>
              <a:gd name="connsiteY9" fmla="*/ 1214348 h 1218071"/>
              <a:gd name="connsiteX10" fmla="*/ 395930 w 783388"/>
              <a:gd name="connsiteY10" fmla="*/ 1007704 h 1218071"/>
              <a:gd name="connsiteX11" fmla="*/ 370100 w 783388"/>
              <a:gd name="connsiteY11" fmla="*/ 1007704 h 1218071"/>
              <a:gd name="connsiteX12" fmla="*/ 618072 w 783388"/>
              <a:gd name="connsiteY12" fmla="*/ 666741 h 1218071"/>
              <a:gd name="connsiteX13" fmla="*/ 592242 w 783388"/>
              <a:gd name="connsiteY13" fmla="*/ 666741 h 1218071"/>
              <a:gd name="connsiteX14" fmla="*/ 643903 w 783388"/>
              <a:gd name="connsiteY14" fmla="*/ 418768 h 1218071"/>
              <a:gd name="connsiteX15" fmla="*/ 716228 w 783388"/>
              <a:gd name="connsiteY15" fmla="*/ 217290 h 1218071"/>
              <a:gd name="connsiteX16" fmla="*/ 742059 w 783388"/>
              <a:gd name="connsiteY16" fmla="*/ 160463 h 1218071"/>
              <a:gd name="connsiteX17" fmla="*/ 783388 w 783388"/>
              <a:gd name="connsiteY17" fmla="*/ 314 h 1218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83388" h="1218071">
                <a:moveTo>
                  <a:pt x="783388" y="314"/>
                </a:moveTo>
                <a:cubicBezTo>
                  <a:pt x="783388" y="8063"/>
                  <a:pt x="770473" y="119995"/>
                  <a:pt x="742059" y="206958"/>
                </a:cubicBezTo>
                <a:cubicBezTo>
                  <a:pt x="713645" y="293921"/>
                  <a:pt x="618933" y="515202"/>
                  <a:pt x="612906" y="522090"/>
                </a:cubicBezTo>
                <a:cubicBezTo>
                  <a:pt x="606879" y="528978"/>
                  <a:pt x="705035" y="233650"/>
                  <a:pt x="705896" y="248287"/>
                </a:cubicBezTo>
                <a:cubicBezTo>
                  <a:pt x="706757" y="262924"/>
                  <a:pt x="646486" y="516063"/>
                  <a:pt x="618072" y="609914"/>
                </a:cubicBezTo>
                <a:cubicBezTo>
                  <a:pt x="589658" y="703765"/>
                  <a:pt x="587076" y="737345"/>
                  <a:pt x="535415" y="811392"/>
                </a:cubicBezTo>
                <a:cubicBezTo>
                  <a:pt x="483754" y="885439"/>
                  <a:pt x="339102" y="1019758"/>
                  <a:pt x="308106" y="1054198"/>
                </a:cubicBezTo>
                <a:cubicBezTo>
                  <a:pt x="277110" y="1088638"/>
                  <a:pt x="364933" y="1005121"/>
                  <a:pt x="349435" y="1018036"/>
                </a:cubicBezTo>
                <a:cubicBezTo>
                  <a:pt x="333937" y="1030951"/>
                  <a:pt x="272805" y="1098971"/>
                  <a:pt x="215117" y="1131690"/>
                </a:cubicBezTo>
                <a:cubicBezTo>
                  <a:pt x="157429" y="1164409"/>
                  <a:pt x="-26830" y="1235012"/>
                  <a:pt x="3306" y="1214348"/>
                </a:cubicBezTo>
                <a:cubicBezTo>
                  <a:pt x="33441" y="1193684"/>
                  <a:pt x="334798" y="1042145"/>
                  <a:pt x="395930" y="1007704"/>
                </a:cubicBezTo>
                <a:cubicBezTo>
                  <a:pt x="457062" y="973263"/>
                  <a:pt x="333076" y="1064531"/>
                  <a:pt x="370100" y="1007704"/>
                </a:cubicBezTo>
                <a:cubicBezTo>
                  <a:pt x="407124" y="950877"/>
                  <a:pt x="581048" y="723568"/>
                  <a:pt x="618072" y="666741"/>
                </a:cubicBezTo>
                <a:cubicBezTo>
                  <a:pt x="655096" y="609914"/>
                  <a:pt x="587937" y="708070"/>
                  <a:pt x="592242" y="666741"/>
                </a:cubicBezTo>
                <a:cubicBezTo>
                  <a:pt x="596547" y="625412"/>
                  <a:pt x="623239" y="493676"/>
                  <a:pt x="643903" y="418768"/>
                </a:cubicBezTo>
                <a:cubicBezTo>
                  <a:pt x="664567" y="343860"/>
                  <a:pt x="699869" y="260341"/>
                  <a:pt x="716228" y="217290"/>
                </a:cubicBezTo>
                <a:cubicBezTo>
                  <a:pt x="732587" y="174239"/>
                  <a:pt x="730866" y="190599"/>
                  <a:pt x="742059" y="160463"/>
                </a:cubicBezTo>
                <a:cubicBezTo>
                  <a:pt x="753252" y="130327"/>
                  <a:pt x="783388" y="-7435"/>
                  <a:pt x="783388" y="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610524D2-4F61-1893-049B-7E441B64BFFB}"/>
              </a:ext>
            </a:extLst>
          </p:cNvPr>
          <p:cNvSpPr/>
          <p:nvPr/>
        </p:nvSpPr>
        <p:spPr>
          <a:xfrm>
            <a:off x="6434065" y="4472578"/>
            <a:ext cx="716992" cy="1201965"/>
          </a:xfrm>
          <a:custGeom>
            <a:avLst/>
            <a:gdLst>
              <a:gd name="connsiteX0" fmla="*/ 715820 w 716992"/>
              <a:gd name="connsiteY0" fmla="*/ 6432 h 1201965"/>
              <a:gd name="connsiteX1" fmla="*/ 550504 w 716992"/>
              <a:gd name="connsiteY1" fmla="*/ 342229 h 1201965"/>
              <a:gd name="connsiteX2" fmla="*/ 498843 w 716992"/>
              <a:gd name="connsiteY2" fmla="*/ 626364 h 1201965"/>
              <a:gd name="connsiteX3" fmla="*/ 483345 w 716992"/>
              <a:gd name="connsiteY3" fmla="*/ 590202 h 1201965"/>
              <a:gd name="connsiteX4" fmla="*/ 390355 w 716992"/>
              <a:gd name="connsiteY4" fmla="*/ 755517 h 1201965"/>
              <a:gd name="connsiteX5" fmla="*/ 209542 w 716992"/>
              <a:gd name="connsiteY5" fmla="*/ 822676 h 1201965"/>
              <a:gd name="connsiteX6" fmla="*/ 80389 w 716992"/>
              <a:gd name="connsiteY6" fmla="*/ 998324 h 1201965"/>
              <a:gd name="connsiteX7" fmla="*/ 152715 w 716992"/>
              <a:gd name="connsiteY7" fmla="*/ 900168 h 1201965"/>
              <a:gd name="connsiteX8" fmla="*/ 2898 w 716992"/>
              <a:gd name="connsiteY8" fmla="*/ 1199802 h 1201965"/>
              <a:gd name="connsiteX9" fmla="*/ 64891 w 716992"/>
              <a:gd name="connsiteY9" fmla="*/ 1018988 h 1201965"/>
              <a:gd name="connsiteX10" fmla="*/ 199210 w 716992"/>
              <a:gd name="connsiteY10" fmla="*/ 719354 h 1201965"/>
              <a:gd name="connsiteX11" fmla="*/ 126884 w 716992"/>
              <a:gd name="connsiteY11" fmla="*/ 900168 h 1201965"/>
              <a:gd name="connsiteX12" fmla="*/ 292199 w 716992"/>
              <a:gd name="connsiteY12" fmla="*/ 765849 h 1201965"/>
              <a:gd name="connsiteX13" fmla="*/ 390355 w 716992"/>
              <a:gd name="connsiteY13" fmla="*/ 693524 h 1201965"/>
              <a:gd name="connsiteX14" fmla="*/ 462681 w 716992"/>
              <a:gd name="connsiteY14" fmla="*/ 605700 h 1201965"/>
              <a:gd name="connsiteX15" fmla="*/ 524674 w 716992"/>
              <a:gd name="connsiteY15" fmla="*/ 471381 h 1201965"/>
              <a:gd name="connsiteX16" fmla="*/ 462681 w 716992"/>
              <a:gd name="connsiteY16" fmla="*/ 285402 h 1201965"/>
              <a:gd name="connsiteX17" fmla="*/ 519508 w 716992"/>
              <a:gd name="connsiteY17" fmla="*/ 409388 h 1201965"/>
              <a:gd name="connsiteX18" fmla="*/ 576335 w 716992"/>
              <a:gd name="connsiteY18" fmla="*/ 264737 h 1201965"/>
              <a:gd name="connsiteX19" fmla="*/ 622830 w 716992"/>
              <a:gd name="connsiteY19" fmla="*/ 130419 h 1201965"/>
              <a:gd name="connsiteX20" fmla="*/ 715820 w 716992"/>
              <a:gd name="connsiteY20" fmla="*/ 6432 h 1201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16992" h="1201965">
                <a:moveTo>
                  <a:pt x="715820" y="6432"/>
                </a:moveTo>
                <a:cubicBezTo>
                  <a:pt x="703766" y="41734"/>
                  <a:pt x="586667" y="238907"/>
                  <a:pt x="550504" y="342229"/>
                </a:cubicBezTo>
                <a:cubicBezTo>
                  <a:pt x="514341" y="445551"/>
                  <a:pt x="510036" y="585035"/>
                  <a:pt x="498843" y="626364"/>
                </a:cubicBezTo>
                <a:cubicBezTo>
                  <a:pt x="487650" y="667693"/>
                  <a:pt x="501426" y="568677"/>
                  <a:pt x="483345" y="590202"/>
                </a:cubicBezTo>
                <a:cubicBezTo>
                  <a:pt x="465264" y="611728"/>
                  <a:pt x="435989" y="716771"/>
                  <a:pt x="390355" y="755517"/>
                </a:cubicBezTo>
                <a:cubicBezTo>
                  <a:pt x="344721" y="794263"/>
                  <a:pt x="261203" y="782208"/>
                  <a:pt x="209542" y="822676"/>
                </a:cubicBezTo>
                <a:cubicBezTo>
                  <a:pt x="157881" y="863144"/>
                  <a:pt x="80389" y="998324"/>
                  <a:pt x="80389" y="998324"/>
                </a:cubicBezTo>
                <a:cubicBezTo>
                  <a:pt x="70918" y="1011239"/>
                  <a:pt x="165630" y="866588"/>
                  <a:pt x="152715" y="900168"/>
                </a:cubicBezTo>
                <a:cubicBezTo>
                  <a:pt x="139800" y="933748"/>
                  <a:pt x="17535" y="1179999"/>
                  <a:pt x="2898" y="1199802"/>
                </a:cubicBezTo>
                <a:cubicBezTo>
                  <a:pt x="-11739" y="1219605"/>
                  <a:pt x="32172" y="1099063"/>
                  <a:pt x="64891" y="1018988"/>
                </a:cubicBezTo>
                <a:cubicBezTo>
                  <a:pt x="97610" y="938913"/>
                  <a:pt x="188878" y="739157"/>
                  <a:pt x="199210" y="719354"/>
                </a:cubicBezTo>
                <a:cubicBezTo>
                  <a:pt x="209542" y="699551"/>
                  <a:pt x="111386" y="892419"/>
                  <a:pt x="126884" y="900168"/>
                </a:cubicBezTo>
                <a:cubicBezTo>
                  <a:pt x="142382" y="907917"/>
                  <a:pt x="248287" y="800290"/>
                  <a:pt x="292199" y="765849"/>
                </a:cubicBezTo>
                <a:cubicBezTo>
                  <a:pt x="336111" y="731408"/>
                  <a:pt x="361941" y="720215"/>
                  <a:pt x="390355" y="693524"/>
                </a:cubicBezTo>
                <a:cubicBezTo>
                  <a:pt x="418769" y="666833"/>
                  <a:pt x="440294" y="642724"/>
                  <a:pt x="462681" y="605700"/>
                </a:cubicBezTo>
                <a:cubicBezTo>
                  <a:pt x="485067" y="568676"/>
                  <a:pt x="524674" y="524764"/>
                  <a:pt x="524674" y="471381"/>
                </a:cubicBezTo>
                <a:cubicBezTo>
                  <a:pt x="524674" y="417998"/>
                  <a:pt x="463542" y="295734"/>
                  <a:pt x="462681" y="285402"/>
                </a:cubicBezTo>
                <a:cubicBezTo>
                  <a:pt x="461820" y="275070"/>
                  <a:pt x="500566" y="412832"/>
                  <a:pt x="519508" y="409388"/>
                </a:cubicBezTo>
                <a:cubicBezTo>
                  <a:pt x="538450" y="405944"/>
                  <a:pt x="559115" y="311232"/>
                  <a:pt x="576335" y="264737"/>
                </a:cubicBezTo>
                <a:cubicBezTo>
                  <a:pt x="593555" y="218242"/>
                  <a:pt x="602166" y="170026"/>
                  <a:pt x="622830" y="130419"/>
                </a:cubicBezTo>
                <a:cubicBezTo>
                  <a:pt x="643494" y="90812"/>
                  <a:pt x="727874" y="-28870"/>
                  <a:pt x="715820" y="64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44A7A4B8-CD53-6819-9675-FAD5D5844C73}"/>
              </a:ext>
            </a:extLst>
          </p:cNvPr>
          <p:cNvSpPr/>
          <p:nvPr/>
        </p:nvSpPr>
        <p:spPr>
          <a:xfrm>
            <a:off x="6612610" y="4577042"/>
            <a:ext cx="274573" cy="661793"/>
          </a:xfrm>
          <a:custGeom>
            <a:avLst/>
            <a:gdLst>
              <a:gd name="connsiteX0" fmla="*/ 273804 w 274573"/>
              <a:gd name="connsiteY0" fmla="*/ 124 h 661793"/>
              <a:gd name="connsiteX1" fmla="*/ 253139 w 274573"/>
              <a:gd name="connsiteY1" fmla="*/ 222266 h 661793"/>
              <a:gd name="connsiteX2" fmla="*/ 134319 w 274573"/>
              <a:gd name="connsiteY2" fmla="*/ 325589 h 661793"/>
              <a:gd name="connsiteX3" fmla="*/ 253139 w 274573"/>
              <a:gd name="connsiteY3" fmla="*/ 263595 h 661793"/>
              <a:gd name="connsiteX4" fmla="*/ 242807 w 274573"/>
              <a:gd name="connsiteY4" fmla="*/ 418578 h 661793"/>
              <a:gd name="connsiteX5" fmla="*/ 51661 w 274573"/>
              <a:gd name="connsiteY5" fmla="*/ 645887 h 661793"/>
              <a:gd name="connsiteX6" fmla="*/ 0 w 274573"/>
              <a:gd name="connsiteY6" fmla="*/ 640721 h 661793"/>
              <a:gd name="connsiteX7" fmla="*/ 51661 w 274573"/>
              <a:gd name="connsiteY7" fmla="*/ 625222 h 661793"/>
              <a:gd name="connsiteX8" fmla="*/ 72326 w 274573"/>
              <a:gd name="connsiteY8" fmla="*/ 449575 h 661793"/>
              <a:gd name="connsiteX9" fmla="*/ 77492 w 274573"/>
              <a:gd name="connsiteY9" fmla="*/ 558063 h 661793"/>
              <a:gd name="connsiteX10" fmla="*/ 242807 w 274573"/>
              <a:gd name="connsiteY10" fmla="*/ 454741 h 661793"/>
              <a:gd name="connsiteX11" fmla="*/ 129153 w 274573"/>
              <a:gd name="connsiteY11" fmla="*/ 387582 h 661793"/>
              <a:gd name="connsiteX12" fmla="*/ 242807 w 274573"/>
              <a:gd name="connsiteY12" fmla="*/ 387582 h 661793"/>
              <a:gd name="connsiteX13" fmla="*/ 253139 w 274573"/>
              <a:gd name="connsiteY13" fmla="*/ 242931 h 661793"/>
              <a:gd name="connsiteX14" fmla="*/ 196312 w 274573"/>
              <a:gd name="connsiteY14" fmla="*/ 273927 h 661793"/>
              <a:gd name="connsiteX15" fmla="*/ 242807 w 274573"/>
              <a:gd name="connsiteY15" fmla="*/ 191270 h 661793"/>
              <a:gd name="connsiteX16" fmla="*/ 273804 w 274573"/>
              <a:gd name="connsiteY16" fmla="*/ 124 h 661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74573" h="661793">
                <a:moveTo>
                  <a:pt x="273804" y="124"/>
                </a:moveTo>
                <a:cubicBezTo>
                  <a:pt x="275526" y="5290"/>
                  <a:pt x="276386" y="168022"/>
                  <a:pt x="253139" y="222266"/>
                </a:cubicBezTo>
                <a:cubicBezTo>
                  <a:pt x="229892" y="276510"/>
                  <a:pt x="134319" y="318701"/>
                  <a:pt x="134319" y="325589"/>
                </a:cubicBezTo>
                <a:cubicBezTo>
                  <a:pt x="134319" y="332477"/>
                  <a:pt x="235058" y="248097"/>
                  <a:pt x="253139" y="263595"/>
                </a:cubicBezTo>
                <a:cubicBezTo>
                  <a:pt x="271220" y="279093"/>
                  <a:pt x="276387" y="354863"/>
                  <a:pt x="242807" y="418578"/>
                </a:cubicBezTo>
                <a:cubicBezTo>
                  <a:pt x="209227" y="482293"/>
                  <a:pt x="92129" y="608863"/>
                  <a:pt x="51661" y="645887"/>
                </a:cubicBezTo>
                <a:cubicBezTo>
                  <a:pt x="11193" y="682911"/>
                  <a:pt x="0" y="644165"/>
                  <a:pt x="0" y="640721"/>
                </a:cubicBezTo>
                <a:cubicBezTo>
                  <a:pt x="0" y="637277"/>
                  <a:pt x="39607" y="657080"/>
                  <a:pt x="51661" y="625222"/>
                </a:cubicBezTo>
                <a:cubicBezTo>
                  <a:pt x="63715" y="593364"/>
                  <a:pt x="68021" y="460768"/>
                  <a:pt x="72326" y="449575"/>
                </a:cubicBezTo>
                <a:cubicBezTo>
                  <a:pt x="76631" y="438382"/>
                  <a:pt x="49079" y="557202"/>
                  <a:pt x="77492" y="558063"/>
                </a:cubicBezTo>
                <a:cubicBezTo>
                  <a:pt x="105905" y="558924"/>
                  <a:pt x="234197" y="483155"/>
                  <a:pt x="242807" y="454741"/>
                </a:cubicBezTo>
                <a:cubicBezTo>
                  <a:pt x="251417" y="426328"/>
                  <a:pt x="129153" y="398775"/>
                  <a:pt x="129153" y="387582"/>
                </a:cubicBezTo>
                <a:cubicBezTo>
                  <a:pt x="129153" y="376389"/>
                  <a:pt x="222143" y="411690"/>
                  <a:pt x="242807" y="387582"/>
                </a:cubicBezTo>
                <a:cubicBezTo>
                  <a:pt x="263471" y="363474"/>
                  <a:pt x="260888" y="261874"/>
                  <a:pt x="253139" y="242931"/>
                </a:cubicBezTo>
                <a:cubicBezTo>
                  <a:pt x="245390" y="223989"/>
                  <a:pt x="198034" y="282537"/>
                  <a:pt x="196312" y="273927"/>
                </a:cubicBezTo>
                <a:cubicBezTo>
                  <a:pt x="194590" y="265317"/>
                  <a:pt x="232475" y="230016"/>
                  <a:pt x="242807" y="191270"/>
                </a:cubicBezTo>
                <a:cubicBezTo>
                  <a:pt x="253139" y="152524"/>
                  <a:pt x="272082" y="-5042"/>
                  <a:pt x="273804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3CE9D608-3529-E5D2-A941-8798585C54A0}"/>
              </a:ext>
            </a:extLst>
          </p:cNvPr>
          <p:cNvSpPr/>
          <p:nvPr/>
        </p:nvSpPr>
        <p:spPr>
          <a:xfrm>
            <a:off x="2262274" y="3519051"/>
            <a:ext cx="280421" cy="681108"/>
          </a:xfrm>
          <a:custGeom>
            <a:avLst/>
            <a:gdLst>
              <a:gd name="connsiteX0" fmla="*/ 279448 w 280421"/>
              <a:gd name="connsiteY0" fmla="*/ 138549 h 681108"/>
              <a:gd name="connsiteX1" fmla="*/ 217455 w 280421"/>
              <a:gd name="connsiteY1" fmla="*/ 35227 h 681108"/>
              <a:gd name="connsiteX2" fmla="*/ 160628 w 280421"/>
              <a:gd name="connsiteY2" fmla="*/ 4230 h 681108"/>
              <a:gd name="connsiteX3" fmla="*/ 479 w 280421"/>
              <a:gd name="connsiteY3" fmla="*/ 117885 h 681108"/>
              <a:gd name="connsiteX4" fmla="*/ 108967 w 280421"/>
              <a:gd name="connsiteY4" fmla="*/ 55891 h 681108"/>
              <a:gd name="connsiteX5" fmla="*/ 41807 w 280421"/>
              <a:gd name="connsiteY5" fmla="*/ 143715 h 681108"/>
              <a:gd name="connsiteX6" fmla="*/ 21143 w 280421"/>
              <a:gd name="connsiteY6" fmla="*/ 314196 h 681108"/>
              <a:gd name="connsiteX7" fmla="*/ 31475 w 280421"/>
              <a:gd name="connsiteY7" fmla="*/ 293532 h 681108"/>
              <a:gd name="connsiteX8" fmla="*/ 10811 w 280421"/>
              <a:gd name="connsiteY8" fmla="*/ 675824 h 681108"/>
              <a:gd name="connsiteX9" fmla="*/ 26309 w 280421"/>
              <a:gd name="connsiteY9" fmla="*/ 495010 h 681108"/>
              <a:gd name="connsiteX10" fmla="*/ 52140 w 280421"/>
              <a:gd name="connsiteY10" fmla="*/ 195376 h 681108"/>
              <a:gd name="connsiteX11" fmla="*/ 150295 w 280421"/>
              <a:gd name="connsiteY11" fmla="*/ 24895 h 681108"/>
              <a:gd name="connsiteX12" fmla="*/ 31475 w 280421"/>
              <a:gd name="connsiteY12" fmla="*/ 159213 h 681108"/>
              <a:gd name="connsiteX13" fmla="*/ 165794 w 280421"/>
              <a:gd name="connsiteY13" fmla="*/ 35227 h 681108"/>
              <a:gd name="connsiteX14" fmla="*/ 279448 w 280421"/>
              <a:gd name="connsiteY14" fmla="*/ 138549 h 681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0421" h="681108">
                <a:moveTo>
                  <a:pt x="279448" y="138549"/>
                </a:moveTo>
                <a:cubicBezTo>
                  <a:pt x="288058" y="138549"/>
                  <a:pt x="237258" y="57613"/>
                  <a:pt x="217455" y="35227"/>
                </a:cubicBezTo>
                <a:cubicBezTo>
                  <a:pt x="197652" y="12840"/>
                  <a:pt x="196791" y="-9546"/>
                  <a:pt x="160628" y="4230"/>
                </a:cubicBezTo>
                <a:cubicBezTo>
                  <a:pt x="124465" y="18006"/>
                  <a:pt x="9089" y="109275"/>
                  <a:pt x="479" y="117885"/>
                </a:cubicBezTo>
                <a:cubicBezTo>
                  <a:pt x="-8131" y="126495"/>
                  <a:pt x="102079" y="51586"/>
                  <a:pt x="108967" y="55891"/>
                </a:cubicBezTo>
                <a:cubicBezTo>
                  <a:pt x="115855" y="60196"/>
                  <a:pt x="56444" y="100664"/>
                  <a:pt x="41807" y="143715"/>
                </a:cubicBezTo>
                <a:cubicBezTo>
                  <a:pt x="27170" y="186766"/>
                  <a:pt x="22865" y="289227"/>
                  <a:pt x="21143" y="314196"/>
                </a:cubicBezTo>
                <a:cubicBezTo>
                  <a:pt x="19421" y="339165"/>
                  <a:pt x="33197" y="233261"/>
                  <a:pt x="31475" y="293532"/>
                </a:cubicBezTo>
                <a:cubicBezTo>
                  <a:pt x="29753" y="353803"/>
                  <a:pt x="11672" y="642244"/>
                  <a:pt x="10811" y="675824"/>
                </a:cubicBezTo>
                <a:cubicBezTo>
                  <a:pt x="9950" y="709404"/>
                  <a:pt x="19421" y="575085"/>
                  <a:pt x="26309" y="495010"/>
                </a:cubicBezTo>
                <a:cubicBezTo>
                  <a:pt x="33197" y="414935"/>
                  <a:pt x="31476" y="273728"/>
                  <a:pt x="52140" y="195376"/>
                </a:cubicBezTo>
                <a:cubicBezTo>
                  <a:pt x="72804" y="117024"/>
                  <a:pt x="153739" y="30922"/>
                  <a:pt x="150295" y="24895"/>
                </a:cubicBezTo>
                <a:cubicBezTo>
                  <a:pt x="146851" y="18868"/>
                  <a:pt x="28892" y="157491"/>
                  <a:pt x="31475" y="159213"/>
                </a:cubicBezTo>
                <a:cubicBezTo>
                  <a:pt x="34058" y="160935"/>
                  <a:pt x="131353" y="41254"/>
                  <a:pt x="165794" y="35227"/>
                </a:cubicBezTo>
                <a:cubicBezTo>
                  <a:pt x="200235" y="29200"/>
                  <a:pt x="270838" y="138549"/>
                  <a:pt x="279448" y="1385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4050ED38-A154-CFB8-BF2B-72112B024561}"/>
              </a:ext>
            </a:extLst>
          </p:cNvPr>
          <p:cNvSpPr/>
          <p:nvPr/>
        </p:nvSpPr>
        <p:spPr>
          <a:xfrm>
            <a:off x="2304034" y="3564576"/>
            <a:ext cx="170763" cy="546021"/>
          </a:xfrm>
          <a:custGeom>
            <a:avLst/>
            <a:gdLst>
              <a:gd name="connsiteX0" fmla="*/ 47 w 170763"/>
              <a:gd name="connsiteY0" fmla="*/ 542475 h 546021"/>
              <a:gd name="connsiteX1" fmla="*/ 56874 w 170763"/>
              <a:gd name="connsiteY1" fmla="*/ 392658 h 546021"/>
              <a:gd name="connsiteX2" fmla="*/ 77539 w 170763"/>
              <a:gd name="connsiteY2" fmla="*/ 124021 h 546021"/>
              <a:gd name="connsiteX3" fmla="*/ 41376 w 170763"/>
              <a:gd name="connsiteY3" fmla="*/ 263505 h 546021"/>
              <a:gd name="connsiteX4" fmla="*/ 51708 w 170763"/>
              <a:gd name="connsiteY4" fmla="*/ 129187 h 546021"/>
              <a:gd name="connsiteX5" fmla="*/ 118868 w 170763"/>
              <a:gd name="connsiteY5" fmla="*/ 191180 h 546021"/>
              <a:gd name="connsiteX6" fmla="*/ 170529 w 170763"/>
              <a:gd name="connsiteY6" fmla="*/ 237675 h 546021"/>
              <a:gd name="connsiteX7" fmla="*/ 98203 w 170763"/>
              <a:gd name="connsiteY7" fmla="*/ 160183 h 546021"/>
              <a:gd name="connsiteX8" fmla="*/ 129200 w 170763"/>
              <a:gd name="connsiteY8" fmla="*/ 87858 h 546021"/>
              <a:gd name="connsiteX9" fmla="*/ 103369 w 170763"/>
              <a:gd name="connsiteY9" fmla="*/ 34 h 546021"/>
              <a:gd name="connsiteX10" fmla="*/ 118868 w 170763"/>
              <a:gd name="connsiteY10" fmla="*/ 98190 h 546021"/>
              <a:gd name="connsiteX11" fmla="*/ 46542 w 170763"/>
              <a:gd name="connsiteY11" fmla="*/ 139519 h 546021"/>
              <a:gd name="connsiteX12" fmla="*/ 41376 w 170763"/>
              <a:gd name="connsiteY12" fmla="*/ 217010 h 546021"/>
              <a:gd name="connsiteX13" fmla="*/ 46542 w 170763"/>
              <a:gd name="connsiteY13" fmla="*/ 299668 h 546021"/>
              <a:gd name="connsiteX14" fmla="*/ 67207 w 170763"/>
              <a:gd name="connsiteY14" fmla="*/ 248007 h 546021"/>
              <a:gd name="connsiteX15" fmla="*/ 47 w 170763"/>
              <a:gd name="connsiteY15" fmla="*/ 542475 h 546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0763" h="546021">
                <a:moveTo>
                  <a:pt x="47" y="542475"/>
                </a:moveTo>
                <a:cubicBezTo>
                  <a:pt x="-1675" y="566583"/>
                  <a:pt x="43959" y="462400"/>
                  <a:pt x="56874" y="392658"/>
                </a:cubicBezTo>
                <a:cubicBezTo>
                  <a:pt x="69789" y="322916"/>
                  <a:pt x="80122" y="145546"/>
                  <a:pt x="77539" y="124021"/>
                </a:cubicBezTo>
                <a:cubicBezTo>
                  <a:pt x="74956" y="102495"/>
                  <a:pt x="45681" y="262644"/>
                  <a:pt x="41376" y="263505"/>
                </a:cubicBezTo>
                <a:cubicBezTo>
                  <a:pt x="37071" y="264366"/>
                  <a:pt x="38793" y="141241"/>
                  <a:pt x="51708" y="129187"/>
                </a:cubicBezTo>
                <a:cubicBezTo>
                  <a:pt x="64623" y="117133"/>
                  <a:pt x="99065" y="173099"/>
                  <a:pt x="118868" y="191180"/>
                </a:cubicBezTo>
                <a:cubicBezTo>
                  <a:pt x="138671" y="209261"/>
                  <a:pt x="173973" y="242841"/>
                  <a:pt x="170529" y="237675"/>
                </a:cubicBezTo>
                <a:cubicBezTo>
                  <a:pt x="167085" y="232509"/>
                  <a:pt x="105091" y="185152"/>
                  <a:pt x="98203" y="160183"/>
                </a:cubicBezTo>
                <a:cubicBezTo>
                  <a:pt x="91315" y="135214"/>
                  <a:pt x="128339" y="114549"/>
                  <a:pt x="129200" y="87858"/>
                </a:cubicBezTo>
                <a:cubicBezTo>
                  <a:pt x="130061" y="61167"/>
                  <a:pt x="105091" y="-1688"/>
                  <a:pt x="103369" y="34"/>
                </a:cubicBezTo>
                <a:cubicBezTo>
                  <a:pt x="101647" y="1756"/>
                  <a:pt x="128339" y="74942"/>
                  <a:pt x="118868" y="98190"/>
                </a:cubicBezTo>
                <a:cubicBezTo>
                  <a:pt x="109397" y="121438"/>
                  <a:pt x="59457" y="119716"/>
                  <a:pt x="46542" y="139519"/>
                </a:cubicBezTo>
                <a:cubicBezTo>
                  <a:pt x="33627" y="159322"/>
                  <a:pt x="41376" y="190319"/>
                  <a:pt x="41376" y="217010"/>
                </a:cubicBezTo>
                <a:cubicBezTo>
                  <a:pt x="41376" y="243701"/>
                  <a:pt x="42237" y="294502"/>
                  <a:pt x="46542" y="299668"/>
                </a:cubicBezTo>
                <a:cubicBezTo>
                  <a:pt x="50847" y="304834"/>
                  <a:pt x="74956" y="204956"/>
                  <a:pt x="67207" y="248007"/>
                </a:cubicBezTo>
                <a:cubicBezTo>
                  <a:pt x="59458" y="291058"/>
                  <a:pt x="1769" y="518367"/>
                  <a:pt x="47" y="542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CA2F436C-7847-7F8F-FDFB-53A765FFA28C}"/>
              </a:ext>
            </a:extLst>
          </p:cNvPr>
          <p:cNvSpPr/>
          <p:nvPr/>
        </p:nvSpPr>
        <p:spPr>
          <a:xfrm>
            <a:off x="2302164" y="3688312"/>
            <a:ext cx="192045" cy="1080320"/>
          </a:xfrm>
          <a:custGeom>
            <a:avLst/>
            <a:gdLst>
              <a:gd name="connsiteX0" fmla="*/ 79409 w 192045"/>
              <a:gd name="connsiteY0" fmla="*/ 285 h 1080320"/>
              <a:gd name="connsiteX1" fmla="*/ 131070 w 192045"/>
              <a:gd name="connsiteY1" fmla="*/ 103607 h 1080320"/>
              <a:gd name="connsiteX2" fmla="*/ 22582 w 192045"/>
              <a:gd name="connsiteY2" fmla="*/ 377410 h 1080320"/>
              <a:gd name="connsiteX3" fmla="*/ 69077 w 192045"/>
              <a:gd name="connsiteY3" fmla="*/ 310251 h 1080320"/>
              <a:gd name="connsiteX4" fmla="*/ 12250 w 192045"/>
              <a:gd name="connsiteY4" fmla="*/ 558224 h 1080320"/>
              <a:gd name="connsiteX5" fmla="*/ 7083 w 192045"/>
              <a:gd name="connsiteY5" fmla="*/ 754535 h 1080320"/>
              <a:gd name="connsiteX6" fmla="*/ 7083 w 192045"/>
              <a:gd name="connsiteY6" fmla="*/ 723539 h 1080320"/>
              <a:gd name="connsiteX7" fmla="*/ 100073 w 192045"/>
              <a:gd name="connsiteY7" fmla="*/ 925017 h 1080320"/>
              <a:gd name="connsiteX8" fmla="*/ 156900 w 192045"/>
              <a:gd name="connsiteY8" fmla="*/ 904352 h 1080320"/>
              <a:gd name="connsiteX9" fmla="*/ 187897 w 192045"/>
              <a:gd name="connsiteY9" fmla="*/ 997342 h 1080320"/>
              <a:gd name="connsiteX10" fmla="*/ 63911 w 192045"/>
              <a:gd name="connsiteY10" fmla="*/ 1080000 h 1080320"/>
              <a:gd name="connsiteX11" fmla="*/ 172399 w 192045"/>
              <a:gd name="connsiteY11" fmla="*/ 966346 h 1080320"/>
              <a:gd name="connsiteX12" fmla="*/ 100073 w 192045"/>
              <a:gd name="connsiteY12" fmla="*/ 878522 h 1080320"/>
              <a:gd name="connsiteX13" fmla="*/ 89741 w 192045"/>
              <a:gd name="connsiteY13" fmla="*/ 801030 h 1080320"/>
              <a:gd name="connsiteX14" fmla="*/ 105239 w 192045"/>
              <a:gd name="connsiteY14" fmla="*/ 315417 h 1080320"/>
              <a:gd name="connsiteX15" fmla="*/ 69077 w 192045"/>
              <a:gd name="connsiteY15" fmla="*/ 832027 h 1080320"/>
              <a:gd name="connsiteX16" fmla="*/ 17416 w 192045"/>
              <a:gd name="connsiteY16" fmla="*/ 671878 h 1080320"/>
              <a:gd name="connsiteX17" fmla="*/ 84575 w 192045"/>
              <a:gd name="connsiteY17" fmla="*/ 320583 h 1080320"/>
              <a:gd name="connsiteX18" fmla="*/ 162067 w 192045"/>
              <a:gd name="connsiteY18" fmla="*/ 129437 h 1080320"/>
              <a:gd name="connsiteX19" fmla="*/ 79409 w 192045"/>
              <a:gd name="connsiteY19" fmla="*/ 285 h 108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2045" h="1080320">
                <a:moveTo>
                  <a:pt x="79409" y="285"/>
                </a:moveTo>
                <a:cubicBezTo>
                  <a:pt x="74243" y="-4020"/>
                  <a:pt x="140541" y="40753"/>
                  <a:pt x="131070" y="103607"/>
                </a:cubicBezTo>
                <a:cubicBezTo>
                  <a:pt x="121599" y="166461"/>
                  <a:pt x="32914" y="342970"/>
                  <a:pt x="22582" y="377410"/>
                </a:cubicBezTo>
                <a:cubicBezTo>
                  <a:pt x="12250" y="411850"/>
                  <a:pt x="70799" y="280116"/>
                  <a:pt x="69077" y="310251"/>
                </a:cubicBezTo>
                <a:cubicBezTo>
                  <a:pt x="67355" y="340386"/>
                  <a:pt x="22582" y="484177"/>
                  <a:pt x="12250" y="558224"/>
                </a:cubicBezTo>
                <a:cubicBezTo>
                  <a:pt x="1918" y="632271"/>
                  <a:pt x="7944" y="726983"/>
                  <a:pt x="7083" y="754535"/>
                </a:cubicBezTo>
                <a:cubicBezTo>
                  <a:pt x="6222" y="782087"/>
                  <a:pt x="-8415" y="695125"/>
                  <a:pt x="7083" y="723539"/>
                </a:cubicBezTo>
                <a:cubicBezTo>
                  <a:pt x="22581" y="751953"/>
                  <a:pt x="75104" y="894882"/>
                  <a:pt x="100073" y="925017"/>
                </a:cubicBezTo>
                <a:cubicBezTo>
                  <a:pt x="125042" y="955152"/>
                  <a:pt x="142263" y="892298"/>
                  <a:pt x="156900" y="904352"/>
                </a:cubicBezTo>
                <a:cubicBezTo>
                  <a:pt x="171537" y="916406"/>
                  <a:pt x="203395" y="968067"/>
                  <a:pt x="187897" y="997342"/>
                </a:cubicBezTo>
                <a:cubicBezTo>
                  <a:pt x="172399" y="1026617"/>
                  <a:pt x="66494" y="1085166"/>
                  <a:pt x="63911" y="1080000"/>
                </a:cubicBezTo>
                <a:cubicBezTo>
                  <a:pt x="61328" y="1074834"/>
                  <a:pt x="166372" y="999926"/>
                  <a:pt x="172399" y="966346"/>
                </a:cubicBezTo>
                <a:cubicBezTo>
                  <a:pt x="178426" y="932766"/>
                  <a:pt x="113849" y="906075"/>
                  <a:pt x="100073" y="878522"/>
                </a:cubicBezTo>
                <a:cubicBezTo>
                  <a:pt x="86297" y="850969"/>
                  <a:pt x="88880" y="894881"/>
                  <a:pt x="89741" y="801030"/>
                </a:cubicBezTo>
                <a:cubicBezTo>
                  <a:pt x="90602" y="707179"/>
                  <a:pt x="108683" y="310251"/>
                  <a:pt x="105239" y="315417"/>
                </a:cubicBezTo>
                <a:cubicBezTo>
                  <a:pt x="101795" y="320583"/>
                  <a:pt x="83714" y="772617"/>
                  <a:pt x="69077" y="832027"/>
                </a:cubicBezTo>
                <a:cubicBezTo>
                  <a:pt x="54440" y="891437"/>
                  <a:pt x="14833" y="757119"/>
                  <a:pt x="17416" y="671878"/>
                </a:cubicBezTo>
                <a:cubicBezTo>
                  <a:pt x="19999" y="586637"/>
                  <a:pt x="60467" y="410990"/>
                  <a:pt x="84575" y="320583"/>
                </a:cubicBezTo>
                <a:cubicBezTo>
                  <a:pt x="108683" y="230176"/>
                  <a:pt x="155179" y="180237"/>
                  <a:pt x="162067" y="129437"/>
                </a:cubicBezTo>
                <a:cubicBezTo>
                  <a:pt x="168955" y="78637"/>
                  <a:pt x="84575" y="4590"/>
                  <a:pt x="79409" y="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F208A727-CCAD-794D-01EE-E8925C4F91EE}"/>
              </a:ext>
            </a:extLst>
          </p:cNvPr>
          <p:cNvSpPr/>
          <p:nvPr/>
        </p:nvSpPr>
        <p:spPr>
          <a:xfrm>
            <a:off x="2417574" y="3974246"/>
            <a:ext cx="151140" cy="1150977"/>
          </a:xfrm>
          <a:custGeom>
            <a:avLst/>
            <a:gdLst>
              <a:gd name="connsiteX0" fmla="*/ 46657 w 151140"/>
              <a:gd name="connsiteY0" fmla="*/ 19151 h 1150977"/>
              <a:gd name="connsiteX1" fmla="*/ 46657 w 151140"/>
              <a:gd name="connsiteY1" fmla="*/ 70812 h 1150977"/>
              <a:gd name="connsiteX2" fmla="*/ 31158 w 151140"/>
              <a:gd name="connsiteY2" fmla="*/ 453103 h 1150977"/>
              <a:gd name="connsiteX3" fmla="*/ 87985 w 151140"/>
              <a:gd name="connsiteY3" fmla="*/ 587422 h 1150977"/>
              <a:gd name="connsiteX4" fmla="*/ 103484 w 151140"/>
              <a:gd name="connsiteY4" fmla="*/ 577090 h 1150977"/>
              <a:gd name="connsiteX5" fmla="*/ 98318 w 151140"/>
              <a:gd name="connsiteY5" fmla="*/ 892222 h 1150977"/>
              <a:gd name="connsiteX6" fmla="*/ 113816 w 151140"/>
              <a:gd name="connsiteY6" fmla="*/ 778568 h 1150977"/>
              <a:gd name="connsiteX7" fmla="*/ 149979 w 151140"/>
              <a:gd name="connsiteY7" fmla="*/ 1150527 h 1150977"/>
              <a:gd name="connsiteX8" fmla="*/ 139646 w 151140"/>
              <a:gd name="connsiteY8" fmla="*/ 850893 h 1150977"/>
              <a:gd name="connsiteX9" fmla="*/ 113816 w 151140"/>
              <a:gd name="connsiteY9" fmla="*/ 680412 h 1150977"/>
              <a:gd name="connsiteX10" fmla="*/ 72487 w 151140"/>
              <a:gd name="connsiteY10" fmla="*/ 587422 h 1150977"/>
              <a:gd name="connsiteX11" fmla="*/ 162 w 151140"/>
              <a:gd name="connsiteY11" fmla="*/ 509930 h 1150977"/>
              <a:gd name="connsiteX12" fmla="*/ 51823 w 151140"/>
              <a:gd name="connsiteY12" fmla="*/ 566757 h 1150977"/>
              <a:gd name="connsiteX13" fmla="*/ 15660 w 151140"/>
              <a:gd name="connsiteY13" fmla="*/ 292954 h 1150977"/>
              <a:gd name="connsiteX14" fmla="*/ 46657 w 151140"/>
              <a:gd name="connsiteY14" fmla="*/ 19151 h 1150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1140" h="1150977">
                <a:moveTo>
                  <a:pt x="46657" y="19151"/>
                </a:moveTo>
                <a:cubicBezTo>
                  <a:pt x="51823" y="-17873"/>
                  <a:pt x="49240" y="-1513"/>
                  <a:pt x="46657" y="70812"/>
                </a:cubicBezTo>
                <a:cubicBezTo>
                  <a:pt x="44074" y="143137"/>
                  <a:pt x="24270" y="367001"/>
                  <a:pt x="31158" y="453103"/>
                </a:cubicBezTo>
                <a:cubicBezTo>
                  <a:pt x="38046" y="539205"/>
                  <a:pt x="75931" y="566758"/>
                  <a:pt x="87985" y="587422"/>
                </a:cubicBezTo>
                <a:cubicBezTo>
                  <a:pt x="100039" y="608086"/>
                  <a:pt x="101762" y="526290"/>
                  <a:pt x="103484" y="577090"/>
                </a:cubicBezTo>
                <a:cubicBezTo>
                  <a:pt x="105206" y="627890"/>
                  <a:pt x="96596" y="858643"/>
                  <a:pt x="98318" y="892222"/>
                </a:cubicBezTo>
                <a:cubicBezTo>
                  <a:pt x="100040" y="925801"/>
                  <a:pt x="105206" y="735517"/>
                  <a:pt x="113816" y="778568"/>
                </a:cubicBezTo>
                <a:cubicBezTo>
                  <a:pt x="122426" y="821619"/>
                  <a:pt x="145674" y="1138473"/>
                  <a:pt x="149979" y="1150527"/>
                </a:cubicBezTo>
                <a:cubicBezTo>
                  <a:pt x="154284" y="1162581"/>
                  <a:pt x="145673" y="929245"/>
                  <a:pt x="139646" y="850893"/>
                </a:cubicBezTo>
                <a:cubicBezTo>
                  <a:pt x="133619" y="772541"/>
                  <a:pt x="125009" y="724324"/>
                  <a:pt x="113816" y="680412"/>
                </a:cubicBezTo>
                <a:cubicBezTo>
                  <a:pt x="102623" y="636500"/>
                  <a:pt x="91429" y="615836"/>
                  <a:pt x="72487" y="587422"/>
                </a:cubicBezTo>
                <a:cubicBezTo>
                  <a:pt x="53545" y="559008"/>
                  <a:pt x="3606" y="513374"/>
                  <a:pt x="162" y="509930"/>
                </a:cubicBezTo>
                <a:cubicBezTo>
                  <a:pt x="-3282" y="506486"/>
                  <a:pt x="49240" y="602920"/>
                  <a:pt x="51823" y="566757"/>
                </a:cubicBezTo>
                <a:cubicBezTo>
                  <a:pt x="54406" y="530594"/>
                  <a:pt x="16521" y="379917"/>
                  <a:pt x="15660" y="292954"/>
                </a:cubicBezTo>
                <a:cubicBezTo>
                  <a:pt x="14799" y="205991"/>
                  <a:pt x="41491" y="56175"/>
                  <a:pt x="46657" y="19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0DEF7B72-3E67-B80B-10B3-03EF6BBB917C}"/>
              </a:ext>
            </a:extLst>
          </p:cNvPr>
          <p:cNvSpPr/>
          <p:nvPr/>
        </p:nvSpPr>
        <p:spPr>
          <a:xfrm>
            <a:off x="2222936" y="4058310"/>
            <a:ext cx="336119" cy="1039902"/>
          </a:xfrm>
          <a:custGeom>
            <a:avLst/>
            <a:gdLst>
              <a:gd name="connsiteX0" fmla="*/ 86311 w 336119"/>
              <a:gd name="connsiteY0" fmla="*/ 7412 h 1039902"/>
              <a:gd name="connsiteX1" fmla="*/ 3654 w 336119"/>
              <a:gd name="connsiteY1" fmla="*/ 436198 h 1039902"/>
              <a:gd name="connsiteX2" fmla="*/ 19152 w 336119"/>
              <a:gd name="connsiteY2" fmla="*/ 431032 h 1039902"/>
              <a:gd name="connsiteX3" fmla="*/ 60481 w 336119"/>
              <a:gd name="connsiteY3" fmla="*/ 668673 h 1039902"/>
              <a:gd name="connsiteX4" fmla="*/ 81145 w 336119"/>
              <a:gd name="connsiteY4" fmla="*/ 673839 h 1039902"/>
              <a:gd name="connsiteX5" fmla="*/ 225796 w 336119"/>
              <a:gd name="connsiteY5" fmla="*/ 911480 h 1039902"/>
              <a:gd name="connsiteX6" fmla="*/ 199966 w 336119"/>
              <a:gd name="connsiteY6" fmla="*/ 839154 h 1039902"/>
              <a:gd name="connsiteX7" fmla="*/ 334284 w 336119"/>
              <a:gd name="connsiteY7" fmla="*/ 1035466 h 1039902"/>
              <a:gd name="connsiteX8" fmla="*/ 267125 w 336119"/>
              <a:gd name="connsiteY8" fmla="*/ 947643 h 1039902"/>
              <a:gd name="connsiteX9" fmla="*/ 117308 w 336119"/>
              <a:gd name="connsiteY9" fmla="*/ 632510 h 1039902"/>
              <a:gd name="connsiteX10" fmla="*/ 179301 w 336119"/>
              <a:gd name="connsiteY10" fmla="*/ 823656 h 1039902"/>
              <a:gd name="connsiteX11" fmla="*/ 81145 w 336119"/>
              <a:gd name="connsiteY11" fmla="*/ 472361 h 1039902"/>
              <a:gd name="connsiteX12" fmla="*/ 117308 w 336119"/>
              <a:gd name="connsiteY12" fmla="*/ 679005 h 1039902"/>
              <a:gd name="connsiteX13" fmla="*/ 50149 w 336119"/>
              <a:gd name="connsiteY13" fmla="*/ 565351 h 1039902"/>
              <a:gd name="connsiteX14" fmla="*/ 39817 w 336119"/>
              <a:gd name="connsiteY14" fmla="*/ 425866 h 1039902"/>
              <a:gd name="connsiteX15" fmla="*/ 86311 w 336119"/>
              <a:gd name="connsiteY15" fmla="*/ 193392 h 1039902"/>
              <a:gd name="connsiteX16" fmla="*/ 60481 w 336119"/>
              <a:gd name="connsiteY16" fmla="*/ 270883 h 1039902"/>
              <a:gd name="connsiteX17" fmla="*/ 55315 w 336119"/>
              <a:gd name="connsiteY17" fmla="*/ 172727 h 1039902"/>
              <a:gd name="connsiteX18" fmla="*/ 86311 w 336119"/>
              <a:gd name="connsiteY18" fmla="*/ 7412 h 103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36119" h="1039902">
                <a:moveTo>
                  <a:pt x="86311" y="7412"/>
                </a:moveTo>
                <a:cubicBezTo>
                  <a:pt x="77701" y="51324"/>
                  <a:pt x="14847" y="365595"/>
                  <a:pt x="3654" y="436198"/>
                </a:cubicBezTo>
                <a:cubicBezTo>
                  <a:pt x="-7539" y="506801"/>
                  <a:pt x="9681" y="392286"/>
                  <a:pt x="19152" y="431032"/>
                </a:cubicBezTo>
                <a:cubicBezTo>
                  <a:pt x="28623" y="469778"/>
                  <a:pt x="50149" y="628205"/>
                  <a:pt x="60481" y="668673"/>
                </a:cubicBezTo>
                <a:cubicBezTo>
                  <a:pt x="70813" y="709141"/>
                  <a:pt x="53593" y="633371"/>
                  <a:pt x="81145" y="673839"/>
                </a:cubicBezTo>
                <a:cubicBezTo>
                  <a:pt x="108697" y="714307"/>
                  <a:pt x="205993" y="883928"/>
                  <a:pt x="225796" y="911480"/>
                </a:cubicBezTo>
                <a:cubicBezTo>
                  <a:pt x="245600" y="939033"/>
                  <a:pt x="181885" y="818490"/>
                  <a:pt x="199966" y="839154"/>
                </a:cubicBezTo>
                <a:cubicBezTo>
                  <a:pt x="218047" y="859818"/>
                  <a:pt x="323091" y="1017385"/>
                  <a:pt x="334284" y="1035466"/>
                </a:cubicBezTo>
                <a:cubicBezTo>
                  <a:pt x="345477" y="1053547"/>
                  <a:pt x="303288" y="1014802"/>
                  <a:pt x="267125" y="947643"/>
                </a:cubicBezTo>
                <a:cubicBezTo>
                  <a:pt x="230962" y="880484"/>
                  <a:pt x="131945" y="653175"/>
                  <a:pt x="117308" y="632510"/>
                </a:cubicBezTo>
                <a:cubicBezTo>
                  <a:pt x="102671" y="611846"/>
                  <a:pt x="185328" y="850347"/>
                  <a:pt x="179301" y="823656"/>
                </a:cubicBezTo>
                <a:cubicBezTo>
                  <a:pt x="173274" y="796965"/>
                  <a:pt x="91477" y="496470"/>
                  <a:pt x="81145" y="472361"/>
                </a:cubicBezTo>
                <a:cubicBezTo>
                  <a:pt x="70813" y="448253"/>
                  <a:pt x="122474" y="663507"/>
                  <a:pt x="117308" y="679005"/>
                </a:cubicBezTo>
                <a:cubicBezTo>
                  <a:pt x="112142" y="694503"/>
                  <a:pt x="63064" y="607541"/>
                  <a:pt x="50149" y="565351"/>
                </a:cubicBezTo>
                <a:cubicBezTo>
                  <a:pt x="37234" y="523161"/>
                  <a:pt x="33790" y="487859"/>
                  <a:pt x="39817" y="425866"/>
                </a:cubicBezTo>
                <a:cubicBezTo>
                  <a:pt x="45844" y="363873"/>
                  <a:pt x="82867" y="219222"/>
                  <a:pt x="86311" y="193392"/>
                </a:cubicBezTo>
                <a:cubicBezTo>
                  <a:pt x="89755" y="167562"/>
                  <a:pt x="65647" y="274327"/>
                  <a:pt x="60481" y="270883"/>
                </a:cubicBezTo>
                <a:cubicBezTo>
                  <a:pt x="55315" y="267439"/>
                  <a:pt x="45844" y="218361"/>
                  <a:pt x="55315" y="172727"/>
                </a:cubicBezTo>
                <a:cubicBezTo>
                  <a:pt x="64786" y="127093"/>
                  <a:pt x="94921" y="-36500"/>
                  <a:pt x="86311" y="74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52EF42C5-6280-0E80-F3A3-53AAEB351F1D}"/>
              </a:ext>
            </a:extLst>
          </p:cNvPr>
          <p:cNvSpPr/>
          <p:nvPr/>
        </p:nvSpPr>
        <p:spPr>
          <a:xfrm>
            <a:off x="2545400" y="3630438"/>
            <a:ext cx="300503" cy="1606017"/>
          </a:xfrm>
          <a:custGeom>
            <a:avLst/>
            <a:gdLst>
              <a:gd name="connsiteX0" fmla="*/ 295236 w 300503"/>
              <a:gd name="connsiteY0" fmla="*/ 8424 h 1606017"/>
              <a:gd name="connsiteX1" fmla="*/ 62889 w 300503"/>
              <a:gd name="connsiteY1" fmla="*/ 675487 h 1606017"/>
              <a:gd name="connsiteX2" fmla="*/ 89121 w 300503"/>
              <a:gd name="connsiteY2" fmla="*/ 585546 h 1606017"/>
              <a:gd name="connsiteX3" fmla="*/ 2928 w 300503"/>
              <a:gd name="connsiteY3" fmla="*/ 945310 h 1606017"/>
              <a:gd name="connsiteX4" fmla="*/ 21666 w 300503"/>
              <a:gd name="connsiteY4" fmla="*/ 844126 h 1606017"/>
              <a:gd name="connsiteX5" fmla="*/ 36656 w 300503"/>
              <a:gd name="connsiteY5" fmla="*/ 1147677 h 1606017"/>
              <a:gd name="connsiteX6" fmla="*/ 62889 w 300503"/>
              <a:gd name="connsiteY6" fmla="*/ 1057736 h 1606017"/>
              <a:gd name="connsiteX7" fmla="*/ 194052 w 300503"/>
              <a:gd name="connsiteY7" fmla="*/ 1380024 h 1606017"/>
              <a:gd name="connsiteX8" fmla="*/ 51646 w 300503"/>
              <a:gd name="connsiteY8" fmla="*/ 1050241 h 1606017"/>
              <a:gd name="connsiteX9" fmla="*/ 51646 w 300503"/>
              <a:gd name="connsiteY9" fmla="*/ 1604877 h 1606017"/>
              <a:gd name="connsiteX10" fmla="*/ 40403 w 300503"/>
              <a:gd name="connsiteY10" fmla="*/ 874106 h 1606017"/>
              <a:gd name="connsiteX11" fmla="*/ 130344 w 300503"/>
              <a:gd name="connsiteY11" fmla="*/ 338208 h 1606017"/>
              <a:gd name="connsiteX12" fmla="*/ 44151 w 300503"/>
              <a:gd name="connsiteY12" fmla="*/ 675487 h 1606017"/>
              <a:gd name="connsiteX13" fmla="*/ 186557 w 300503"/>
              <a:gd name="connsiteY13" fmla="*/ 368188 h 1606017"/>
              <a:gd name="connsiteX14" fmla="*/ 265256 w 300503"/>
              <a:gd name="connsiteY14" fmla="*/ 105860 h 1606017"/>
              <a:gd name="connsiteX15" fmla="*/ 227780 w 300503"/>
              <a:gd name="connsiteY15" fmla="*/ 285742 h 1606017"/>
              <a:gd name="connsiteX16" fmla="*/ 295236 w 300503"/>
              <a:gd name="connsiteY16" fmla="*/ 8424 h 1606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00503" h="1606017">
                <a:moveTo>
                  <a:pt x="295236" y="8424"/>
                </a:moveTo>
                <a:cubicBezTo>
                  <a:pt x="267754" y="73382"/>
                  <a:pt x="97241" y="579300"/>
                  <a:pt x="62889" y="675487"/>
                </a:cubicBezTo>
                <a:cubicBezTo>
                  <a:pt x="28537" y="771674"/>
                  <a:pt x="99115" y="540575"/>
                  <a:pt x="89121" y="585546"/>
                </a:cubicBezTo>
                <a:cubicBezTo>
                  <a:pt x="79127" y="630517"/>
                  <a:pt x="14170" y="902213"/>
                  <a:pt x="2928" y="945310"/>
                </a:cubicBezTo>
                <a:cubicBezTo>
                  <a:pt x="-8315" y="988407"/>
                  <a:pt x="16045" y="810398"/>
                  <a:pt x="21666" y="844126"/>
                </a:cubicBezTo>
                <a:cubicBezTo>
                  <a:pt x="27287" y="877854"/>
                  <a:pt x="29785" y="1112075"/>
                  <a:pt x="36656" y="1147677"/>
                </a:cubicBezTo>
                <a:cubicBezTo>
                  <a:pt x="43526" y="1183279"/>
                  <a:pt x="36656" y="1019012"/>
                  <a:pt x="62889" y="1057736"/>
                </a:cubicBezTo>
                <a:cubicBezTo>
                  <a:pt x="89122" y="1096460"/>
                  <a:pt x="195926" y="1381273"/>
                  <a:pt x="194052" y="1380024"/>
                </a:cubicBezTo>
                <a:cubicBezTo>
                  <a:pt x="192178" y="1378775"/>
                  <a:pt x="75380" y="1012766"/>
                  <a:pt x="51646" y="1050241"/>
                </a:cubicBezTo>
                <a:cubicBezTo>
                  <a:pt x="27912" y="1087717"/>
                  <a:pt x="53520" y="1634233"/>
                  <a:pt x="51646" y="1604877"/>
                </a:cubicBezTo>
                <a:cubicBezTo>
                  <a:pt x="49772" y="1575521"/>
                  <a:pt x="27287" y="1085218"/>
                  <a:pt x="40403" y="874106"/>
                </a:cubicBezTo>
                <a:cubicBezTo>
                  <a:pt x="53519" y="662995"/>
                  <a:pt x="129719" y="371311"/>
                  <a:pt x="130344" y="338208"/>
                </a:cubicBezTo>
                <a:cubicBezTo>
                  <a:pt x="130969" y="305105"/>
                  <a:pt x="34782" y="670490"/>
                  <a:pt x="44151" y="675487"/>
                </a:cubicBezTo>
                <a:cubicBezTo>
                  <a:pt x="53520" y="680484"/>
                  <a:pt x="149706" y="463126"/>
                  <a:pt x="186557" y="368188"/>
                </a:cubicBezTo>
                <a:cubicBezTo>
                  <a:pt x="223408" y="273250"/>
                  <a:pt x="258386" y="119601"/>
                  <a:pt x="265256" y="105860"/>
                </a:cubicBezTo>
                <a:cubicBezTo>
                  <a:pt x="272126" y="92119"/>
                  <a:pt x="221534" y="296360"/>
                  <a:pt x="227780" y="285742"/>
                </a:cubicBezTo>
                <a:cubicBezTo>
                  <a:pt x="234026" y="275124"/>
                  <a:pt x="322718" y="-56534"/>
                  <a:pt x="295236" y="8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FFDB3644-7F28-5253-7BB4-A4AF77D93FDD}"/>
              </a:ext>
            </a:extLst>
          </p:cNvPr>
          <p:cNvSpPr/>
          <p:nvPr/>
        </p:nvSpPr>
        <p:spPr>
          <a:xfrm>
            <a:off x="6279053" y="4152274"/>
            <a:ext cx="320768" cy="1606173"/>
          </a:xfrm>
          <a:custGeom>
            <a:avLst/>
            <a:gdLst>
              <a:gd name="connsiteX0" fmla="*/ 1826 w 320768"/>
              <a:gd name="connsiteY0" fmla="*/ 1603949 h 1606173"/>
              <a:gd name="connsiteX1" fmla="*/ 271649 w 320768"/>
              <a:gd name="connsiteY1" fmla="*/ 1038070 h 1606173"/>
              <a:gd name="connsiteX2" fmla="*/ 155475 w 320768"/>
              <a:gd name="connsiteY2" fmla="*/ 1210457 h 1606173"/>
              <a:gd name="connsiteX3" fmla="*/ 305377 w 320768"/>
              <a:gd name="connsiteY3" fmla="*/ 618346 h 1606173"/>
              <a:gd name="connsiteX4" fmla="*/ 309124 w 320768"/>
              <a:gd name="connsiteY4" fmla="*/ 708287 h 1606173"/>
              <a:gd name="connsiteX5" fmla="*/ 245416 w 320768"/>
              <a:gd name="connsiteY5" fmla="*/ 400988 h 1606173"/>
              <a:gd name="connsiteX6" fmla="*/ 297881 w 320768"/>
              <a:gd name="connsiteY6" fmla="*/ 1 h 1606173"/>
              <a:gd name="connsiteX7" fmla="*/ 226678 w 320768"/>
              <a:gd name="connsiteY7" fmla="*/ 404736 h 1606173"/>
              <a:gd name="connsiteX8" fmla="*/ 297881 w 320768"/>
              <a:gd name="connsiteY8" fmla="*/ 614598 h 1606173"/>
              <a:gd name="connsiteX9" fmla="*/ 215436 w 320768"/>
              <a:gd name="connsiteY9" fmla="*/ 1030575 h 1606173"/>
              <a:gd name="connsiteX10" fmla="*/ 230426 w 320768"/>
              <a:gd name="connsiteY10" fmla="*/ 1026828 h 1606173"/>
              <a:gd name="connsiteX11" fmla="*/ 35554 w 320768"/>
              <a:gd name="connsiteY11" fmla="*/ 1371601 h 1606173"/>
              <a:gd name="connsiteX12" fmla="*/ 147980 w 320768"/>
              <a:gd name="connsiteY12" fmla="*/ 1240437 h 1606173"/>
              <a:gd name="connsiteX13" fmla="*/ 1826 w 320768"/>
              <a:gd name="connsiteY13" fmla="*/ 1603949 h 1606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0768" h="1606173">
                <a:moveTo>
                  <a:pt x="1826" y="1603949"/>
                </a:moveTo>
                <a:cubicBezTo>
                  <a:pt x="22438" y="1570221"/>
                  <a:pt x="246041" y="1103652"/>
                  <a:pt x="271649" y="1038070"/>
                </a:cubicBezTo>
                <a:cubicBezTo>
                  <a:pt x="297257" y="972488"/>
                  <a:pt x="149854" y="1280411"/>
                  <a:pt x="155475" y="1210457"/>
                </a:cubicBezTo>
                <a:cubicBezTo>
                  <a:pt x="161096" y="1140503"/>
                  <a:pt x="279769" y="702041"/>
                  <a:pt x="305377" y="618346"/>
                </a:cubicBezTo>
                <a:cubicBezTo>
                  <a:pt x="330985" y="534651"/>
                  <a:pt x="319118" y="744513"/>
                  <a:pt x="309124" y="708287"/>
                </a:cubicBezTo>
                <a:cubicBezTo>
                  <a:pt x="299131" y="672061"/>
                  <a:pt x="247290" y="519036"/>
                  <a:pt x="245416" y="400988"/>
                </a:cubicBezTo>
                <a:cubicBezTo>
                  <a:pt x="243542" y="282940"/>
                  <a:pt x="301004" y="-624"/>
                  <a:pt x="297881" y="1"/>
                </a:cubicBezTo>
                <a:cubicBezTo>
                  <a:pt x="294758" y="626"/>
                  <a:pt x="226678" y="302303"/>
                  <a:pt x="226678" y="404736"/>
                </a:cubicBezTo>
                <a:cubicBezTo>
                  <a:pt x="226678" y="507169"/>
                  <a:pt x="299755" y="510292"/>
                  <a:pt x="297881" y="614598"/>
                </a:cubicBezTo>
                <a:cubicBezTo>
                  <a:pt x="296007" y="718904"/>
                  <a:pt x="226678" y="961870"/>
                  <a:pt x="215436" y="1030575"/>
                </a:cubicBezTo>
                <a:cubicBezTo>
                  <a:pt x="204194" y="1099280"/>
                  <a:pt x="260406" y="969990"/>
                  <a:pt x="230426" y="1026828"/>
                </a:cubicBezTo>
                <a:cubicBezTo>
                  <a:pt x="200446" y="1083666"/>
                  <a:pt x="49295" y="1335999"/>
                  <a:pt x="35554" y="1371601"/>
                </a:cubicBezTo>
                <a:cubicBezTo>
                  <a:pt x="21813" y="1407203"/>
                  <a:pt x="154226" y="1203586"/>
                  <a:pt x="147980" y="1240437"/>
                </a:cubicBezTo>
                <a:cubicBezTo>
                  <a:pt x="141734" y="1277288"/>
                  <a:pt x="-18786" y="1637677"/>
                  <a:pt x="1826" y="16039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F0C7F3DD-30FC-E395-CFFB-254B81CA69C9}"/>
              </a:ext>
            </a:extLst>
          </p:cNvPr>
          <p:cNvSpPr/>
          <p:nvPr/>
        </p:nvSpPr>
        <p:spPr>
          <a:xfrm>
            <a:off x="2752840" y="2410653"/>
            <a:ext cx="1296744" cy="1317350"/>
          </a:xfrm>
          <a:custGeom>
            <a:avLst/>
            <a:gdLst>
              <a:gd name="connsiteX0" fmla="*/ 1296646 w 1296744"/>
              <a:gd name="connsiteY0" fmla="*/ 951 h 1317350"/>
              <a:gd name="connsiteX1" fmla="*/ 633455 w 1296744"/>
              <a:gd name="connsiteY1" fmla="*/ 533514 h 1317350"/>
              <a:gd name="connsiteX2" fmla="*/ 321956 w 1296744"/>
              <a:gd name="connsiteY2" fmla="*/ 824916 h 1317350"/>
              <a:gd name="connsiteX3" fmla="*/ 693745 w 1296744"/>
              <a:gd name="connsiteY3" fmla="*/ 412934 h 1317350"/>
              <a:gd name="connsiteX4" fmla="*/ 261665 w 1296744"/>
              <a:gd name="connsiteY4" fmla="*/ 834965 h 1317350"/>
              <a:gd name="connsiteX5" fmla="*/ 171230 w 1296744"/>
              <a:gd name="connsiteY5" fmla="*/ 1076125 h 1317350"/>
              <a:gd name="connsiteX6" fmla="*/ 261665 w 1296744"/>
              <a:gd name="connsiteY6" fmla="*/ 774674 h 1317350"/>
              <a:gd name="connsiteX7" fmla="*/ 408 w 1296744"/>
              <a:gd name="connsiteY7" fmla="*/ 1317285 h 1317350"/>
              <a:gd name="connsiteX8" fmla="*/ 332004 w 1296744"/>
              <a:gd name="connsiteY8" fmla="*/ 734481 h 1317350"/>
              <a:gd name="connsiteX9" fmla="*/ 774131 w 1296744"/>
              <a:gd name="connsiteY9" fmla="*/ 362692 h 1317350"/>
              <a:gd name="connsiteX10" fmla="*/ 683696 w 1296744"/>
              <a:gd name="connsiteY10" fmla="*/ 402885 h 1317350"/>
              <a:gd name="connsiteX11" fmla="*/ 1296646 w 1296744"/>
              <a:gd name="connsiteY11" fmla="*/ 951 h 131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96744" h="1317350">
                <a:moveTo>
                  <a:pt x="1296646" y="951"/>
                </a:moveTo>
                <a:cubicBezTo>
                  <a:pt x="1288273" y="22722"/>
                  <a:pt x="795903" y="396186"/>
                  <a:pt x="633455" y="533514"/>
                </a:cubicBezTo>
                <a:cubicBezTo>
                  <a:pt x="471007" y="670842"/>
                  <a:pt x="311908" y="845013"/>
                  <a:pt x="321956" y="824916"/>
                </a:cubicBezTo>
                <a:cubicBezTo>
                  <a:pt x="332004" y="804819"/>
                  <a:pt x="703793" y="411259"/>
                  <a:pt x="693745" y="412934"/>
                </a:cubicBezTo>
                <a:cubicBezTo>
                  <a:pt x="683697" y="414609"/>
                  <a:pt x="348751" y="724433"/>
                  <a:pt x="261665" y="834965"/>
                </a:cubicBezTo>
                <a:cubicBezTo>
                  <a:pt x="174579" y="945497"/>
                  <a:pt x="171230" y="1086173"/>
                  <a:pt x="171230" y="1076125"/>
                </a:cubicBezTo>
                <a:cubicBezTo>
                  <a:pt x="171230" y="1066077"/>
                  <a:pt x="290135" y="734481"/>
                  <a:pt x="261665" y="774674"/>
                </a:cubicBezTo>
                <a:cubicBezTo>
                  <a:pt x="233195" y="814867"/>
                  <a:pt x="-11315" y="1323984"/>
                  <a:pt x="408" y="1317285"/>
                </a:cubicBezTo>
                <a:cubicBezTo>
                  <a:pt x="12131" y="1310586"/>
                  <a:pt x="203050" y="893580"/>
                  <a:pt x="332004" y="734481"/>
                </a:cubicBezTo>
                <a:cubicBezTo>
                  <a:pt x="460958" y="575382"/>
                  <a:pt x="715516" y="417958"/>
                  <a:pt x="774131" y="362692"/>
                </a:cubicBezTo>
                <a:cubicBezTo>
                  <a:pt x="832746" y="307426"/>
                  <a:pt x="591586" y="468199"/>
                  <a:pt x="683696" y="402885"/>
                </a:cubicBezTo>
                <a:cubicBezTo>
                  <a:pt x="775806" y="337571"/>
                  <a:pt x="1305019" y="-20820"/>
                  <a:pt x="1296646" y="9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EA9C04F7-A926-C3CA-80AB-1F8F979798F7}"/>
              </a:ext>
            </a:extLst>
          </p:cNvPr>
          <p:cNvSpPr/>
          <p:nvPr/>
        </p:nvSpPr>
        <p:spPr>
          <a:xfrm>
            <a:off x="4429167" y="2431652"/>
            <a:ext cx="1328811" cy="573750"/>
          </a:xfrm>
          <a:custGeom>
            <a:avLst/>
            <a:gdLst>
              <a:gd name="connsiteX0" fmla="*/ 2156 w 1328811"/>
              <a:gd name="connsiteY0" fmla="*/ 49 h 573750"/>
              <a:gd name="connsiteX1" fmla="*/ 353848 w 1328811"/>
              <a:gd name="connsiteY1" fmla="*/ 190968 h 573750"/>
              <a:gd name="connsiteX2" fmla="*/ 494525 w 1328811"/>
              <a:gd name="connsiteY2" fmla="*/ 150774 h 573750"/>
              <a:gd name="connsiteX3" fmla="*/ 866314 w 1328811"/>
              <a:gd name="connsiteY3" fmla="*/ 301500 h 573750"/>
              <a:gd name="connsiteX4" fmla="*/ 886411 w 1328811"/>
              <a:gd name="connsiteY4" fmla="*/ 261306 h 573750"/>
              <a:gd name="connsiteX5" fmla="*/ 1328538 w 1328811"/>
              <a:gd name="connsiteY5" fmla="*/ 572805 h 573750"/>
              <a:gd name="connsiteX6" fmla="*/ 946701 w 1328811"/>
              <a:gd name="connsiteY6" fmla="*/ 351741 h 573750"/>
              <a:gd name="connsiteX7" fmla="*/ 595009 w 1328811"/>
              <a:gd name="connsiteY7" fmla="*/ 170871 h 573750"/>
              <a:gd name="connsiteX8" fmla="*/ 373945 w 1328811"/>
              <a:gd name="connsiteY8" fmla="*/ 60339 h 573750"/>
              <a:gd name="connsiteX9" fmla="*/ 213171 w 1328811"/>
              <a:gd name="connsiteY9" fmla="*/ 170871 h 573750"/>
              <a:gd name="connsiteX10" fmla="*/ 2156 w 1328811"/>
              <a:gd name="connsiteY10" fmla="*/ 49 h 573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811" h="573750">
                <a:moveTo>
                  <a:pt x="2156" y="49"/>
                </a:moveTo>
                <a:cubicBezTo>
                  <a:pt x="25602" y="3398"/>
                  <a:pt x="271787" y="165847"/>
                  <a:pt x="353848" y="190968"/>
                </a:cubicBezTo>
                <a:cubicBezTo>
                  <a:pt x="435909" y="216089"/>
                  <a:pt x="409114" y="132352"/>
                  <a:pt x="494525" y="150774"/>
                </a:cubicBezTo>
                <a:cubicBezTo>
                  <a:pt x="579936" y="169196"/>
                  <a:pt x="801000" y="283078"/>
                  <a:pt x="866314" y="301500"/>
                </a:cubicBezTo>
                <a:cubicBezTo>
                  <a:pt x="931628" y="319922"/>
                  <a:pt x="809374" y="216089"/>
                  <a:pt x="886411" y="261306"/>
                </a:cubicBezTo>
                <a:cubicBezTo>
                  <a:pt x="963448" y="306524"/>
                  <a:pt x="1318490" y="557733"/>
                  <a:pt x="1328538" y="572805"/>
                </a:cubicBezTo>
                <a:cubicBezTo>
                  <a:pt x="1338586" y="587878"/>
                  <a:pt x="1068956" y="418730"/>
                  <a:pt x="946701" y="351741"/>
                </a:cubicBezTo>
                <a:cubicBezTo>
                  <a:pt x="824446" y="284752"/>
                  <a:pt x="595009" y="170871"/>
                  <a:pt x="595009" y="170871"/>
                </a:cubicBezTo>
                <a:cubicBezTo>
                  <a:pt x="499550" y="122304"/>
                  <a:pt x="437585" y="60339"/>
                  <a:pt x="373945" y="60339"/>
                </a:cubicBezTo>
                <a:cubicBezTo>
                  <a:pt x="310305" y="60339"/>
                  <a:pt x="273461" y="177570"/>
                  <a:pt x="213171" y="170871"/>
                </a:cubicBezTo>
                <a:cubicBezTo>
                  <a:pt x="152881" y="164172"/>
                  <a:pt x="-21290" y="-3300"/>
                  <a:pt x="2156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9779FF37-C63B-6416-729A-A9C7E5963858}"/>
              </a:ext>
            </a:extLst>
          </p:cNvPr>
          <p:cNvSpPr/>
          <p:nvPr/>
        </p:nvSpPr>
        <p:spPr>
          <a:xfrm>
            <a:off x="2521279" y="2026662"/>
            <a:ext cx="2243384" cy="2245695"/>
          </a:xfrm>
          <a:custGeom>
            <a:avLst/>
            <a:gdLst>
              <a:gd name="connsiteX0" fmla="*/ 2241640 w 2243384"/>
              <a:gd name="connsiteY0" fmla="*/ 123685 h 2245695"/>
              <a:gd name="connsiteX1" fmla="*/ 1367433 w 2243384"/>
              <a:gd name="connsiteY1" fmla="*/ 133734 h 2245695"/>
              <a:gd name="connsiteX2" fmla="*/ 1488013 w 2243384"/>
              <a:gd name="connsiteY2" fmla="*/ 143782 h 2245695"/>
              <a:gd name="connsiteX3" fmla="*/ 764532 w 2243384"/>
              <a:gd name="connsiteY3" fmla="*/ 555764 h 2245695"/>
              <a:gd name="connsiteX4" fmla="*/ 854967 w 2243384"/>
              <a:gd name="connsiteY4" fmla="*/ 455281 h 2245695"/>
              <a:gd name="connsiteX5" fmla="*/ 442985 w 2243384"/>
              <a:gd name="connsiteY5" fmla="*/ 1028037 h 2245695"/>
              <a:gd name="connsiteX6" fmla="*/ 453033 w 2243384"/>
              <a:gd name="connsiteY6" fmla="*/ 987843 h 2245695"/>
              <a:gd name="connsiteX7" fmla="*/ 191776 w 2243384"/>
              <a:gd name="connsiteY7" fmla="*/ 1610841 h 2245695"/>
              <a:gd name="connsiteX8" fmla="*/ 211873 w 2243384"/>
              <a:gd name="connsiteY8" fmla="*/ 1429971 h 2245695"/>
              <a:gd name="connsiteX9" fmla="*/ 41051 w 2243384"/>
              <a:gd name="connsiteY9" fmla="*/ 2203694 h 2245695"/>
              <a:gd name="connsiteX10" fmla="*/ 51099 w 2243384"/>
              <a:gd name="connsiteY10" fmla="*/ 1992679 h 2245695"/>
              <a:gd name="connsiteX11" fmla="*/ 593710 w 2243384"/>
              <a:gd name="connsiteY11" fmla="*/ 736635 h 2245695"/>
              <a:gd name="connsiteX12" fmla="*/ 1538255 w 2243384"/>
              <a:gd name="connsiteY12" fmla="*/ 53347 h 2245695"/>
              <a:gd name="connsiteX13" fmla="*/ 1367433 w 2243384"/>
              <a:gd name="connsiteY13" fmla="*/ 143782 h 2245695"/>
              <a:gd name="connsiteX14" fmla="*/ 1829657 w 2243384"/>
              <a:gd name="connsiteY14" fmla="*/ 3105 h 2245695"/>
              <a:gd name="connsiteX15" fmla="*/ 1598545 w 2243384"/>
              <a:gd name="connsiteY15" fmla="*/ 53347 h 2245695"/>
              <a:gd name="connsiteX16" fmla="*/ 2241640 w 2243384"/>
              <a:gd name="connsiteY16" fmla="*/ 123685 h 2245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43384" h="2245695">
                <a:moveTo>
                  <a:pt x="2241640" y="123685"/>
                </a:moveTo>
                <a:cubicBezTo>
                  <a:pt x="2203121" y="137083"/>
                  <a:pt x="1493037" y="130385"/>
                  <a:pt x="1367433" y="133734"/>
                </a:cubicBezTo>
                <a:cubicBezTo>
                  <a:pt x="1241829" y="137083"/>
                  <a:pt x="1588496" y="73444"/>
                  <a:pt x="1488013" y="143782"/>
                </a:cubicBezTo>
                <a:cubicBezTo>
                  <a:pt x="1387530" y="214120"/>
                  <a:pt x="870040" y="503848"/>
                  <a:pt x="764532" y="555764"/>
                </a:cubicBezTo>
                <a:cubicBezTo>
                  <a:pt x="659024" y="607681"/>
                  <a:pt x="908558" y="376569"/>
                  <a:pt x="854967" y="455281"/>
                </a:cubicBezTo>
                <a:cubicBezTo>
                  <a:pt x="801376" y="533993"/>
                  <a:pt x="509974" y="939277"/>
                  <a:pt x="442985" y="1028037"/>
                </a:cubicBezTo>
                <a:cubicBezTo>
                  <a:pt x="375996" y="1116797"/>
                  <a:pt x="494901" y="890709"/>
                  <a:pt x="453033" y="987843"/>
                </a:cubicBezTo>
                <a:cubicBezTo>
                  <a:pt x="411165" y="1084977"/>
                  <a:pt x="231969" y="1537153"/>
                  <a:pt x="191776" y="1610841"/>
                </a:cubicBezTo>
                <a:cubicBezTo>
                  <a:pt x="151583" y="1684529"/>
                  <a:pt x="236994" y="1331162"/>
                  <a:pt x="211873" y="1429971"/>
                </a:cubicBezTo>
                <a:cubicBezTo>
                  <a:pt x="186752" y="1528780"/>
                  <a:pt x="67847" y="2109909"/>
                  <a:pt x="41051" y="2203694"/>
                </a:cubicBezTo>
                <a:cubicBezTo>
                  <a:pt x="14255" y="2297479"/>
                  <a:pt x="-41011" y="2237189"/>
                  <a:pt x="51099" y="1992679"/>
                </a:cubicBezTo>
                <a:cubicBezTo>
                  <a:pt x="143209" y="1748169"/>
                  <a:pt x="345851" y="1059857"/>
                  <a:pt x="593710" y="736635"/>
                </a:cubicBezTo>
                <a:cubicBezTo>
                  <a:pt x="841569" y="413413"/>
                  <a:pt x="1409301" y="152156"/>
                  <a:pt x="1538255" y="53347"/>
                </a:cubicBezTo>
                <a:cubicBezTo>
                  <a:pt x="1667209" y="-45462"/>
                  <a:pt x="1318866" y="152156"/>
                  <a:pt x="1367433" y="143782"/>
                </a:cubicBezTo>
                <a:cubicBezTo>
                  <a:pt x="1416000" y="135408"/>
                  <a:pt x="1791138" y="18177"/>
                  <a:pt x="1829657" y="3105"/>
                </a:cubicBezTo>
                <a:cubicBezTo>
                  <a:pt x="1868176" y="-11967"/>
                  <a:pt x="1528206" y="31575"/>
                  <a:pt x="1598545" y="53347"/>
                </a:cubicBezTo>
                <a:cubicBezTo>
                  <a:pt x="1668884" y="75119"/>
                  <a:pt x="2280159" y="110287"/>
                  <a:pt x="2241640" y="123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F58C340B-0301-BB9E-78A2-12AB783F1F7E}"/>
              </a:ext>
            </a:extLst>
          </p:cNvPr>
          <p:cNvSpPr/>
          <p:nvPr/>
        </p:nvSpPr>
        <p:spPr>
          <a:xfrm>
            <a:off x="2421561" y="635394"/>
            <a:ext cx="2855091" cy="3193877"/>
          </a:xfrm>
          <a:custGeom>
            <a:avLst/>
            <a:gdLst>
              <a:gd name="connsiteX0" fmla="*/ 2853824 w 2855091"/>
              <a:gd name="connsiteY0" fmla="*/ 178522 h 3193877"/>
              <a:gd name="connsiteX1" fmla="*/ 2612663 w 2855091"/>
              <a:gd name="connsiteY1" fmla="*/ 7701 h 3193877"/>
              <a:gd name="connsiteX2" fmla="*/ 2652857 w 2855091"/>
              <a:gd name="connsiteY2" fmla="*/ 57942 h 3193877"/>
              <a:gd name="connsiteX3" fmla="*/ 1497296 w 2855091"/>
              <a:gd name="connsiteY3" fmla="*/ 309151 h 3193877"/>
              <a:gd name="connsiteX4" fmla="*/ 1658070 w 2855091"/>
              <a:gd name="connsiteY4" fmla="*/ 238813 h 3193877"/>
              <a:gd name="connsiteX5" fmla="*/ 713525 w 2855091"/>
              <a:gd name="connsiteY5" fmla="*/ 841714 h 3193877"/>
              <a:gd name="connsiteX6" fmla="*/ 844153 w 2855091"/>
              <a:gd name="connsiteY6" fmla="*/ 831665 h 3193877"/>
              <a:gd name="connsiteX7" fmla="*/ 613041 w 2855091"/>
              <a:gd name="connsiteY7" fmla="*/ 1123068 h 3193877"/>
              <a:gd name="connsiteX8" fmla="*/ 633138 w 2855091"/>
              <a:gd name="connsiteY8" fmla="*/ 1072826 h 3193877"/>
              <a:gd name="connsiteX9" fmla="*/ 271397 w 2855091"/>
              <a:gd name="connsiteY9" fmla="*/ 1766162 h 3193877"/>
              <a:gd name="connsiteX10" fmla="*/ 331687 w 2855091"/>
              <a:gd name="connsiteY10" fmla="*/ 1585292 h 3193877"/>
              <a:gd name="connsiteX11" fmla="*/ 170914 w 2855091"/>
              <a:gd name="connsiteY11" fmla="*/ 2288676 h 3193877"/>
              <a:gd name="connsiteX12" fmla="*/ 150817 w 2855091"/>
              <a:gd name="connsiteY12" fmla="*/ 2198241 h 3193877"/>
              <a:gd name="connsiteX13" fmla="*/ 130720 w 2855091"/>
              <a:gd name="connsiteY13" fmla="*/ 2740852 h 3193877"/>
              <a:gd name="connsiteX14" fmla="*/ 92 w 2855091"/>
              <a:gd name="connsiteY14" fmla="*/ 2600175 h 3193877"/>
              <a:gd name="connsiteX15" fmla="*/ 110624 w 2855091"/>
              <a:gd name="connsiteY15" fmla="*/ 2750901 h 3193877"/>
              <a:gd name="connsiteX16" fmla="*/ 150817 w 2855091"/>
              <a:gd name="connsiteY16" fmla="*/ 3062399 h 3193877"/>
              <a:gd name="connsiteX17" fmla="*/ 180962 w 2855091"/>
              <a:gd name="connsiteY17" fmla="*/ 2951868 h 3193877"/>
              <a:gd name="connsiteX18" fmla="*/ 150817 w 2855091"/>
              <a:gd name="connsiteY18" fmla="*/ 3193028 h 3193877"/>
              <a:gd name="connsiteX19" fmla="*/ 160865 w 2855091"/>
              <a:gd name="connsiteY19" fmla="*/ 2851384 h 3193877"/>
              <a:gd name="connsiteX20" fmla="*/ 110624 w 2855091"/>
              <a:gd name="connsiteY20" fmla="*/ 2037468 h 3193877"/>
              <a:gd name="connsiteX21" fmla="*/ 170914 w 2855091"/>
              <a:gd name="connsiteY21" fmla="*/ 2087709 h 3193877"/>
              <a:gd name="connsiteX22" fmla="*/ 663283 w 2855091"/>
              <a:gd name="connsiteY22" fmla="*/ 871859 h 3193877"/>
              <a:gd name="connsiteX23" fmla="*/ 1296329 w 2855091"/>
              <a:gd name="connsiteY23" fmla="*/ 520166 h 3193877"/>
              <a:gd name="connsiteX24" fmla="*/ 1859037 w 2855091"/>
              <a:gd name="connsiteY24" fmla="*/ 248861 h 3193877"/>
              <a:gd name="connsiteX25" fmla="*/ 1879134 w 2855091"/>
              <a:gd name="connsiteY25" fmla="*/ 289054 h 3193877"/>
              <a:gd name="connsiteX26" fmla="*/ 2391599 w 2855091"/>
              <a:gd name="connsiteY26" fmla="*/ 188571 h 3193877"/>
              <a:gd name="connsiteX27" fmla="*/ 2693050 w 2855091"/>
              <a:gd name="connsiteY27" fmla="*/ 78039 h 3193877"/>
              <a:gd name="connsiteX28" fmla="*/ 2853824 w 2855091"/>
              <a:gd name="connsiteY28" fmla="*/ 178522 h 3193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855091" h="3193877">
                <a:moveTo>
                  <a:pt x="2853824" y="178522"/>
                </a:moveTo>
                <a:cubicBezTo>
                  <a:pt x="2840426" y="166799"/>
                  <a:pt x="2612663" y="7701"/>
                  <a:pt x="2612663" y="7701"/>
                </a:cubicBezTo>
                <a:cubicBezTo>
                  <a:pt x="2579168" y="-12396"/>
                  <a:pt x="2838751" y="7700"/>
                  <a:pt x="2652857" y="57942"/>
                </a:cubicBezTo>
                <a:cubicBezTo>
                  <a:pt x="2466963" y="108184"/>
                  <a:pt x="1663094" y="279006"/>
                  <a:pt x="1497296" y="309151"/>
                </a:cubicBezTo>
                <a:cubicBezTo>
                  <a:pt x="1331498" y="339296"/>
                  <a:pt x="1788698" y="150053"/>
                  <a:pt x="1658070" y="238813"/>
                </a:cubicBezTo>
                <a:cubicBezTo>
                  <a:pt x="1527442" y="327573"/>
                  <a:pt x="849178" y="742905"/>
                  <a:pt x="713525" y="841714"/>
                </a:cubicBezTo>
                <a:cubicBezTo>
                  <a:pt x="577872" y="940523"/>
                  <a:pt x="860900" y="784773"/>
                  <a:pt x="844153" y="831665"/>
                </a:cubicBezTo>
                <a:cubicBezTo>
                  <a:pt x="827406" y="878557"/>
                  <a:pt x="648210" y="1082874"/>
                  <a:pt x="613041" y="1123068"/>
                </a:cubicBezTo>
                <a:cubicBezTo>
                  <a:pt x="577872" y="1163262"/>
                  <a:pt x="690079" y="965644"/>
                  <a:pt x="633138" y="1072826"/>
                </a:cubicBezTo>
                <a:cubicBezTo>
                  <a:pt x="576197" y="1180008"/>
                  <a:pt x="321639" y="1680751"/>
                  <a:pt x="271397" y="1766162"/>
                </a:cubicBezTo>
                <a:cubicBezTo>
                  <a:pt x="221155" y="1851573"/>
                  <a:pt x="348434" y="1498206"/>
                  <a:pt x="331687" y="1585292"/>
                </a:cubicBezTo>
                <a:cubicBezTo>
                  <a:pt x="314940" y="1672378"/>
                  <a:pt x="201059" y="2186518"/>
                  <a:pt x="170914" y="2288676"/>
                </a:cubicBezTo>
                <a:cubicBezTo>
                  <a:pt x="140769" y="2390834"/>
                  <a:pt x="157516" y="2122878"/>
                  <a:pt x="150817" y="2198241"/>
                </a:cubicBezTo>
                <a:cubicBezTo>
                  <a:pt x="144118" y="2273604"/>
                  <a:pt x="155841" y="2673863"/>
                  <a:pt x="130720" y="2740852"/>
                </a:cubicBezTo>
                <a:cubicBezTo>
                  <a:pt x="105599" y="2807841"/>
                  <a:pt x="3441" y="2598500"/>
                  <a:pt x="92" y="2600175"/>
                </a:cubicBezTo>
                <a:cubicBezTo>
                  <a:pt x="-3257" y="2601850"/>
                  <a:pt x="85503" y="2673864"/>
                  <a:pt x="110624" y="2750901"/>
                </a:cubicBezTo>
                <a:cubicBezTo>
                  <a:pt x="135745" y="2827938"/>
                  <a:pt x="139094" y="3028905"/>
                  <a:pt x="150817" y="3062399"/>
                </a:cubicBezTo>
                <a:cubicBezTo>
                  <a:pt x="162540" y="3095893"/>
                  <a:pt x="180962" y="2930097"/>
                  <a:pt x="180962" y="2951868"/>
                </a:cubicBezTo>
                <a:cubicBezTo>
                  <a:pt x="180962" y="2973639"/>
                  <a:pt x="154166" y="3209775"/>
                  <a:pt x="150817" y="3193028"/>
                </a:cubicBezTo>
                <a:cubicBezTo>
                  <a:pt x="147468" y="3176281"/>
                  <a:pt x="167564" y="3043977"/>
                  <a:pt x="160865" y="2851384"/>
                </a:cubicBezTo>
                <a:cubicBezTo>
                  <a:pt x="154166" y="2658791"/>
                  <a:pt x="108949" y="2164747"/>
                  <a:pt x="110624" y="2037468"/>
                </a:cubicBezTo>
                <a:cubicBezTo>
                  <a:pt x="112299" y="1910189"/>
                  <a:pt x="78804" y="2281977"/>
                  <a:pt x="170914" y="2087709"/>
                </a:cubicBezTo>
                <a:cubicBezTo>
                  <a:pt x="263024" y="1893441"/>
                  <a:pt x="475714" y="1133116"/>
                  <a:pt x="663283" y="871859"/>
                </a:cubicBezTo>
                <a:cubicBezTo>
                  <a:pt x="850852" y="610602"/>
                  <a:pt x="1097037" y="623999"/>
                  <a:pt x="1296329" y="520166"/>
                </a:cubicBezTo>
                <a:cubicBezTo>
                  <a:pt x="1495621" y="416333"/>
                  <a:pt x="1761903" y="287380"/>
                  <a:pt x="1859037" y="248861"/>
                </a:cubicBezTo>
                <a:cubicBezTo>
                  <a:pt x="1956171" y="210342"/>
                  <a:pt x="1790374" y="299102"/>
                  <a:pt x="1879134" y="289054"/>
                </a:cubicBezTo>
                <a:cubicBezTo>
                  <a:pt x="1967894" y="279006"/>
                  <a:pt x="2255946" y="223740"/>
                  <a:pt x="2391599" y="188571"/>
                </a:cubicBezTo>
                <a:cubicBezTo>
                  <a:pt x="2527252" y="153402"/>
                  <a:pt x="2614338" y="78039"/>
                  <a:pt x="2693050" y="78039"/>
                </a:cubicBezTo>
                <a:cubicBezTo>
                  <a:pt x="2771762" y="78039"/>
                  <a:pt x="2867222" y="190245"/>
                  <a:pt x="2853824" y="1785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25E2F16E-1A49-F588-EEF9-8AD016CD4F2F}"/>
              </a:ext>
            </a:extLst>
          </p:cNvPr>
          <p:cNvSpPr/>
          <p:nvPr/>
        </p:nvSpPr>
        <p:spPr>
          <a:xfrm>
            <a:off x="4785387" y="2261978"/>
            <a:ext cx="1787069" cy="1216038"/>
          </a:xfrm>
          <a:custGeom>
            <a:avLst/>
            <a:gdLst>
              <a:gd name="connsiteX0" fmla="*/ 7677 w 1787069"/>
              <a:gd name="connsiteY0" fmla="*/ 89336 h 1216038"/>
              <a:gd name="connsiteX1" fmla="*/ 138305 w 1787069"/>
              <a:gd name="connsiteY1" fmla="*/ 119481 h 1216038"/>
              <a:gd name="connsiteX2" fmla="*/ 500046 w 1787069"/>
              <a:gd name="connsiteY2" fmla="*/ 49143 h 1216038"/>
              <a:gd name="connsiteX3" fmla="*/ 841690 w 1787069"/>
              <a:gd name="connsiteY3" fmla="*/ 320448 h 1216038"/>
              <a:gd name="connsiteX4" fmla="*/ 932125 w 1787069"/>
              <a:gd name="connsiteY4" fmla="*/ 320448 h 1216038"/>
              <a:gd name="connsiteX5" fmla="*/ 1404398 w 1787069"/>
              <a:gd name="connsiteY5" fmla="*/ 792721 h 1216038"/>
              <a:gd name="connsiteX6" fmla="*/ 1404398 w 1787069"/>
              <a:gd name="connsiteY6" fmla="*/ 672141 h 1216038"/>
              <a:gd name="connsiteX7" fmla="*/ 1786235 w 1787069"/>
              <a:gd name="connsiteY7" fmla="*/ 1214752 h 1216038"/>
              <a:gd name="connsiteX8" fmla="*/ 1494833 w 1787069"/>
              <a:gd name="connsiteY8" fmla="*/ 812818 h 1216038"/>
              <a:gd name="connsiteX9" fmla="*/ 1102947 w 1787069"/>
              <a:gd name="connsiteY9" fmla="*/ 481222 h 1216038"/>
              <a:gd name="connsiteX10" fmla="*/ 912028 w 1787069"/>
              <a:gd name="connsiteY10" fmla="*/ 159675 h 1216038"/>
              <a:gd name="connsiteX11" fmla="*/ 962270 w 1787069"/>
              <a:gd name="connsiteY11" fmla="*/ 260158 h 1216038"/>
              <a:gd name="connsiteX12" fmla="*/ 620626 w 1787069"/>
              <a:gd name="connsiteY12" fmla="*/ 8949 h 1216038"/>
              <a:gd name="connsiteX13" fmla="*/ 339272 w 1787069"/>
              <a:gd name="connsiteY13" fmla="*/ 59191 h 1216038"/>
              <a:gd name="connsiteX14" fmla="*/ 7677 w 1787069"/>
              <a:gd name="connsiteY14" fmla="*/ 89336 h 1216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87069" h="1216038">
                <a:moveTo>
                  <a:pt x="7677" y="89336"/>
                </a:moveTo>
                <a:cubicBezTo>
                  <a:pt x="-25817" y="99384"/>
                  <a:pt x="56244" y="126180"/>
                  <a:pt x="138305" y="119481"/>
                </a:cubicBezTo>
                <a:cubicBezTo>
                  <a:pt x="220366" y="112782"/>
                  <a:pt x="382815" y="15649"/>
                  <a:pt x="500046" y="49143"/>
                </a:cubicBezTo>
                <a:cubicBezTo>
                  <a:pt x="617277" y="82637"/>
                  <a:pt x="769677" y="275231"/>
                  <a:pt x="841690" y="320448"/>
                </a:cubicBezTo>
                <a:cubicBezTo>
                  <a:pt x="913703" y="365665"/>
                  <a:pt x="838340" y="241736"/>
                  <a:pt x="932125" y="320448"/>
                </a:cubicBezTo>
                <a:cubicBezTo>
                  <a:pt x="1025910" y="399160"/>
                  <a:pt x="1325686" y="734106"/>
                  <a:pt x="1404398" y="792721"/>
                </a:cubicBezTo>
                <a:cubicBezTo>
                  <a:pt x="1483110" y="851336"/>
                  <a:pt x="1340759" y="601803"/>
                  <a:pt x="1404398" y="672141"/>
                </a:cubicBezTo>
                <a:cubicBezTo>
                  <a:pt x="1468037" y="742479"/>
                  <a:pt x="1771163" y="1191306"/>
                  <a:pt x="1786235" y="1214752"/>
                </a:cubicBezTo>
                <a:cubicBezTo>
                  <a:pt x="1801307" y="1238198"/>
                  <a:pt x="1608714" y="935073"/>
                  <a:pt x="1494833" y="812818"/>
                </a:cubicBezTo>
                <a:cubicBezTo>
                  <a:pt x="1380952" y="690563"/>
                  <a:pt x="1200081" y="590079"/>
                  <a:pt x="1102947" y="481222"/>
                </a:cubicBezTo>
                <a:cubicBezTo>
                  <a:pt x="1005813" y="372365"/>
                  <a:pt x="935474" y="196519"/>
                  <a:pt x="912028" y="159675"/>
                </a:cubicBezTo>
                <a:cubicBezTo>
                  <a:pt x="888582" y="122831"/>
                  <a:pt x="1010837" y="285279"/>
                  <a:pt x="962270" y="260158"/>
                </a:cubicBezTo>
                <a:cubicBezTo>
                  <a:pt x="913703" y="235037"/>
                  <a:pt x="724459" y="42443"/>
                  <a:pt x="620626" y="8949"/>
                </a:cubicBezTo>
                <a:cubicBezTo>
                  <a:pt x="516793" y="-24545"/>
                  <a:pt x="438081" y="45793"/>
                  <a:pt x="339272" y="59191"/>
                </a:cubicBezTo>
                <a:cubicBezTo>
                  <a:pt x="240463" y="72589"/>
                  <a:pt x="41171" y="79288"/>
                  <a:pt x="7677" y="893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98A5A31F-AE0A-BD87-4B56-D0504EBEAD6E}"/>
              </a:ext>
            </a:extLst>
          </p:cNvPr>
          <p:cNvSpPr/>
          <p:nvPr/>
        </p:nvSpPr>
        <p:spPr>
          <a:xfrm>
            <a:off x="6434946" y="3223921"/>
            <a:ext cx="337662" cy="1036776"/>
          </a:xfrm>
          <a:custGeom>
            <a:avLst/>
            <a:gdLst>
              <a:gd name="connsiteX0" fmla="*/ 6047 w 337662"/>
              <a:gd name="connsiteY0" fmla="*/ 51842 h 1036776"/>
              <a:gd name="connsiteX1" fmla="*/ 126628 w 337662"/>
              <a:gd name="connsiteY1" fmla="*/ 664791 h 1036776"/>
              <a:gd name="connsiteX2" fmla="*/ 196966 w 337662"/>
              <a:gd name="connsiteY2" fmla="*/ 614549 h 1036776"/>
              <a:gd name="connsiteX3" fmla="*/ 337643 w 337662"/>
              <a:gd name="connsiteY3" fmla="*/ 1036580 h 1036776"/>
              <a:gd name="connsiteX4" fmla="*/ 186918 w 337662"/>
              <a:gd name="connsiteY4" fmla="*/ 664791 h 1036776"/>
              <a:gd name="connsiteX5" fmla="*/ 207014 w 337662"/>
              <a:gd name="connsiteY5" fmla="*/ 323147 h 1036776"/>
              <a:gd name="connsiteX6" fmla="*/ 126628 w 337662"/>
              <a:gd name="connsiteY6" fmla="*/ 664791 h 1036776"/>
              <a:gd name="connsiteX7" fmla="*/ 26144 w 337662"/>
              <a:gd name="connsiteY7" fmla="*/ 102083 h 1036776"/>
              <a:gd name="connsiteX8" fmla="*/ 6047 w 337662"/>
              <a:gd name="connsiteY8" fmla="*/ 51842 h 1036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7662" h="1036776">
                <a:moveTo>
                  <a:pt x="6047" y="51842"/>
                </a:moveTo>
                <a:cubicBezTo>
                  <a:pt x="22794" y="145627"/>
                  <a:pt x="94808" y="571007"/>
                  <a:pt x="126628" y="664791"/>
                </a:cubicBezTo>
                <a:cubicBezTo>
                  <a:pt x="158448" y="758575"/>
                  <a:pt x="161797" y="552584"/>
                  <a:pt x="196966" y="614549"/>
                </a:cubicBezTo>
                <a:cubicBezTo>
                  <a:pt x="232135" y="676514"/>
                  <a:pt x="339318" y="1028206"/>
                  <a:pt x="337643" y="1036580"/>
                </a:cubicBezTo>
                <a:cubicBezTo>
                  <a:pt x="335968" y="1044954"/>
                  <a:pt x="208690" y="783697"/>
                  <a:pt x="186918" y="664791"/>
                </a:cubicBezTo>
                <a:cubicBezTo>
                  <a:pt x="165147" y="545886"/>
                  <a:pt x="217062" y="323147"/>
                  <a:pt x="207014" y="323147"/>
                </a:cubicBezTo>
                <a:cubicBezTo>
                  <a:pt x="196966" y="323147"/>
                  <a:pt x="156773" y="701635"/>
                  <a:pt x="126628" y="664791"/>
                </a:cubicBezTo>
                <a:cubicBezTo>
                  <a:pt x="96483" y="627947"/>
                  <a:pt x="41217" y="202566"/>
                  <a:pt x="26144" y="102083"/>
                </a:cubicBezTo>
                <a:cubicBezTo>
                  <a:pt x="11071" y="1600"/>
                  <a:pt x="-10700" y="-41943"/>
                  <a:pt x="6047" y="518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BFBDBAA8-3BAE-6AC3-8B1B-5DD685DE7745}"/>
              </a:ext>
            </a:extLst>
          </p:cNvPr>
          <p:cNvSpPr/>
          <p:nvPr/>
        </p:nvSpPr>
        <p:spPr>
          <a:xfrm>
            <a:off x="6595657" y="3968725"/>
            <a:ext cx="237348" cy="734144"/>
          </a:xfrm>
          <a:custGeom>
            <a:avLst/>
            <a:gdLst>
              <a:gd name="connsiteX0" fmla="*/ 96545 w 237348"/>
              <a:gd name="connsiteY0" fmla="*/ 374 h 734144"/>
              <a:gd name="connsiteX1" fmla="*/ 46303 w 237348"/>
              <a:gd name="connsiteY1" fmla="*/ 372163 h 734144"/>
              <a:gd name="connsiteX2" fmla="*/ 96545 w 237348"/>
              <a:gd name="connsiteY2" fmla="*/ 703759 h 734144"/>
              <a:gd name="connsiteX3" fmla="*/ 86497 w 237348"/>
              <a:gd name="connsiteY3" fmla="*/ 633420 h 734144"/>
              <a:gd name="connsiteX4" fmla="*/ 146787 w 237348"/>
              <a:gd name="connsiteY4" fmla="*/ 733904 h 734144"/>
              <a:gd name="connsiteX5" fmla="*/ 186980 w 237348"/>
              <a:gd name="connsiteY5" fmla="*/ 653517 h 734144"/>
              <a:gd name="connsiteX6" fmla="*/ 237222 w 237348"/>
              <a:gd name="connsiteY6" fmla="*/ 422405 h 734144"/>
              <a:gd name="connsiteX7" fmla="*/ 197029 w 237348"/>
              <a:gd name="connsiteY7" fmla="*/ 653517 h 734144"/>
              <a:gd name="connsiteX8" fmla="*/ 76448 w 237348"/>
              <a:gd name="connsiteY8" fmla="*/ 673613 h 734144"/>
              <a:gd name="connsiteX9" fmla="*/ 6110 w 237348"/>
              <a:gd name="connsiteY9" fmla="*/ 321921 h 734144"/>
              <a:gd name="connsiteX10" fmla="*/ 16158 w 237348"/>
              <a:gd name="connsiteY10" fmla="*/ 442501 h 734144"/>
              <a:gd name="connsiteX11" fmla="*/ 96545 w 237348"/>
              <a:gd name="connsiteY11" fmla="*/ 374 h 734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7348" h="734144">
                <a:moveTo>
                  <a:pt x="96545" y="374"/>
                </a:moveTo>
                <a:cubicBezTo>
                  <a:pt x="101569" y="-11349"/>
                  <a:pt x="46303" y="254932"/>
                  <a:pt x="46303" y="372163"/>
                </a:cubicBezTo>
                <a:cubicBezTo>
                  <a:pt x="46303" y="489394"/>
                  <a:pt x="89846" y="660216"/>
                  <a:pt x="96545" y="703759"/>
                </a:cubicBezTo>
                <a:cubicBezTo>
                  <a:pt x="103244" y="747302"/>
                  <a:pt x="78123" y="628396"/>
                  <a:pt x="86497" y="633420"/>
                </a:cubicBezTo>
                <a:cubicBezTo>
                  <a:pt x="94871" y="638444"/>
                  <a:pt x="130040" y="730555"/>
                  <a:pt x="146787" y="733904"/>
                </a:cubicBezTo>
                <a:cubicBezTo>
                  <a:pt x="163534" y="737253"/>
                  <a:pt x="171907" y="705434"/>
                  <a:pt x="186980" y="653517"/>
                </a:cubicBezTo>
                <a:cubicBezTo>
                  <a:pt x="202053" y="601600"/>
                  <a:pt x="235547" y="422405"/>
                  <a:pt x="237222" y="422405"/>
                </a:cubicBezTo>
                <a:cubicBezTo>
                  <a:pt x="238897" y="422405"/>
                  <a:pt x="223825" y="611649"/>
                  <a:pt x="197029" y="653517"/>
                </a:cubicBezTo>
                <a:cubicBezTo>
                  <a:pt x="170233" y="695385"/>
                  <a:pt x="108268" y="728879"/>
                  <a:pt x="76448" y="673613"/>
                </a:cubicBezTo>
                <a:cubicBezTo>
                  <a:pt x="44628" y="618347"/>
                  <a:pt x="16158" y="360440"/>
                  <a:pt x="6110" y="321921"/>
                </a:cubicBezTo>
                <a:cubicBezTo>
                  <a:pt x="-3938" y="283402"/>
                  <a:pt x="-2264" y="494417"/>
                  <a:pt x="16158" y="442501"/>
                </a:cubicBezTo>
                <a:cubicBezTo>
                  <a:pt x="34580" y="390585"/>
                  <a:pt x="91521" y="12097"/>
                  <a:pt x="96545" y="3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96C4A3AF-8BBD-0363-81BA-3D48EE45C197}"/>
              </a:ext>
            </a:extLst>
          </p:cNvPr>
          <p:cNvSpPr/>
          <p:nvPr/>
        </p:nvSpPr>
        <p:spPr>
          <a:xfrm>
            <a:off x="5222747" y="825142"/>
            <a:ext cx="1100470" cy="554162"/>
          </a:xfrm>
          <a:custGeom>
            <a:avLst/>
            <a:gdLst>
              <a:gd name="connsiteX0" fmla="*/ 2396 w 1100470"/>
              <a:gd name="connsiteY0" fmla="*/ 49065 h 554162"/>
              <a:gd name="connsiteX1" fmla="*/ 293798 w 1100470"/>
              <a:gd name="connsiteY1" fmla="*/ 8871 h 554162"/>
              <a:gd name="connsiteX2" fmla="*/ 685684 w 1100470"/>
              <a:gd name="connsiteY2" fmla="*/ 250032 h 554162"/>
              <a:gd name="connsiteX3" fmla="*/ 715829 w 1100470"/>
              <a:gd name="connsiteY3" fmla="*/ 209838 h 554162"/>
              <a:gd name="connsiteX4" fmla="*/ 1097666 w 1100470"/>
              <a:gd name="connsiteY4" fmla="*/ 551482 h 554162"/>
              <a:gd name="connsiteX5" fmla="*/ 866554 w 1100470"/>
              <a:gd name="connsiteY5" fmla="*/ 350515 h 554162"/>
              <a:gd name="connsiteX6" fmla="*/ 454572 w 1100470"/>
              <a:gd name="connsiteY6" fmla="*/ 18920 h 554162"/>
              <a:gd name="connsiteX7" fmla="*/ 2396 w 1100470"/>
              <a:gd name="connsiteY7" fmla="*/ 49065 h 554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0470" h="554162">
                <a:moveTo>
                  <a:pt x="2396" y="49065"/>
                </a:moveTo>
                <a:cubicBezTo>
                  <a:pt x="-24400" y="47390"/>
                  <a:pt x="179917" y="-24623"/>
                  <a:pt x="293798" y="8871"/>
                </a:cubicBezTo>
                <a:cubicBezTo>
                  <a:pt x="407679" y="42365"/>
                  <a:pt x="685684" y="250032"/>
                  <a:pt x="685684" y="250032"/>
                </a:cubicBezTo>
                <a:cubicBezTo>
                  <a:pt x="756022" y="283526"/>
                  <a:pt x="647165" y="159596"/>
                  <a:pt x="715829" y="209838"/>
                </a:cubicBezTo>
                <a:cubicBezTo>
                  <a:pt x="784493" y="260080"/>
                  <a:pt x="1072545" y="528036"/>
                  <a:pt x="1097666" y="551482"/>
                </a:cubicBezTo>
                <a:cubicBezTo>
                  <a:pt x="1122787" y="574928"/>
                  <a:pt x="973736" y="439275"/>
                  <a:pt x="866554" y="350515"/>
                </a:cubicBezTo>
                <a:cubicBezTo>
                  <a:pt x="759372" y="261755"/>
                  <a:pt x="595249" y="67487"/>
                  <a:pt x="454572" y="18920"/>
                </a:cubicBezTo>
                <a:cubicBezTo>
                  <a:pt x="313895" y="-29647"/>
                  <a:pt x="29192" y="50740"/>
                  <a:pt x="2396" y="490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620030CB-42A4-C3A7-1901-EE6611DB89BC}"/>
              </a:ext>
            </a:extLst>
          </p:cNvPr>
          <p:cNvSpPr/>
          <p:nvPr/>
        </p:nvSpPr>
        <p:spPr>
          <a:xfrm>
            <a:off x="5990585" y="999501"/>
            <a:ext cx="751875" cy="840321"/>
          </a:xfrm>
          <a:custGeom>
            <a:avLst/>
            <a:gdLst>
              <a:gd name="connsiteX0" fmla="*/ 28378 w 751875"/>
              <a:gd name="connsiteY0" fmla="*/ 45528 h 840321"/>
              <a:gd name="connsiteX1" fmla="*/ 108764 w 751875"/>
              <a:gd name="connsiteY1" fmla="*/ 95769 h 840321"/>
              <a:gd name="connsiteX2" fmla="*/ 611182 w 751875"/>
              <a:gd name="connsiteY2" fmla="*/ 698670 h 840321"/>
              <a:gd name="connsiteX3" fmla="*/ 601134 w 751875"/>
              <a:gd name="connsiteY3" fmla="*/ 628332 h 840321"/>
              <a:gd name="connsiteX4" fmla="*/ 751859 w 751875"/>
              <a:gd name="connsiteY4" fmla="*/ 839347 h 840321"/>
              <a:gd name="connsiteX5" fmla="*/ 591085 w 751875"/>
              <a:gd name="connsiteY5" fmla="*/ 527848 h 840321"/>
              <a:gd name="connsiteX6" fmla="*/ 370022 w 751875"/>
              <a:gd name="connsiteY6" fmla="*/ 367075 h 840321"/>
              <a:gd name="connsiteX7" fmla="*/ 480553 w 751875"/>
              <a:gd name="connsiteY7" fmla="*/ 537897 h 840321"/>
              <a:gd name="connsiteX8" fmla="*/ 28378 w 751875"/>
              <a:gd name="connsiteY8" fmla="*/ 45528 h 840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1875" h="840321">
                <a:moveTo>
                  <a:pt x="28378" y="45528"/>
                </a:moveTo>
                <a:cubicBezTo>
                  <a:pt x="-33587" y="-28160"/>
                  <a:pt x="11630" y="-13088"/>
                  <a:pt x="108764" y="95769"/>
                </a:cubicBezTo>
                <a:cubicBezTo>
                  <a:pt x="205898" y="204626"/>
                  <a:pt x="529120" y="609910"/>
                  <a:pt x="611182" y="698670"/>
                </a:cubicBezTo>
                <a:cubicBezTo>
                  <a:pt x="693244" y="787430"/>
                  <a:pt x="577688" y="604886"/>
                  <a:pt x="601134" y="628332"/>
                </a:cubicBezTo>
                <a:cubicBezTo>
                  <a:pt x="624580" y="651778"/>
                  <a:pt x="753534" y="856094"/>
                  <a:pt x="751859" y="839347"/>
                </a:cubicBezTo>
                <a:cubicBezTo>
                  <a:pt x="750184" y="822600"/>
                  <a:pt x="654724" y="606560"/>
                  <a:pt x="591085" y="527848"/>
                </a:cubicBezTo>
                <a:cubicBezTo>
                  <a:pt x="527446" y="449136"/>
                  <a:pt x="388444" y="365400"/>
                  <a:pt x="370022" y="367075"/>
                </a:cubicBezTo>
                <a:cubicBezTo>
                  <a:pt x="351600" y="368750"/>
                  <a:pt x="530795" y="593163"/>
                  <a:pt x="480553" y="537897"/>
                </a:cubicBezTo>
                <a:cubicBezTo>
                  <a:pt x="430311" y="482631"/>
                  <a:pt x="90343" y="119216"/>
                  <a:pt x="28378" y="45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B733A1C4-5BC5-D269-2F20-93840D3151BD}"/>
              </a:ext>
            </a:extLst>
          </p:cNvPr>
          <p:cNvSpPr/>
          <p:nvPr/>
        </p:nvSpPr>
        <p:spPr>
          <a:xfrm>
            <a:off x="6702213" y="1795342"/>
            <a:ext cx="384784" cy="1742549"/>
          </a:xfrm>
          <a:custGeom>
            <a:avLst/>
            <a:gdLst>
              <a:gd name="connsiteX0" fmla="*/ 38 w 384784"/>
              <a:gd name="connsiteY0" fmla="*/ 3313 h 1742549"/>
              <a:gd name="connsiteX1" fmla="*/ 271343 w 384784"/>
              <a:gd name="connsiteY1" fmla="*/ 596166 h 1742549"/>
              <a:gd name="connsiteX2" fmla="*/ 271343 w 384784"/>
              <a:gd name="connsiteY2" fmla="*/ 545924 h 1742549"/>
              <a:gd name="connsiteX3" fmla="*/ 381875 w 384784"/>
              <a:gd name="connsiteY3" fmla="*/ 1249309 h 1742549"/>
              <a:gd name="connsiteX4" fmla="*/ 351730 w 384784"/>
              <a:gd name="connsiteY4" fmla="*/ 1158873 h 1742549"/>
              <a:gd name="connsiteX5" fmla="*/ 341682 w 384784"/>
              <a:gd name="connsiteY5" fmla="*/ 1741678 h 1742549"/>
              <a:gd name="connsiteX6" fmla="*/ 311536 w 384784"/>
              <a:gd name="connsiteY6" fmla="*/ 1008148 h 1742549"/>
              <a:gd name="connsiteX7" fmla="*/ 241198 w 384784"/>
              <a:gd name="connsiteY7" fmla="*/ 515779 h 1742549"/>
              <a:gd name="connsiteX8" fmla="*/ 251246 w 384784"/>
              <a:gd name="connsiteY8" fmla="*/ 365054 h 1742549"/>
              <a:gd name="connsiteX9" fmla="*/ 38 w 384784"/>
              <a:gd name="connsiteY9" fmla="*/ 3313 h 1742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4784" h="1742549">
                <a:moveTo>
                  <a:pt x="38" y="3313"/>
                </a:moveTo>
                <a:cubicBezTo>
                  <a:pt x="3387" y="41832"/>
                  <a:pt x="271343" y="596166"/>
                  <a:pt x="271343" y="596166"/>
                </a:cubicBezTo>
                <a:cubicBezTo>
                  <a:pt x="316561" y="686601"/>
                  <a:pt x="252921" y="437067"/>
                  <a:pt x="271343" y="545924"/>
                </a:cubicBezTo>
                <a:cubicBezTo>
                  <a:pt x="289765" y="654781"/>
                  <a:pt x="368477" y="1147151"/>
                  <a:pt x="381875" y="1249309"/>
                </a:cubicBezTo>
                <a:cubicBezTo>
                  <a:pt x="395273" y="1351467"/>
                  <a:pt x="358429" y="1076812"/>
                  <a:pt x="351730" y="1158873"/>
                </a:cubicBezTo>
                <a:cubicBezTo>
                  <a:pt x="345031" y="1240934"/>
                  <a:pt x="348381" y="1766799"/>
                  <a:pt x="341682" y="1741678"/>
                </a:cubicBezTo>
                <a:cubicBezTo>
                  <a:pt x="334983" y="1716557"/>
                  <a:pt x="328283" y="1212464"/>
                  <a:pt x="311536" y="1008148"/>
                </a:cubicBezTo>
                <a:cubicBezTo>
                  <a:pt x="294789" y="803832"/>
                  <a:pt x="251246" y="622961"/>
                  <a:pt x="241198" y="515779"/>
                </a:cubicBezTo>
                <a:cubicBezTo>
                  <a:pt x="231150" y="408597"/>
                  <a:pt x="289765" y="457164"/>
                  <a:pt x="251246" y="365054"/>
                </a:cubicBezTo>
                <a:cubicBezTo>
                  <a:pt x="212727" y="272944"/>
                  <a:pt x="-3311" y="-35206"/>
                  <a:pt x="38" y="33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5FBD37B7-D656-8BF9-20D2-B899BD07D115}"/>
              </a:ext>
            </a:extLst>
          </p:cNvPr>
          <p:cNvSpPr/>
          <p:nvPr/>
        </p:nvSpPr>
        <p:spPr>
          <a:xfrm>
            <a:off x="6791176" y="3615872"/>
            <a:ext cx="266034" cy="909570"/>
          </a:xfrm>
          <a:custGeom>
            <a:avLst/>
            <a:gdLst>
              <a:gd name="connsiteX0" fmla="*/ 262767 w 266034"/>
              <a:gd name="connsiteY0" fmla="*/ 1535 h 909570"/>
              <a:gd name="connsiteX1" fmla="*/ 192428 w 266034"/>
              <a:gd name="connsiteY1" fmla="*/ 252743 h 909570"/>
              <a:gd name="connsiteX2" fmla="*/ 192428 w 266034"/>
              <a:gd name="connsiteY2" fmla="*/ 343179 h 909570"/>
              <a:gd name="connsiteX3" fmla="*/ 182380 w 266034"/>
              <a:gd name="connsiteY3" fmla="*/ 222598 h 909570"/>
              <a:gd name="connsiteX4" fmla="*/ 41703 w 266034"/>
              <a:gd name="connsiteY4" fmla="*/ 534097 h 909570"/>
              <a:gd name="connsiteX5" fmla="*/ 31655 w 266034"/>
              <a:gd name="connsiteY5" fmla="*/ 413517 h 909570"/>
              <a:gd name="connsiteX6" fmla="*/ 1510 w 266034"/>
              <a:gd name="connsiteY6" fmla="*/ 905886 h 909570"/>
              <a:gd name="connsiteX7" fmla="*/ 31655 w 266034"/>
              <a:gd name="connsiteY7" fmla="*/ 614484 h 909570"/>
              <a:gd name="connsiteX8" fmla="*/ 252719 w 266034"/>
              <a:gd name="connsiteY8" fmla="*/ 172357 h 909570"/>
              <a:gd name="connsiteX9" fmla="*/ 71848 w 266034"/>
              <a:gd name="connsiteY9" fmla="*/ 383372 h 909570"/>
              <a:gd name="connsiteX10" fmla="*/ 262767 w 266034"/>
              <a:gd name="connsiteY10" fmla="*/ 1535 h 90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6034" h="909570">
                <a:moveTo>
                  <a:pt x="262767" y="1535"/>
                </a:moveTo>
                <a:cubicBezTo>
                  <a:pt x="282864" y="-20237"/>
                  <a:pt x="204151" y="195803"/>
                  <a:pt x="192428" y="252743"/>
                </a:cubicBezTo>
                <a:cubicBezTo>
                  <a:pt x="180705" y="309683"/>
                  <a:pt x="194103" y="348203"/>
                  <a:pt x="192428" y="343179"/>
                </a:cubicBezTo>
                <a:cubicBezTo>
                  <a:pt x="190753" y="338155"/>
                  <a:pt x="207501" y="190778"/>
                  <a:pt x="182380" y="222598"/>
                </a:cubicBezTo>
                <a:cubicBezTo>
                  <a:pt x="157259" y="254418"/>
                  <a:pt x="66824" y="502277"/>
                  <a:pt x="41703" y="534097"/>
                </a:cubicBezTo>
                <a:cubicBezTo>
                  <a:pt x="16582" y="565917"/>
                  <a:pt x="38354" y="351552"/>
                  <a:pt x="31655" y="413517"/>
                </a:cubicBezTo>
                <a:cubicBezTo>
                  <a:pt x="24956" y="475482"/>
                  <a:pt x="1510" y="872392"/>
                  <a:pt x="1510" y="905886"/>
                </a:cubicBezTo>
                <a:cubicBezTo>
                  <a:pt x="1510" y="939380"/>
                  <a:pt x="-10213" y="736739"/>
                  <a:pt x="31655" y="614484"/>
                </a:cubicBezTo>
                <a:cubicBezTo>
                  <a:pt x="73523" y="492229"/>
                  <a:pt x="246020" y="210876"/>
                  <a:pt x="252719" y="172357"/>
                </a:cubicBezTo>
                <a:cubicBezTo>
                  <a:pt x="259418" y="133838"/>
                  <a:pt x="65149" y="410168"/>
                  <a:pt x="71848" y="383372"/>
                </a:cubicBezTo>
                <a:cubicBezTo>
                  <a:pt x="78547" y="356576"/>
                  <a:pt x="242670" y="23307"/>
                  <a:pt x="262767" y="1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8E776BDE-3D24-6FBA-AA24-FEF7377F04E7}"/>
              </a:ext>
            </a:extLst>
          </p:cNvPr>
          <p:cNvSpPr/>
          <p:nvPr/>
        </p:nvSpPr>
        <p:spPr>
          <a:xfrm>
            <a:off x="2644498" y="4187283"/>
            <a:ext cx="111786" cy="1345668"/>
          </a:xfrm>
          <a:custGeom>
            <a:avLst/>
            <a:gdLst>
              <a:gd name="connsiteX0" fmla="*/ 111765 w 111786"/>
              <a:gd name="connsiteY0" fmla="*/ 1540 h 1345668"/>
              <a:gd name="connsiteX1" fmla="*/ 20325 w 111786"/>
              <a:gd name="connsiteY1" fmla="*/ 772248 h 1345668"/>
              <a:gd name="connsiteX2" fmla="*/ 46451 w 111786"/>
              <a:gd name="connsiteY2" fmla="*/ 659037 h 1345668"/>
              <a:gd name="connsiteX3" fmla="*/ 2908 w 111786"/>
              <a:gd name="connsiteY3" fmla="*/ 1329597 h 1345668"/>
              <a:gd name="connsiteX4" fmla="*/ 7262 w 111786"/>
              <a:gd name="connsiteY4" fmla="*/ 1072694 h 1345668"/>
              <a:gd name="connsiteX5" fmla="*/ 33388 w 111786"/>
              <a:gd name="connsiteY5" fmla="*/ 367300 h 1345668"/>
              <a:gd name="connsiteX6" fmla="*/ 29033 w 111786"/>
              <a:gd name="connsiteY6" fmla="*/ 567597 h 1345668"/>
              <a:gd name="connsiteX7" fmla="*/ 111765 w 111786"/>
              <a:gd name="connsiteY7" fmla="*/ 1540 h 1345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786" h="1345668">
                <a:moveTo>
                  <a:pt x="111765" y="1540"/>
                </a:moveTo>
                <a:cubicBezTo>
                  <a:pt x="110314" y="35648"/>
                  <a:pt x="31211" y="662665"/>
                  <a:pt x="20325" y="772248"/>
                </a:cubicBezTo>
                <a:cubicBezTo>
                  <a:pt x="9439" y="881831"/>
                  <a:pt x="49354" y="566146"/>
                  <a:pt x="46451" y="659037"/>
                </a:cubicBezTo>
                <a:cubicBezTo>
                  <a:pt x="43548" y="751928"/>
                  <a:pt x="9439" y="1260654"/>
                  <a:pt x="2908" y="1329597"/>
                </a:cubicBezTo>
                <a:cubicBezTo>
                  <a:pt x="-3624" y="1398540"/>
                  <a:pt x="2182" y="1233077"/>
                  <a:pt x="7262" y="1072694"/>
                </a:cubicBezTo>
                <a:cubicBezTo>
                  <a:pt x="12342" y="912311"/>
                  <a:pt x="29760" y="451483"/>
                  <a:pt x="33388" y="367300"/>
                </a:cubicBezTo>
                <a:cubicBezTo>
                  <a:pt x="37016" y="283117"/>
                  <a:pt x="18873" y="624928"/>
                  <a:pt x="29033" y="567597"/>
                </a:cubicBezTo>
                <a:cubicBezTo>
                  <a:pt x="39193" y="510266"/>
                  <a:pt x="113216" y="-32568"/>
                  <a:pt x="111765" y="1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56D4A96E-787B-6AB7-7AE5-9D68646E651F}"/>
              </a:ext>
            </a:extLst>
          </p:cNvPr>
          <p:cNvSpPr/>
          <p:nvPr/>
        </p:nvSpPr>
        <p:spPr>
          <a:xfrm>
            <a:off x="2671999" y="5571149"/>
            <a:ext cx="356857" cy="1206247"/>
          </a:xfrm>
          <a:custGeom>
            <a:avLst/>
            <a:gdLst>
              <a:gd name="connsiteX0" fmla="*/ 1532 w 356857"/>
              <a:gd name="connsiteY0" fmla="*/ 2337 h 1206247"/>
              <a:gd name="connsiteX1" fmla="*/ 197475 w 356857"/>
              <a:gd name="connsiteY1" fmla="*/ 803525 h 1206247"/>
              <a:gd name="connsiteX2" fmla="*/ 197475 w 356857"/>
              <a:gd name="connsiteY2" fmla="*/ 694668 h 1206247"/>
              <a:gd name="connsiteX3" fmla="*/ 354230 w 356857"/>
              <a:gd name="connsiteY3" fmla="*/ 1199765 h 1206247"/>
              <a:gd name="connsiteX4" fmla="*/ 280207 w 356857"/>
              <a:gd name="connsiteY4" fmla="*/ 947217 h 1206247"/>
              <a:gd name="connsiteX5" fmla="*/ 84264 w 356857"/>
              <a:gd name="connsiteY5" fmla="*/ 463891 h 1206247"/>
              <a:gd name="connsiteX6" fmla="*/ 106035 w 356857"/>
              <a:gd name="connsiteY6" fmla="*/ 555331 h 1206247"/>
              <a:gd name="connsiteX7" fmla="*/ 1532 w 356857"/>
              <a:gd name="connsiteY7" fmla="*/ 2337 h 1206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6857" h="1206247">
                <a:moveTo>
                  <a:pt x="1532" y="2337"/>
                </a:moveTo>
                <a:cubicBezTo>
                  <a:pt x="16772" y="43703"/>
                  <a:pt x="164818" y="688136"/>
                  <a:pt x="197475" y="803525"/>
                </a:cubicBezTo>
                <a:cubicBezTo>
                  <a:pt x="230132" y="918914"/>
                  <a:pt x="171349" y="628628"/>
                  <a:pt x="197475" y="694668"/>
                </a:cubicBezTo>
                <a:cubicBezTo>
                  <a:pt x="223601" y="760708"/>
                  <a:pt x="340441" y="1157674"/>
                  <a:pt x="354230" y="1199765"/>
                </a:cubicBezTo>
                <a:cubicBezTo>
                  <a:pt x="368019" y="1241856"/>
                  <a:pt x="325201" y="1069863"/>
                  <a:pt x="280207" y="947217"/>
                </a:cubicBezTo>
                <a:cubicBezTo>
                  <a:pt x="235213" y="824571"/>
                  <a:pt x="113293" y="529205"/>
                  <a:pt x="84264" y="463891"/>
                </a:cubicBezTo>
                <a:cubicBezTo>
                  <a:pt x="55235" y="398577"/>
                  <a:pt x="122726" y="629354"/>
                  <a:pt x="106035" y="555331"/>
                </a:cubicBezTo>
                <a:cubicBezTo>
                  <a:pt x="89344" y="481308"/>
                  <a:pt x="-13708" y="-39029"/>
                  <a:pt x="1532" y="2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E71B3736-95DA-6441-81C1-8057E3248B58}"/>
              </a:ext>
            </a:extLst>
          </p:cNvPr>
          <p:cNvSpPr/>
          <p:nvPr/>
        </p:nvSpPr>
        <p:spPr>
          <a:xfrm>
            <a:off x="3086862" y="6796072"/>
            <a:ext cx="828287" cy="772030"/>
          </a:xfrm>
          <a:custGeom>
            <a:avLst/>
            <a:gdLst>
              <a:gd name="connsiteX0" fmla="*/ 327 w 828287"/>
              <a:gd name="connsiteY0" fmla="*/ 968 h 772030"/>
              <a:gd name="connsiteX1" fmla="*/ 339961 w 828287"/>
              <a:gd name="connsiteY1" fmla="*/ 453814 h 772030"/>
              <a:gd name="connsiteX2" fmla="*/ 305127 w 828287"/>
              <a:gd name="connsiteY2" fmla="*/ 371082 h 772030"/>
              <a:gd name="connsiteX3" fmla="*/ 579447 w 828287"/>
              <a:gd name="connsiteY3" fmla="*/ 671528 h 772030"/>
              <a:gd name="connsiteX4" fmla="*/ 562029 w 828287"/>
              <a:gd name="connsiteY4" fmla="*/ 606214 h 772030"/>
              <a:gd name="connsiteX5" fmla="*/ 827641 w 828287"/>
              <a:gd name="connsiteY5" fmla="*/ 771677 h 772030"/>
              <a:gd name="connsiteX6" fmla="*/ 627344 w 828287"/>
              <a:gd name="connsiteY6" fmla="*/ 645402 h 772030"/>
              <a:gd name="connsiteX7" fmla="*/ 335607 w 828287"/>
              <a:gd name="connsiteY7" fmla="*/ 488648 h 772030"/>
              <a:gd name="connsiteX8" fmla="*/ 383504 w 828287"/>
              <a:gd name="connsiteY8" fmla="*/ 527837 h 772030"/>
              <a:gd name="connsiteX9" fmla="*/ 209332 w 828287"/>
              <a:gd name="connsiteY9" fmla="*/ 327539 h 772030"/>
              <a:gd name="connsiteX10" fmla="*/ 257229 w 828287"/>
              <a:gd name="connsiteY10" fmla="*/ 375437 h 772030"/>
              <a:gd name="connsiteX11" fmla="*/ 117892 w 828287"/>
              <a:gd name="connsiteY11" fmla="*/ 153368 h 772030"/>
              <a:gd name="connsiteX12" fmla="*/ 274647 w 828287"/>
              <a:gd name="connsiteY12" fmla="*/ 327539 h 772030"/>
              <a:gd name="connsiteX13" fmla="*/ 327 w 828287"/>
              <a:gd name="connsiteY13" fmla="*/ 968 h 772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8287" h="772030">
                <a:moveTo>
                  <a:pt x="327" y="968"/>
                </a:moveTo>
                <a:cubicBezTo>
                  <a:pt x="11213" y="22014"/>
                  <a:pt x="289161" y="392128"/>
                  <a:pt x="339961" y="453814"/>
                </a:cubicBezTo>
                <a:cubicBezTo>
                  <a:pt x="390761" y="515500"/>
                  <a:pt x="265213" y="334796"/>
                  <a:pt x="305127" y="371082"/>
                </a:cubicBezTo>
                <a:cubicBezTo>
                  <a:pt x="345041" y="407368"/>
                  <a:pt x="536630" y="632339"/>
                  <a:pt x="579447" y="671528"/>
                </a:cubicBezTo>
                <a:cubicBezTo>
                  <a:pt x="622264" y="710717"/>
                  <a:pt x="520663" y="589523"/>
                  <a:pt x="562029" y="606214"/>
                </a:cubicBezTo>
                <a:cubicBezTo>
                  <a:pt x="603395" y="622905"/>
                  <a:pt x="816755" y="765146"/>
                  <a:pt x="827641" y="771677"/>
                </a:cubicBezTo>
                <a:cubicBezTo>
                  <a:pt x="838527" y="778208"/>
                  <a:pt x="709350" y="692574"/>
                  <a:pt x="627344" y="645402"/>
                </a:cubicBezTo>
                <a:cubicBezTo>
                  <a:pt x="545338" y="598231"/>
                  <a:pt x="376247" y="508242"/>
                  <a:pt x="335607" y="488648"/>
                </a:cubicBezTo>
                <a:cubicBezTo>
                  <a:pt x="294967" y="469054"/>
                  <a:pt x="404550" y="554689"/>
                  <a:pt x="383504" y="527837"/>
                </a:cubicBezTo>
                <a:cubicBezTo>
                  <a:pt x="362458" y="500986"/>
                  <a:pt x="230378" y="352939"/>
                  <a:pt x="209332" y="327539"/>
                </a:cubicBezTo>
                <a:cubicBezTo>
                  <a:pt x="188286" y="302139"/>
                  <a:pt x="272469" y="404466"/>
                  <a:pt x="257229" y="375437"/>
                </a:cubicBezTo>
                <a:cubicBezTo>
                  <a:pt x="241989" y="346409"/>
                  <a:pt x="114989" y="161351"/>
                  <a:pt x="117892" y="153368"/>
                </a:cubicBezTo>
                <a:cubicBezTo>
                  <a:pt x="120795" y="145385"/>
                  <a:pt x="295693" y="346407"/>
                  <a:pt x="274647" y="327539"/>
                </a:cubicBezTo>
                <a:cubicBezTo>
                  <a:pt x="253601" y="308671"/>
                  <a:pt x="-10559" y="-20078"/>
                  <a:pt x="327" y="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F62DD06B-CEC6-7DFA-EB35-025E424EB4F5}"/>
              </a:ext>
            </a:extLst>
          </p:cNvPr>
          <p:cNvSpPr/>
          <p:nvPr/>
        </p:nvSpPr>
        <p:spPr>
          <a:xfrm>
            <a:off x="4678828" y="6133735"/>
            <a:ext cx="1478552" cy="1454858"/>
          </a:xfrm>
          <a:custGeom>
            <a:avLst/>
            <a:gdLst>
              <a:gd name="connsiteX0" fmla="*/ 1469423 w 1478552"/>
              <a:gd name="connsiteY0" fmla="*/ 14516 h 1454858"/>
              <a:gd name="connsiteX1" fmla="*/ 607275 w 1478552"/>
              <a:gd name="connsiteY1" fmla="*/ 1016002 h 1454858"/>
              <a:gd name="connsiteX2" fmla="*/ 1108018 w 1478552"/>
              <a:gd name="connsiteY2" fmla="*/ 589282 h 1454858"/>
              <a:gd name="connsiteX3" fmla="*/ 263286 w 1478552"/>
              <a:gd name="connsiteY3" fmla="*/ 1277259 h 1454858"/>
              <a:gd name="connsiteX4" fmla="*/ 41218 w 1478552"/>
              <a:gd name="connsiteY4" fmla="*/ 1412242 h 1454858"/>
              <a:gd name="connsiteX5" fmla="*/ 986098 w 1478552"/>
              <a:gd name="connsiteY5" fmla="*/ 654596 h 1454858"/>
              <a:gd name="connsiteX6" fmla="*/ 790155 w 1478552"/>
              <a:gd name="connsiteY6" fmla="*/ 776516 h 1454858"/>
              <a:gd name="connsiteX7" fmla="*/ 1142852 w 1478552"/>
              <a:gd name="connsiteY7" fmla="*/ 441236 h 1454858"/>
              <a:gd name="connsiteX8" fmla="*/ 864178 w 1478552"/>
              <a:gd name="connsiteY8" fmla="*/ 663305 h 1454858"/>
              <a:gd name="connsiteX9" fmla="*/ 1216875 w 1478552"/>
              <a:gd name="connsiteY9" fmla="*/ 293191 h 1454858"/>
              <a:gd name="connsiteX10" fmla="*/ 1068829 w 1478552"/>
              <a:gd name="connsiteY10" fmla="*/ 410756 h 1454858"/>
              <a:gd name="connsiteX11" fmla="*/ 1469423 w 1478552"/>
              <a:gd name="connsiteY11" fmla="*/ 14516 h 1454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8552" h="1454858">
                <a:moveTo>
                  <a:pt x="1469423" y="14516"/>
                </a:moveTo>
                <a:cubicBezTo>
                  <a:pt x="1392497" y="115390"/>
                  <a:pt x="667509" y="920208"/>
                  <a:pt x="607275" y="1016002"/>
                </a:cubicBezTo>
                <a:cubicBezTo>
                  <a:pt x="547041" y="1111796"/>
                  <a:pt x="1165349" y="545739"/>
                  <a:pt x="1108018" y="589282"/>
                </a:cubicBezTo>
                <a:cubicBezTo>
                  <a:pt x="1050687" y="632825"/>
                  <a:pt x="441086" y="1140099"/>
                  <a:pt x="263286" y="1277259"/>
                </a:cubicBezTo>
                <a:cubicBezTo>
                  <a:pt x="85486" y="1414419"/>
                  <a:pt x="-79251" y="1516019"/>
                  <a:pt x="41218" y="1412242"/>
                </a:cubicBezTo>
                <a:cubicBezTo>
                  <a:pt x="161687" y="1308465"/>
                  <a:pt x="861275" y="760550"/>
                  <a:pt x="986098" y="654596"/>
                </a:cubicBezTo>
                <a:cubicBezTo>
                  <a:pt x="1110921" y="548642"/>
                  <a:pt x="764029" y="812076"/>
                  <a:pt x="790155" y="776516"/>
                </a:cubicBezTo>
                <a:cubicBezTo>
                  <a:pt x="816281" y="740956"/>
                  <a:pt x="1130515" y="460105"/>
                  <a:pt x="1142852" y="441236"/>
                </a:cubicBezTo>
                <a:cubicBezTo>
                  <a:pt x="1155189" y="422368"/>
                  <a:pt x="851841" y="687979"/>
                  <a:pt x="864178" y="663305"/>
                </a:cubicBezTo>
                <a:cubicBezTo>
                  <a:pt x="876515" y="638631"/>
                  <a:pt x="1182767" y="335282"/>
                  <a:pt x="1216875" y="293191"/>
                </a:cubicBezTo>
                <a:cubicBezTo>
                  <a:pt x="1250983" y="251100"/>
                  <a:pt x="1024561" y="451396"/>
                  <a:pt x="1068829" y="410756"/>
                </a:cubicBezTo>
                <a:cubicBezTo>
                  <a:pt x="1113097" y="370116"/>
                  <a:pt x="1546349" y="-86358"/>
                  <a:pt x="1469423" y="14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D1DDA637-EBE1-871C-6FF3-45D6EAD0D342}"/>
              </a:ext>
            </a:extLst>
          </p:cNvPr>
          <p:cNvSpPr/>
          <p:nvPr/>
        </p:nvSpPr>
        <p:spPr>
          <a:xfrm>
            <a:off x="3776956" y="7344491"/>
            <a:ext cx="1144418" cy="319806"/>
          </a:xfrm>
          <a:custGeom>
            <a:avLst/>
            <a:gdLst>
              <a:gd name="connsiteX0" fmla="*/ 11273 w 1144418"/>
              <a:gd name="connsiteY0" fmla="*/ 149235 h 319806"/>
              <a:gd name="connsiteX1" fmla="*/ 485890 w 1144418"/>
              <a:gd name="connsiteY1" fmla="*/ 310343 h 319806"/>
              <a:gd name="connsiteX2" fmla="*/ 429284 w 1144418"/>
              <a:gd name="connsiteY2" fmla="*/ 279863 h 319806"/>
              <a:gd name="connsiteX3" fmla="*/ 838587 w 1144418"/>
              <a:gd name="connsiteY3" fmla="*/ 105692 h 319806"/>
              <a:gd name="connsiteX4" fmla="*/ 594747 w 1144418"/>
              <a:gd name="connsiteY4" fmla="*/ 231966 h 319806"/>
              <a:gd name="connsiteX5" fmla="*/ 1143387 w 1144418"/>
              <a:gd name="connsiteY5" fmla="*/ 1189 h 319806"/>
              <a:gd name="connsiteX6" fmla="*/ 725375 w 1144418"/>
              <a:gd name="connsiteY6" fmla="*/ 149235 h 319806"/>
              <a:gd name="connsiteX7" fmla="*/ 477181 w 1144418"/>
              <a:gd name="connsiteY7" fmla="*/ 314698 h 319806"/>
              <a:gd name="connsiteX8" fmla="*/ 533787 w 1144418"/>
              <a:gd name="connsiteY8" fmla="*/ 214549 h 319806"/>
              <a:gd name="connsiteX9" fmla="*/ 289947 w 1144418"/>
              <a:gd name="connsiteY9" fmla="*/ 262446 h 319806"/>
              <a:gd name="connsiteX10" fmla="*/ 85295 w 1144418"/>
              <a:gd name="connsiteY10" fmla="*/ 253738 h 319806"/>
              <a:gd name="connsiteX11" fmla="*/ 255113 w 1144418"/>
              <a:gd name="connsiteY11" fmla="*/ 249383 h 319806"/>
              <a:gd name="connsiteX12" fmla="*/ 154964 w 1144418"/>
              <a:gd name="connsiteY12" fmla="*/ 205840 h 319806"/>
              <a:gd name="connsiteX13" fmla="*/ 11273 w 1144418"/>
              <a:gd name="connsiteY13" fmla="*/ 149235 h 319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44418" h="319806">
                <a:moveTo>
                  <a:pt x="11273" y="149235"/>
                </a:moveTo>
                <a:cubicBezTo>
                  <a:pt x="66427" y="166652"/>
                  <a:pt x="416221" y="288572"/>
                  <a:pt x="485890" y="310343"/>
                </a:cubicBezTo>
                <a:cubicBezTo>
                  <a:pt x="555559" y="332114"/>
                  <a:pt x="370501" y="313971"/>
                  <a:pt x="429284" y="279863"/>
                </a:cubicBezTo>
                <a:cubicBezTo>
                  <a:pt x="488067" y="245755"/>
                  <a:pt x="811010" y="113675"/>
                  <a:pt x="838587" y="105692"/>
                </a:cubicBezTo>
                <a:cubicBezTo>
                  <a:pt x="866164" y="97709"/>
                  <a:pt x="543947" y="249383"/>
                  <a:pt x="594747" y="231966"/>
                </a:cubicBezTo>
                <a:cubicBezTo>
                  <a:pt x="645547" y="214549"/>
                  <a:pt x="1121616" y="14977"/>
                  <a:pt x="1143387" y="1189"/>
                </a:cubicBezTo>
                <a:cubicBezTo>
                  <a:pt x="1165158" y="-12599"/>
                  <a:pt x="836409" y="96984"/>
                  <a:pt x="725375" y="149235"/>
                </a:cubicBezTo>
                <a:cubicBezTo>
                  <a:pt x="614341" y="201486"/>
                  <a:pt x="509112" y="303812"/>
                  <a:pt x="477181" y="314698"/>
                </a:cubicBezTo>
                <a:cubicBezTo>
                  <a:pt x="445250" y="325584"/>
                  <a:pt x="564993" y="223258"/>
                  <a:pt x="533787" y="214549"/>
                </a:cubicBezTo>
                <a:cubicBezTo>
                  <a:pt x="502581" y="205840"/>
                  <a:pt x="364696" y="255915"/>
                  <a:pt x="289947" y="262446"/>
                </a:cubicBezTo>
                <a:cubicBezTo>
                  <a:pt x="215198" y="268977"/>
                  <a:pt x="91101" y="255915"/>
                  <a:pt x="85295" y="253738"/>
                </a:cubicBezTo>
                <a:cubicBezTo>
                  <a:pt x="79489" y="251561"/>
                  <a:pt x="243502" y="257366"/>
                  <a:pt x="255113" y="249383"/>
                </a:cubicBezTo>
                <a:cubicBezTo>
                  <a:pt x="266725" y="241400"/>
                  <a:pt x="190524" y="219628"/>
                  <a:pt x="154964" y="205840"/>
                </a:cubicBezTo>
                <a:cubicBezTo>
                  <a:pt x="119404" y="192052"/>
                  <a:pt x="-43881" y="131818"/>
                  <a:pt x="11273" y="149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B366A17B-5802-3200-892D-22540644A57E}"/>
              </a:ext>
            </a:extLst>
          </p:cNvPr>
          <p:cNvSpPr/>
          <p:nvPr/>
        </p:nvSpPr>
        <p:spPr>
          <a:xfrm>
            <a:off x="4299835" y="2925758"/>
            <a:ext cx="80413" cy="437462"/>
          </a:xfrm>
          <a:custGeom>
            <a:avLst/>
            <a:gdLst>
              <a:gd name="connsiteX0" fmla="*/ 80364 w 80413"/>
              <a:gd name="connsiteY0" fmla="*/ 322 h 437462"/>
              <a:gd name="connsiteX1" fmla="*/ 40220 w 80413"/>
              <a:gd name="connsiteY1" fmla="*/ 89532 h 437462"/>
              <a:gd name="connsiteX2" fmla="*/ 26838 w 80413"/>
              <a:gd name="connsiteY2" fmla="*/ 308096 h 437462"/>
              <a:gd name="connsiteX3" fmla="*/ 17917 w 80413"/>
              <a:gd name="connsiteY3" fmla="*/ 241188 h 437462"/>
              <a:gd name="connsiteX4" fmla="*/ 22378 w 80413"/>
              <a:gd name="connsiteY4" fmla="*/ 437450 h 437462"/>
              <a:gd name="connsiteX5" fmla="*/ 75 w 80413"/>
              <a:gd name="connsiteY5" fmla="*/ 250109 h 437462"/>
              <a:gd name="connsiteX6" fmla="*/ 31299 w 80413"/>
              <a:gd name="connsiteY6" fmla="*/ 116295 h 437462"/>
              <a:gd name="connsiteX7" fmla="*/ 80364 w 80413"/>
              <a:gd name="connsiteY7" fmla="*/ 322 h 43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413" h="437462">
                <a:moveTo>
                  <a:pt x="80364" y="322"/>
                </a:moveTo>
                <a:cubicBezTo>
                  <a:pt x="81851" y="-4138"/>
                  <a:pt x="49141" y="38236"/>
                  <a:pt x="40220" y="89532"/>
                </a:cubicBezTo>
                <a:cubicBezTo>
                  <a:pt x="31299" y="140828"/>
                  <a:pt x="30555" y="282820"/>
                  <a:pt x="26838" y="308096"/>
                </a:cubicBezTo>
                <a:cubicBezTo>
                  <a:pt x="23121" y="333372"/>
                  <a:pt x="18660" y="219629"/>
                  <a:pt x="17917" y="241188"/>
                </a:cubicBezTo>
                <a:cubicBezTo>
                  <a:pt x="17174" y="262747"/>
                  <a:pt x="25352" y="435963"/>
                  <a:pt x="22378" y="437450"/>
                </a:cubicBezTo>
                <a:cubicBezTo>
                  <a:pt x="19404" y="438937"/>
                  <a:pt x="-1412" y="303635"/>
                  <a:pt x="75" y="250109"/>
                </a:cubicBezTo>
                <a:cubicBezTo>
                  <a:pt x="1562" y="196583"/>
                  <a:pt x="20891" y="151235"/>
                  <a:pt x="31299" y="116295"/>
                </a:cubicBezTo>
                <a:cubicBezTo>
                  <a:pt x="41707" y="81355"/>
                  <a:pt x="78877" y="4782"/>
                  <a:pt x="80364" y="3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758F8FDE-2AD5-8BDF-A08B-8B41FBA8B676}"/>
              </a:ext>
            </a:extLst>
          </p:cNvPr>
          <p:cNvSpPr/>
          <p:nvPr/>
        </p:nvSpPr>
        <p:spPr>
          <a:xfrm>
            <a:off x="4897534" y="3179593"/>
            <a:ext cx="99442" cy="336628"/>
          </a:xfrm>
          <a:custGeom>
            <a:avLst/>
            <a:gdLst>
              <a:gd name="connsiteX0" fmla="*/ 82 w 99442"/>
              <a:gd name="connsiteY0" fmla="*/ 735 h 336628"/>
              <a:gd name="connsiteX1" fmla="*/ 66989 w 99442"/>
              <a:gd name="connsiteY1" fmla="*/ 205917 h 336628"/>
              <a:gd name="connsiteX2" fmla="*/ 40226 w 99442"/>
              <a:gd name="connsiteY2" fmla="*/ 335271 h 336628"/>
              <a:gd name="connsiteX3" fmla="*/ 66989 w 99442"/>
              <a:gd name="connsiteY3" fmla="*/ 268364 h 336628"/>
              <a:gd name="connsiteX4" fmla="*/ 98212 w 99442"/>
              <a:gd name="connsiteY4" fmla="*/ 183615 h 336628"/>
              <a:gd name="connsiteX5" fmla="*/ 89291 w 99442"/>
              <a:gd name="connsiteY5" fmla="*/ 201457 h 336628"/>
              <a:gd name="connsiteX6" fmla="*/ 53607 w 99442"/>
              <a:gd name="connsiteY6" fmla="*/ 139010 h 336628"/>
              <a:gd name="connsiteX7" fmla="*/ 82 w 99442"/>
              <a:gd name="connsiteY7" fmla="*/ 735 h 336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442" h="336628">
                <a:moveTo>
                  <a:pt x="82" y="735"/>
                </a:moveTo>
                <a:cubicBezTo>
                  <a:pt x="2312" y="11886"/>
                  <a:pt x="60298" y="150161"/>
                  <a:pt x="66989" y="205917"/>
                </a:cubicBezTo>
                <a:cubicBezTo>
                  <a:pt x="73680" y="261673"/>
                  <a:pt x="40226" y="324863"/>
                  <a:pt x="40226" y="335271"/>
                </a:cubicBezTo>
                <a:cubicBezTo>
                  <a:pt x="40226" y="345679"/>
                  <a:pt x="57325" y="293640"/>
                  <a:pt x="66989" y="268364"/>
                </a:cubicBezTo>
                <a:cubicBezTo>
                  <a:pt x="76653" y="243088"/>
                  <a:pt x="98212" y="183615"/>
                  <a:pt x="98212" y="183615"/>
                </a:cubicBezTo>
                <a:cubicBezTo>
                  <a:pt x="101929" y="172464"/>
                  <a:pt x="96725" y="208891"/>
                  <a:pt x="89291" y="201457"/>
                </a:cubicBezTo>
                <a:cubicBezTo>
                  <a:pt x="81857" y="194023"/>
                  <a:pt x="65502" y="169490"/>
                  <a:pt x="53607" y="139010"/>
                </a:cubicBezTo>
                <a:cubicBezTo>
                  <a:pt x="41713" y="108530"/>
                  <a:pt x="-2148" y="-10416"/>
                  <a:pt x="82" y="7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2A22EE94-8FE3-74A2-FDD4-D171A418219D}"/>
              </a:ext>
            </a:extLst>
          </p:cNvPr>
          <p:cNvSpPr/>
          <p:nvPr/>
        </p:nvSpPr>
        <p:spPr>
          <a:xfrm>
            <a:off x="3769108" y="3447952"/>
            <a:ext cx="500197" cy="193243"/>
          </a:xfrm>
          <a:custGeom>
            <a:avLst/>
            <a:gdLst>
              <a:gd name="connsiteX0" fmla="*/ 4 w 500197"/>
              <a:gd name="connsiteY0" fmla="*/ 5 h 193243"/>
              <a:gd name="connsiteX1" fmla="*/ 365764 w 500197"/>
              <a:gd name="connsiteY1" fmla="*/ 93675 h 193243"/>
              <a:gd name="connsiteX2" fmla="*/ 365764 w 500197"/>
              <a:gd name="connsiteY2" fmla="*/ 53531 h 193243"/>
              <a:gd name="connsiteX3" fmla="*/ 441592 w 500197"/>
              <a:gd name="connsiteY3" fmla="*/ 138280 h 193243"/>
              <a:gd name="connsiteX4" fmla="*/ 432672 w 500197"/>
              <a:gd name="connsiteY4" fmla="*/ 35689 h 193243"/>
              <a:gd name="connsiteX5" fmla="*/ 499579 w 500197"/>
              <a:gd name="connsiteY5" fmla="*/ 191806 h 193243"/>
              <a:gd name="connsiteX6" fmla="*/ 463895 w 500197"/>
              <a:gd name="connsiteY6" fmla="*/ 111517 h 193243"/>
              <a:gd name="connsiteX7" fmla="*/ 428211 w 500197"/>
              <a:gd name="connsiteY7" fmla="*/ 80294 h 193243"/>
              <a:gd name="connsiteX8" fmla="*/ 428211 w 500197"/>
              <a:gd name="connsiteY8" fmla="*/ 102596 h 193243"/>
              <a:gd name="connsiteX9" fmla="*/ 294396 w 500197"/>
              <a:gd name="connsiteY9" fmla="*/ 71373 h 193243"/>
              <a:gd name="connsiteX10" fmla="*/ 165042 w 500197"/>
              <a:gd name="connsiteY10" fmla="*/ 62452 h 193243"/>
              <a:gd name="connsiteX11" fmla="*/ 356843 w 500197"/>
              <a:gd name="connsiteY11" fmla="*/ 89215 h 193243"/>
              <a:gd name="connsiteX12" fmla="*/ 4 w 500197"/>
              <a:gd name="connsiteY12" fmla="*/ 5 h 193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0197" h="193243">
                <a:moveTo>
                  <a:pt x="4" y="5"/>
                </a:moveTo>
                <a:cubicBezTo>
                  <a:pt x="1491" y="748"/>
                  <a:pt x="304804" y="84754"/>
                  <a:pt x="365764" y="93675"/>
                </a:cubicBezTo>
                <a:cubicBezTo>
                  <a:pt x="426724" y="102596"/>
                  <a:pt x="353126" y="46097"/>
                  <a:pt x="365764" y="53531"/>
                </a:cubicBezTo>
                <a:cubicBezTo>
                  <a:pt x="378402" y="60965"/>
                  <a:pt x="430441" y="141254"/>
                  <a:pt x="441592" y="138280"/>
                </a:cubicBezTo>
                <a:cubicBezTo>
                  <a:pt x="452743" y="135306"/>
                  <a:pt x="423007" y="26768"/>
                  <a:pt x="432672" y="35689"/>
                </a:cubicBezTo>
                <a:cubicBezTo>
                  <a:pt x="442337" y="44610"/>
                  <a:pt x="494375" y="179168"/>
                  <a:pt x="499579" y="191806"/>
                </a:cubicBezTo>
                <a:cubicBezTo>
                  <a:pt x="504783" y="204444"/>
                  <a:pt x="475790" y="130102"/>
                  <a:pt x="463895" y="111517"/>
                </a:cubicBezTo>
                <a:cubicBezTo>
                  <a:pt x="452000" y="92932"/>
                  <a:pt x="434158" y="81781"/>
                  <a:pt x="428211" y="80294"/>
                </a:cubicBezTo>
                <a:cubicBezTo>
                  <a:pt x="422264" y="78807"/>
                  <a:pt x="450513" y="104083"/>
                  <a:pt x="428211" y="102596"/>
                </a:cubicBezTo>
                <a:cubicBezTo>
                  <a:pt x="405909" y="101109"/>
                  <a:pt x="338257" y="78064"/>
                  <a:pt x="294396" y="71373"/>
                </a:cubicBezTo>
                <a:cubicBezTo>
                  <a:pt x="250535" y="64682"/>
                  <a:pt x="154634" y="59478"/>
                  <a:pt x="165042" y="62452"/>
                </a:cubicBezTo>
                <a:cubicBezTo>
                  <a:pt x="175450" y="65426"/>
                  <a:pt x="381376" y="101110"/>
                  <a:pt x="356843" y="89215"/>
                </a:cubicBezTo>
                <a:cubicBezTo>
                  <a:pt x="332310" y="77320"/>
                  <a:pt x="-1483" y="-738"/>
                  <a:pt x="4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EB4C77F2-945E-F97E-DC41-2E18D2FA088A}"/>
              </a:ext>
            </a:extLst>
          </p:cNvPr>
          <p:cNvSpPr/>
          <p:nvPr/>
        </p:nvSpPr>
        <p:spPr>
          <a:xfrm>
            <a:off x="5026953" y="3635033"/>
            <a:ext cx="550278" cy="138544"/>
          </a:xfrm>
          <a:custGeom>
            <a:avLst/>
            <a:gdLst>
              <a:gd name="connsiteX0" fmla="*/ 17 w 550278"/>
              <a:gd name="connsiteY0" fmla="*/ 138540 h 138544"/>
              <a:gd name="connsiteX1" fmla="*/ 245344 w 550278"/>
              <a:gd name="connsiteY1" fmla="*/ 40409 h 138544"/>
              <a:gd name="connsiteX2" fmla="*/ 200739 w 550278"/>
              <a:gd name="connsiteY2" fmla="*/ 89474 h 138544"/>
              <a:gd name="connsiteX3" fmla="*/ 517433 w 550278"/>
              <a:gd name="connsiteY3" fmla="*/ 18107 h 138544"/>
              <a:gd name="connsiteX4" fmla="*/ 414842 w 550278"/>
              <a:gd name="connsiteY4" fmla="*/ 35948 h 138544"/>
              <a:gd name="connsiteX5" fmla="*/ 548657 w 550278"/>
              <a:gd name="connsiteY5" fmla="*/ 265 h 138544"/>
              <a:gd name="connsiteX6" fmla="*/ 303330 w 550278"/>
              <a:gd name="connsiteY6" fmla="*/ 58251 h 138544"/>
              <a:gd name="connsiteX7" fmla="*/ 165055 w 550278"/>
              <a:gd name="connsiteY7" fmla="*/ 71632 h 138544"/>
              <a:gd name="connsiteX8" fmla="*/ 258725 w 550278"/>
              <a:gd name="connsiteY8" fmla="*/ 44869 h 138544"/>
              <a:gd name="connsiteX9" fmla="*/ 17 w 550278"/>
              <a:gd name="connsiteY9" fmla="*/ 138540 h 138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0278" h="138544">
                <a:moveTo>
                  <a:pt x="17" y="138540"/>
                </a:moveTo>
                <a:cubicBezTo>
                  <a:pt x="-2213" y="137797"/>
                  <a:pt x="211890" y="48587"/>
                  <a:pt x="245344" y="40409"/>
                </a:cubicBezTo>
                <a:cubicBezTo>
                  <a:pt x="278798" y="32231"/>
                  <a:pt x="155391" y="93191"/>
                  <a:pt x="200739" y="89474"/>
                </a:cubicBezTo>
                <a:cubicBezTo>
                  <a:pt x="246087" y="85757"/>
                  <a:pt x="481749" y="27028"/>
                  <a:pt x="517433" y="18107"/>
                </a:cubicBezTo>
                <a:cubicBezTo>
                  <a:pt x="553117" y="9186"/>
                  <a:pt x="409638" y="38922"/>
                  <a:pt x="414842" y="35948"/>
                </a:cubicBezTo>
                <a:cubicBezTo>
                  <a:pt x="420046" y="32974"/>
                  <a:pt x="567242" y="-3452"/>
                  <a:pt x="548657" y="265"/>
                </a:cubicBezTo>
                <a:cubicBezTo>
                  <a:pt x="530072" y="3982"/>
                  <a:pt x="367264" y="46356"/>
                  <a:pt x="303330" y="58251"/>
                </a:cubicBezTo>
                <a:cubicBezTo>
                  <a:pt x="239396" y="70146"/>
                  <a:pt x="172489" y="73862"/>
                  <a:pt x="165055" y="71632"/>
                </a:cubicBezTo>
                <a:cubicBezTo>
                  <a:pt x="157621" y="69402"/>
                  <a:pt x="291435" y="34461"/>
                  <a:pt x="258725" y="44869"/>
                </a:cubicBezTo>
                <a:cubicBezTo>
                  <a:pt x="226015" y="55277"/>
                  <a:pt x="2247" y="139283"/>
                  <a:pt x="17" y="138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F4D149BD-1A69-E3C9-7F93-A76CCBF92678}"/>
              </a:ext>
            </a:extLst>
          </p:cNvPr>
          <p:cNvSpPr/>
          <p:nvPr/>
        </p:nvSpPr>
        <p:spPr>
          <a:xfrm>
            <a:off x="4447096" y="3857589"/>
            <a:ext cx="160588" cy="385772"/>
          </a:xfrm>
          <a:custGeom>
            <a:avLst/>
            <a:gdLst>
              <a:gd name="connsiteX0" fmla="*/ 160588 w 160588"/>
              <a:gd name="connsiteY0" fmla="*/ 733 h 385772"/>
              <a:gd name="connsiteX1" fmla="*/ 84760 w 160588"/>
              <a:gd name="connsiteY1" fmla="*/ 165771 h 385772"/>
              <a:gd name="connsiteX2" fmla="*/ 102602 w 160588"/>
              <a:gd name="connsiteY2" fmla="*/ 219297 h 385772"/>
              <a:gd name="connsiteX3" fmla="*/ 71378 w 160588"/>
              <a:gd name="connsiteY3" fmla="*/ 156850 h 385772"/>
              <a:gd name="connsiteX4" fmla="*/ 111523 w 160588"/>
              <a:gd name="connsiteY4" fmla="*/ 384335 h 385772"/>
              <a:gd name="connsiteX5" fmla="*/ 80299 w 160588"/>
              <a:gd name="connsiteY5" fmla="*/ 250520 h 385772"/>
              <a:gd name="connsiteX6" fmla="*/ 57997 w 160588"/>
              <a:gd name="connsiteY6" fmla="*/ 183613 h 385772"/>
              <a:gd name="connsiteX7" fmla="*/ 10 w 160588"/>
              <a:gd name="connsiteY7" fmla="*/ 76561 h 385772"/>
              <a:gd name="connsiteX8" fmla="*/ 53536 w 160588"/>
              <a:gd name="connsiteY8" fmla="*/ 165771 h 385772"/>
              <a:gd name="connsiteX9" fmla="*/ 84760 w 160588"/>
              <a:gd name="connsiteY9" fmla="*/ 107785 h 385772"/>
              <a:gd name="connsiteX10" fmla="*/ 160588 w 160588"/>
              <a:gd name="connsiteY10" fmla="*/ 733 h 385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0588" h="385772">
                <a:moveTo>
                  <a:pt x="160588" y="733"/>
                </a:moveTo>
                <a:cubicBezTo>
                  <a:pt x="160588" y="10397"/>
                  <a:pt x="94424" y="129344"/>
                  <a:pt x="84760" y="165771"/>
                </a:cubicBezTo>
                <a:cubicBezTo>
                  <a:pt x="75096" y="202198"/>
                  <a:pt x="104832" y="220784"/>
                  <a:pt x="102602" y="219297"/>
                </a:cubicBezTo>
                <a:cubicBezTo>
                  <a:pt x="100372" y="217810"/>
                  <a:pt x="69891" y="129344"/>
                  <a:pt x="71378" y="156850"/>
                </a:cubicBezTo>
                <a:cubicBezTo>
                  <a:pt x="72865" y="184356"/>
                  <a:pt x="110036" y="368723"/>
                  <a:pt x="111523" y="384335"/>
                </a:cubicBezTo>
                <a:cubicBezTo>
                  <a:pt x="113010" y="399947"/>
                  <a:pt x="89220" y="283974"/>
                  <a:pt x="80299" y="250520"/>
                </a:cubicBezTo>
                <a:cubicBezTo>
                  <a:pt x="71378" y="217066"/>
                  <a:pt x="71378" y="212606"/>
                  <a:pt x="57997" y="183613"/>
                </a:cubicBezTo>
                <a:cubicBezTo>
                  <a:pt x="44615" y="154620"/>
                  <a:pt x="754" y="79535"/>
                  <a:pt x="10" y="76561"/>
                </a:cubicBezTo>
                <a:cubicBezTo>
                  <a:pt x="-734" y="73587"/>
                  <a:pt x="39411" y="160567"/>
                  <a:pt x="53536" y="165771"/>
                </a:cubicBezTo>
                <a:cubicBezTo>
                  <a:pt x="67661" y="170975"/>
                  <a:pt x="66918" y="136035"/>
                  <a:pt x="84760" y="107785"/>
                </a:cubicBezTo>
                <a:cubicBezTo>
                  <a:pt x="102602" y="79535"/>
                  <a:pt x="160588" y="-8931"/>
                  <a:pt x="160588" y="7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9DC7B33A-3AB0-F4D3-C0A4-1F0FF843DA9D}"/>
              </a:ext>
            </a:extLst>
          </p:cNvPr>
          <p:cNvSpPr/>
          <p:nvPr/>
        </p:nvSpPr>
        <p:spPr>
          <a:xfrm>
            <a:off x="4608805" y="3719956"/>
            <a:ext cx="137170" cy="620880"/>
          </a:xfrm>
          <a:custGeom>
            <a:avLst/>
            <a:gdLst>
              <a:gd name="connsiteX0" fmla="*/ 137154 w 137170"/>
              <a:gd name="connsiteY0" fmla="*/ 91 h 620880"/>
              <a:gd name="connsiteX1" fmla="*/ 16721 w 137170"/>
              <a:gd name="connsiteY1" fmla="*/ 254339 h 620880"/>
              <a:gd name="connsiteX2" fmla="*/ 16721 w 137170"/>
              <a:gd name="connsiteY2" fmla="*/ 441679 h 620880"/>
              <a:gd name="connsiteX3" fmla="*/ 21181 w 137170"/>
              <a:gd name="connsiteY3" fmla="*/ 388153 h 620880"/>
              <a:gd name="connsiteX4" fmla="*/ 25642 w 137170"/>
              <a:gd name="connsiteY4" fmla="*/ 620099 h 620880"/>
              <a:gd name="connsiteX5" fmla="*/ 12260 w 137170"/>
              <a:gd name="connsiteY5" fmla="*/ 455061 h 620880"/>
              <a:gd name="connsiteX6" fmla="*/ 7800 w 137170"/>
              <a:gd name="connsiteY6" fmla="*/ 227576 h 620880"/>
              <a:gd name="connsiteX7" fmla="*/ 137154 w 137170"/>
              <a:gd name="connsiteY7" fmla="*/ 91 h 620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170" h="620880">
                <a:moveTo>
                  <a:pt x="137154" y="91"/>
                </a:moveTo>
                <a:cubicBezTo>
                  <a:pt x="138641" y="4551"/>
                  <a:pt x="36793" y="180741"/>
                  <a:pt x="16721" y="254339"/>
                </a:cubicBezTo>
                <a:cubicBezTo>
                  <a:pt x="-3351" y="327937"/>
                  <a:pt x="15978" y="419377"/>
                  <a:pt x="16721" y="441679"/>
                </a:cubicBezTo>
                <a:cubicBezTo>
                  <a:pt x="17464" y="463981"/>
                  <a:pt x="19694" y="358417"/>
                  <a:pt x="21181" y="388153"/>
                </a:cubicBezTo>
                <a:cubicBezTo>
                  <a:pt x="22668" y="417889"/>
                  <a:pt x="27129" y="608948"/>
                  <a:pt x="25642" y="620099"/>
                </a:cubicBezTo>
                <a:cubicBezTo>
                  <a:pt x="24155" y="631250"/>
                  <a:pt x="15234" y="520481"/>
                  <a:pt x="12260" y="455061"/>
                </a:cubicBezTo>
                <a:cubicBezTo>
                  <a:pt x="9286" y="389641"/>
                  <a:pt x="-10785" y="299687"/>
                  <a:pt x="7800" y="227576"/>
                </a:cubicBezTo>
                <a:cubicBezTo>
                  <a:pt x="26385" y="155465"/>
                  <a:pt x="135667" y="-4369"/>
                  <a:pt x="137154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86031482-F7D5-578F-75B1-9680F8B2B24F}"/>
              </a:ext>
            </a:extLst>
          </p:cNvPr>
          <p:cNvSpPr/>
          <p:nvPr/>
        </p:nvSpPr>
        <p:spPr>
          <a:xfrm>
            <a:off x="4660636" y="3866605"/>
            <a:ext cx="85384" cy="212206"/>
          </a:xfrm>
          <a:custGeom>
            <a:avLst/>
            <a:gdLst>
              <a:gd name="connsiteX0" fmla="*/ 85323 w 85384"/>
              <a:gd name="connsiteY0" fmla="*/ 638 h 212206"/>
              <a:gd name="connsiteX1" fmla="*/ 5034 w 85384"/>
              <a:gd name="connsiteY1" fmla="*/ 161215 h 212206"/>
              <a:gd name="connsiteX2" fmla="*/ 9495 w 85384"/>
              <a:gd name="connsiteY2" fmla="*/ 210281 h 212206"/>
              <a:gd name="connsiteX3" fmla="*/ 18416 w 85384"/>
              <a:gd name="connsiteY3" fmla="*/ 107690 h 212206"/>
              <a:gd name="connsiteX4" fmla="*/ 85323 w 85384"/>
              <a:gd name="connsiteY4" fmla="*/ 638 h 212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384" h="212206">
                <a:moveTo>
                  <a:pt x="85323" y="638"/>
                </a:moveTo>
                <a:cubicBezTo>
                  <a:pt x="83093" y="9559"/>
                  <a:pt x="17672" y="126275"/>
                  <a:pt x="5034" y="161215"/>
                </a:cubicBezTo>
                <a:cubicBezTo>
                  <a:pt x="-7604" y="196155"/>
                  <a:pt x="7265" y="219202"/>
                  <a:pt x="9495" y="210281"/>
                </a:cubicBezTo>
                <a:cubicBezTo>
                  <a:pt x="11725" y="201360"/>
                  <a:pt x="8752" y="136683"/>
                  <a:pt x="18416" y="107690"/>
                </a:cubicBezTo>
                <a:cubicBezTo>
                  <a:pt x="28080" y="78697"/>
                  <a:pt x="87553" y="-8283"/>
                  <a:pt x="85323" y="6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CA2A8FBE-0625-58FC-DB90-4F44B1FD3503}"/>
              </a:ext>
            </a:extLst>
          </p:cNvPr>
          <p:cNvSpPr/>
          <p:nvPr/>
        </p:nvSpPr>
        <p:spPr>
          <a:xfrm>
            <a:off x="4687423" y="3821433"/>
            <a:ext cx="379716" cy="474610"/>
          </a:xfrm>
          <a:custGeom>
            <a:avLst/>
            <a:gdLst>
              <a:gd name="connsiteX0" fmla="*/ 550 w 379716"/>
              <a:gd name="connsiteY0" fmla="*/ 474017 h 474610"/>
              <a:gd name="connsiteX1" fmla="*/ 143285 w 379716"/>
              <a:gd name="connsiteY1" fmla="*/ 228690 h 474610"/>
              <a:gd name="connsiteX2" fmla="*/ 192351 w 379716"/>
              <a:gd name="connsiteY2" fmla="*/ 81494 h 474610"/>
              <a:gd name="connsiteX3" fmla="*/ 170048 w 379716"/>
              <a:gd name="connsiteY3" fmla="*/ 161783 h 474610"/>
              <a:gd name="connsiteX4" fmla="*/ 254797 w 379716"/>
              <a:gd name="connsiteY4" fmla="*/ 1205 h 474610"/>
              <a:gd name="connsiteX5" fmla="*/ 219114 w 379716"/>
              <a:gd name="connsiteY5" fmla="*/ 90415 h 474610"/>
              <a:gd name="connsiteX6" fmla="*/ 379691 w 379716"/>
              <a:gd name="connsiteY6" fmla="*/ 130559 h 474610"/>
              <a:gd name="connsiteX7" fmla="*/ 205732 w 379716"/>
              <a:gd name="connsiteY7" fmla="*/ 99336 h 474610"/>
              <a:gd name="connsiteX8" fmla="*/ 201272 w 379716"/>
              <a:gd name="connsiteY8" fmla="*/ 152862 h 474610"/>
              <a:gd name="connsiteX9" fmla="*/ 550 w 379716"/>
              <a:gd name="connsiteY9" fmla="*/ 474017 h 474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9716" h="474610">
                <a:moveTo>
                  <a:pt x="550" y="474017"/>
                </a:moveTo>
                <a:cubicBezTo>
                  <a:pt x="-9115" y="486655"/>
                  <a:pt x="111318" y="294110"/>
                  <a:pt x="143285" y="228690"/>
                </a:cubicBezTo>
                <a:cubicBezTo>
                  <a:pt x="175252" y="163269"/>
                  <a:pt x="187891" y="92645"/>
                  <a:pt x="192351" y="81494"/>
                </a:cubicBezTo>
                <a:cubicBezTo>
                  <a:pt x="196812" y="70343"/>
                  <a:pt x="159640" y="175164"/>
                  <a:pt x="170048" y="161783"/>
                </a:cubicBezTo>
                <a:cubicBezTo>
                  <a:pt x="180456" y="148402"/>
                  <a:pt x="246619" y="13100"/>
                  <a:pt x="254797" y="1205"/>
                </a:cubicBezTo>
                <a:cubicBezTo>
                  <a:pt x="262975" y="-10690"/>
                  <a:pt x="198298" y="68856"/>
                  <a:pt x="219114" y="90415"/>
                </a:cubicBezTo>
                <a:cubicBezTo>
                  <a:pt x="239930" y="111974"/>
                  <a:pt x="381921" y="129072"/>
                  <a:pt x="379691" y="130559"/>
                </a:cubicBezTo>
                <a:cubicBezTo>
                  <a:pt x="377461" y="132046"/>
                  <a:pt x="235468" y="95619"/>
                  <a:pt x="205732" y="99336"/>
                </a:cubicBezTo>
                <a:cubicBezTo>
                  <a:pt x="175996" y="103053"/>
                  <a:pt x="231752" y="92645"/>
                  <a:pt x="201272" y="152862"/>
                </a:cubicBezTo>
                <a:cubicBezTo>
                  <a:pt x="170792" y="213078"/>
                  <a:pt x="10215" y="461379"/>
                  <a:pt x="550" y="4740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275530C2-7EAB-7422-6FD0-A253B33F5C52}"/>
              </a:ext>
            </a:extLst>
          </p:cNvPr>
          <p:cNvSpPr/>
          <p:nvPr/>
        </p:nvSpPr>
        <p:spPr>
          <a:xfrm>
            <a:off x="4536253" y="4071025"/>
            <a:ext cx="375225" cy="434988"/>
          </a:xfrm>
          <a:custGeom>
            <a:avLst/>
            <a:gdLst>
              <a:gd name="connsiteX0" fmla="*/ 374744 w 375225"/>
              <a:gd name="connsiteY0" fmla="*/ 1400 h 434988"/>
              <a:gd name="connsiteX1" fmla="*/ 124957 w 375225"/>
              <a:gd name="connsiteY1" fmla="*/ 420686 h 434988"/>
              <a:gd name="connsiteX2" fmla="*/ 98194 w 375225"/>
              <a:gd name="connsiteY2" fmla="*/ 344858 h 434988"/>
              <a:gd name="connsiteX3" fmla="*/ 116036 w 375225"/>
              <a:gd name="connsiteY3" fmla="*/ 420686 h 434988"/>
              <a:gd name="connsiteX4" fmla="*/ 63 w 375225"/>
              <a:gd name="connsiteY4" fmla="*/ 233346 h 434988"/>
              <a:gd name="connsiteX5" fmla="*/ 133878 w 375225"/>
              <a:gd name="connsiteY5" fmla="*/ 411765 h 434988"/>
              <a:gd name="connsiteX6" fmla="*/ 129417 w 375225"/>
              <a:gd name="connsiteY6" fmla="*/ 277951 h 434988"/>
              <a:gd name="connsiteX7" fmla="*/ 133878 w 375225"/>
              <a:gd name="connsiteY7" fmla="*/ 385002 h 434988"/>
              <a:gd name="connsiteX8" fmla="*/ 187404 w 375225"/>
              <a:gd name="connsiteY8" fmla="*/ 286872 h 434988"/>
              <a:gd name="connsiteX9" fmla="*/ 374744 w 375225"/>
              <a:gd name="connsiteY9" fmla="*/ 1400 h 434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225" h="434988">
                <a:moveTo>
                  <a:pt x="374744" y="1400"/>
                </a:moveTo>
                <a:cubicBezTo>
                  <a:pt x="364336" y="23702"/>
                  <a:pt x="171049" y="363443"/>
                  <a:pt x="124957" y="420686"/>
                </a:cubicBezTo>
                <a:cubicBezTo>
                  <a:pt x="78865" y="477929"/>
                  <a:pt x="99681" y="344858"/>
                  <a:pt x="98194" y="344858"/>
                </a:cubicBezTo>
                <a:cubicBezTo>
                  <a:pt x="96707" y="344858"/>
                  <a:pt x="132391" y="439271"/>
                  <a:pt x="116036" y="420686"/>
                </a:cubicBezTo>
                <a:cubicBezTo>
                  <a:pt x="99681" y="402101"/>
                  <a:pt x="-2911" y="234833"/>
                  <a:pt x="63" y="233346"/>
                </a:cubicBezTo>
                <a:cubicBezTo>
                  <a:pt x="3037" y="231859"/>
                  <a:pt x="112319" y="404331"/>
                  <a:pt x="133878" y="411765"/>
                </a:cubicBezTo>
                <a:cubicBezTo>
                  <a:pt x="155437" y="419199"/>
                  <a:pt x="129417" y="282411"/>
                  <a:pt x="129417" y="277951"/>
                </a:cubicBezTo>
                <a:cubicBezTo>
                  <a:pt x="129417" y="273491"/>
                  <a:pt x="124213" y="383515"/>
                  <a:pt x="133878" y="385002"/>
                </a:cubicBezTo>
                <a:cubicBezTo>
                  <a:pt x="143542" y="386489"/>
                  <a:pt x="150977" y="344115"/>
                  <a:pt x="187404" y="286872"/>
                </a:cubicBezTo>
                <a:cubicBezTo>
                  <a:pt x="223831" y="229629"/>
                  <a:pt x="385152" y="-20902"/>
                  <a:pt x="374744" y="1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71258568-A9F7-BE8C-68C5-D68311DF44D5}"/>
              </a:ext>
            </a:extLst>
          </p:cNvPr>
          <p:cNvSpPr/>
          <p:nvPr/>
        </p:nvSpPr>
        <p:spPr>
          <a:xfrm>
            <a:off x="4281539" y="4326356"/>
            <a:ext cx="165584" cy="634349"/>
          </a:xfrm>
          <a:custGeom>
            <a:avLst/>
            <a:gdLst>
              <a:gd name="connsiteX0" fmla="*/ 165567 w 165584"/>
              <a:gd name="connsiteY0" fmla="*/ 317 h 634349"/>
              <a:gd name="connsiteX1" fmla="*/ 125423 w 165584"/>
              <a:gd name="connsiteY1" fmla="*/ 174276 h 634349"/>
              <a:gd name="connsiteX2" fmla="*/ 103121 w 165584"/>
              <a:gd name="connsiteY2" fmla="*/ 339314 h 634349"/>
              <a:gd name="connsiteX3" fmla="*/ 103121 w 165584"/>
              <a:gd name="connsiteY3" fmla="*/ 241184 h 634349"/>
              <a:gd name="connsiteX4" fmla="*/ 94200 w 165584"/>
              <a:gd name="connsiteY4" fmla="*/ 428524 h 634349"/>
              <a:gd name="connsiteX5" fmla="*/ 103121 w 165584"/>
              <a:gd name="connsiteY5" fmla="*/ 401761 h 634349"/>
              <a:gd name="connsiteX6" fmla="*/ 529 w 165584"/>
              <a:gd name="connsiteY6" fmla="*/ 633706 h 634349"/>
              <a:gd name="connsiteX7" fmla="*/ 62976 w 165584"/>
              <a:gd name="connsiteY7" fmla="*/ 473129 h 634349"/>
              <a:gd name="connsiteX8" fmla="*/ 62976 w 165584"/>
              <a:gd name="connsiteY8" fmla="*/ 540036 h 634349"/>
              <a:gd name="connsiteX9" fmla="*/ 129883 w 165584"/>
              <a:gd name="connsiteY9" fmla="*/ 218881 h 634349"/>
              <a:gd name="connsiteX10" fmla="*/ 165567 w 165584"/>
              <a:gd name="connsiteY10" fmla="*/ 317 h 634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5584" h="634349">
                <a:moveTo>
                  <a:pt x="165567" y="317"/>
                </a:moveTo>
                <a:cubicBezTo>
                  <a:pt x="164824" y="-7117"/>
                  <a:pt x="135831" y="117777"/>
                  <a:pt x="125423" y="174276"/>
                </a:cubicBezTo>
                <a:cubicBezTo>
                  <a:pt x="115015" y="230775"/>
                  <a:pt x="106838" y="328163"/>
                  <a:pt x="103121" y="339314"/>
                </a:cubicBezTo>
                <a:cubicBezTo>
                  <a:pt x="99404" y="350465"/>
                  <a:pt x="104608" y="226316"/>
                  <a:pt x="103121" y="241184"/>
                </a:cubicBezTo>
                <a:cubicBezTo>
                  <a:pt x="101634" y="256052"/>
                  <a:pt x="94200" y="401761"/>
                  <a:pt x="94200" y="428524"/>
                </a:cubicBezTo>
                <a:cubicBezTo>
                  <a:pt x="94200" y="455287"/>
                  <a:pt x="118733" y="367564"/>
                  <a:pt x="103121" y="401761"/>
                </a:cubicBezTo>
                <a:cubicBezTo>
                  <a:pt x="87509" y="435958"/>
                  <a:pt x="7220" y="621812"/>
                  <a:pt x="529" y="633706"/>
                </a:cubicBezTo>
                <a:cubicBezTo>
                  <a:pt x="-6162" y="645600"/>
                  <a:pt x="52568" y="488741"/>
                  <a:pt x="62976" y="473129"/>
                </a:cubicBezTo>
                <a:cubicBezTo>
                  <a:pt x="73384" y="457517"/>
                  <a:pt x="51825" y="582411"/>
                  <a:pt x="62976" y="540036"/>
                </a:cubicBezTo>
                <a:cubicBezTo>
                  <a:pt x="74127" y="497661"/>
                  <a:pt x="116502" y="301400"/>
                  <a:pt x="129883" y="218881"/>
                </a:cubicBezTo>
                <a:cubicBezTo>
                  <a:pt x="143264" y="136362"/>
                  <a:pt x="166310" y="7751"/>
                  <a:pt x="165567" y="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837FBD3B-231B-3506-5B55-8BC64C77776D}"/>
              </a:ext>
            </a:extLst>
          </p:cNvPr>
          <p:cNvSpPr/>
          <p:nvPr/>
        </p:nvSpPr>
        <p:spPr>
          <a:xfrm>
            <a:off x="4639057" y="4317742"/>
            <a:ext cx="205036" cy="551446"/>
          </a:xfrm>
          <a:custGeom>
            <a:avLst/>
            <a:gdLst>
              <a:gd name="connsiteX0" fmla="*/ 205033 w 205036"/>
              <a:gd name="connsiteY0" fmla="*/ 10 h 551446"/>
              <a:gd name="connsiteX1" fmla="*/ 62297 w 205036"/>
              <a:gd name="connsiteY1" fmla="*/ 383612 h 551446"/>
              <a:gd name="connsiteX2" fmla="*/ 4311 w 205036"/>
              <a:gd name="connsiteY2" fmla="*/ 548650 h 551446"/>
              <a:gd name="connsiteX3" fmla="*/ 13232 w 205036"/>
              <a:gd name="connsiteY3" fmla="*/ 463901 h 551446"/>
              <a:gd name="connsiteX4" fmla="*/ 84600 w 205036"/>
              <a:gd name="connsiteY4" fmla="*/ 173969 h 551446"/>
              <a:gd name="connsiteX5" fmla="*/ 57837 w 205036"/>
              <a:gd name="connsiteY5" fmla="*/ 370231 h 551446"/>
              <a:gd name="connsiteX6" fmla="*/ 205033 w 205036"/>
              <a:gd name="connsiteY6" fmla="*/ 10 h 55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5036" h="551446">
                <a:moveTo>
                  <a:pt x="205033" y="10"/>
                </a:moveTo>
                <a:cubicBezTo>
                  <a:pt x="205776" y="2240"/>
                  <a:pt x="95751" y="292172"/>
                  <a:pt x="62297" y="383612"/>
                </a:cubicBezTo>
                <a:cubicBezTo>
                  <a:pt x="28843" y="475052"/>
                  <a:pt x="12488" y="535269"/>
                  <a:pt x="4311" y="548650"/>
                </a:cubicBezTo>
                <a:cubicBezTo>
                  <a:pt x="-3866" y="562031"/>
                  <a:pt x="-150" y="526348"/>
                  <a:pt x="13232" y="463901"/>
                </a:cubicBezTo>
                <a:cubicBezTo>
                  <a:pt x="26613" y="401454"/>
                  <a:pt x="77166" y="189581"/>
                  <a:pt x="84600" y="173969"/>
                </a:cubicBezTo>
                <a:cubicBezTo>
                  <a:pt x="92034" y="158357"/>
                  <a:pt x="37021" y="395507"/>
                  <a:pt x="57837" y="370231"/>
                </a:cubicBezTo>
                <a:cubicBezTo>
                  <a:pt x="78653" y="344955"/>
                  <a:pt x="204290" y="-2220"/>
                  <a:pt x="205033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B333640D-7E25-51FB-8696-197BABC2CF05}"/>
              </a:ext>
            </a:extLst>
          </p:cNvPr>
          <p:cNvSpPr/>
          <p:nvPr/>
        </p:nvSpPr>
        <p:spPr>
          <a:xfrm>
            <a:off x="3898311" y="5022247"/>
            <a:ext cx="343717" cy="330647"/>
          </a:xfrm>
          <a:custGeom>
            <a:avLst/>
            <a:gdLst>
              <a:gd name="connsiteX0" fmla="*/ 343613 w 343717"/>
              <a:gd name="connsiteY0" fmla="*/ 262 h 330647"/>
              <a:gd name="connsiteX1" fmla="*/ 98286 w 343717"/>
              <a:gd name="connsiteY1" fmla="*/ 174221 h 330647"/>
              <a:gd name="connsiteX2" fmla="*/ 138430 w 343717"/>
              <a:gd name="connsiteY2" fmla="*/ 156379 h 330647"/>
              <a:gd name="connsiteX3" fmla="*/ 155 w 343717"/>
              <a:gd name="connsiteY3" fmla="*/ 330338 h 330647"/>
              <a:gd name="connsiteX4" fmla="*/ 169654 w 343717"/>
              <a:gd name="connsiteY4" fmla="*/ 107314 h 330647"/>
              <a:gd name="connsiteX5" fmla="*/ 129509 w 343717"/>
              <a:gd name="connsiteY5" fmla="*/ 134077 h 330647"/>
              <a:gd name="connsiteX6" fmla="*/ 343613 w 343717"/>
              <a:gd name="connsiteY6" fmla="*/ 262 h 330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717" h="330647">
                <a:moveTo>
                  <a:pt x="343613" y="262"/>
                </a:moveTo>
                <a:cubicBezTo>
                  <a:pt x="338409" y="6953"/>
                  <a:pt x="132483" y="148201"/>
                  <a:pt x="98286" y="174221"/>
                </a:cubicBezTo>
                <a:cubicBezTo>
                  <a:pt x="64089" y="200241"/>
                  <a:pt x="154785" y="130360"/>
                  <a:pt x="138430" y="156379"/>
                </a:cubicBezTo>
                <a:cubicBezTo>
                  <a:pt x="122075" y="182399"/>
                  <a:pt x="-5049" y="338515"/>
                  <a:pt x="155" y="330338"/>
                </a:cubicBezTo>
                <a:cubicBezTo>
                  <a:pt x="5359" y="322161"/>
                  <a:pt x="148095" y="140024"/>
                  <a:pt x="169654" y="107314"/>
                </a:cubicBezTo>
                <a:cubicBezTo>
                  <a:pt x="191213" y="74604"/>
                  <a:pt x="100516" y="151176"/>
                  <a:pt x="129509" y="134077"/>
                </a:cubicBezTo>
                <a:cubicBezTo>
                  <a:pt x="158502" y="116979"/>
                  <a:pt x="348817" y="-6429"/>
                  <a:pt x="343613" y="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07728A94-CD36-63F7-B673-49554420298A}"/>
              </a:ext>
            </a:extLst>
          </p:cNvPr>
          <p:cNvSpPr/>
          <p:nvPr/>
        </p:nvSpPr>
        <p:spPr>
          <a:xfrm>
            <a:off x="4629144" y="4683484"/>
            <a:ext cx="125934" cy="722818"/>
          </a:xfrm>
          <a:custGeom>
            <a:avLst/>
            <a:gdLst>
              <a:gd name="connsiteX0" fmla="*/ 125736 w 125934"/>
              <a:gd name="connsiteY0" fmla="*/ 28 h 722818"/>
              <a:gd name="connsiteX1" fmla="*/ 40987 w 125934"/>
              <a:gd name="connsiteY1" fmla="*/ 267657 h 722818"/>
              <a:gd name="connsiteX2" fmla="*/ 23145 w 125934"/>
              <a:gd name="connsiteY2" fmla="*/ 437156 h 722818"/>
              <a:gd name="connsiteX3" fmla="*/ 18684 w 125934"/>
              <a:gd name="connsiteY3" fmla="*/ 379170 h 722818"/>
              <a:gd name="connsiteX4" fmla="*/ 23145 w 125934"/>
              <a:gd name="connsiteY4" fmla="*/ 620036 h 722818"/>
              <a:gd name="connsiteX5" fmla="*/ 18684 w 125934"/>
              <a:gd name="connsiteY5" fmla="*/ 530826 h 722818"/>
              <a:gd name="connsiteX6" fmla="*/ 842 w 125934"/>
              <a:gd name="connsiteY6" fmla="*/ 722627 h 722818"/>
              <a:gd name="connsiteX7" fmla="*/ 5303 w 125934"/>
              <a:gd name="connsiteY7" fmla="*/ 562050 h 722818"/>
              <a:gd name="connsiteX8" fmla="*/ 842 w 125934"/>
              <a:gd name="connsiteY8" fmla="*/ 339025 h 722818"/>
              <a:gd name="connsiteX9" fmla="*/ 5303 w 125934"/>
              <a:gd name="connsiteY9" fmla="*/ 365788 h 722818"/>
              <a:gd name="connsiteX10" fmla="*/ 49908 w 125934"/>
              <a:gd name="connsiteY10" fmla="*/ 191829 h 722818"/>
              <a:gd name="connsiteX11" fmla="*/ 14224 w 125934"/>
              <a:gd name="connsiteY11" fmla="*/ 249816 h 722818"/>
              <a:gd name="connsiteX12" fmla="*/ 125736 w 125934"/>
              <a:gd name="connsiteY12" fmla="*/ 28 h 72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5934" h="722818">
                <a:moveTo>
                  <a:pt x="125736" y="28"/>
                </a:moveTo>
                <a:cubicBezTo>
                  <a:pt x="130197" y="3002"/>
                  <a:pt x="58085" y="194802"/>
                  <a:pt x="40987" y="267657"/>
                </a:cubicBezTo>
                <a:cubicBezTo>
                  <a:pt x="23888" y="340512"/>
                  <a:pt x="26862" y="418571"/>
                  <a:pt x="23145" y="437156"/>
                </a:cubicBezTo>
                <a:cubicBezTo>
                  <a:pt x="19428" y="455742"/>
                  <a:pt x="18684" y="348690"/>
                  <a:pt x="18684" y="379170"/>
                </a:cubicBezTo>
                <a:cubicBezTo>
                  <a:pt x="18684" y="409650"/>
                  <a:pt x="23145" y="594760"/>
                  <a:pt x="23145" y="620036"/>
                </a:cubicBezTo>
                <a:cubicBezTo>
                  <a:pt x="23145" y="645312"/>
                  <a:pt x="22401" y="513728"/>
                  <a:pt x="18684" y="530826"/>
                </a:cubicBezTo>
                <a:cubicBezTo>
                  <a:pt x="14967" y="547925"/>
                  <a:pt x="3072" y="717423"/>
                  <a:pt x="842" y="722627"/>
                </a:cubicBezTo>
                <a:cubicBezTo>
                  <a:pt x="-1388" y="727831"/>
                  <a:pt x="5303" y="625984"/>
                  <a:pt x="5303" y="562050"/>
                </a:cubicBezTo>
                <a:cubicBezTo>
                  <a:pt x="5303" y="498116"/>
                  <a:pt x="842" y="371735"/>
                  <a:pt x="842" y="339025"/>
                </a:cubicBezTo>
                <a:cubicBezTo>
                  <a:pt x="842" y="306315"/>
                  <a:pt x="-2875" y="390321"/>
                  <a:pt x="5303" y="365788"/>
                </a:cubicBezTo>
                <a:cubicBezTo>
                  <a:pt x="13481" y="341255"/>
                  <a:pt x="48421" y="211158"/>
                  <a:pt x="49908" y="191829"/>
                </a:cubicBezTo>
                <a:cubicBezTo>
                  <a:pt x="51395" y="172500"/>
                  <a:pt x="1586" y="275835"/>
                  <a:pt x="14224" y="249816"/>
                </a:cubicBezTo>
                <a:cubicBezTo>
                  <a:pt x="26862" y="223797"/>
                  <a:pt x="121275" y="-2946"/>
                  <a:pt x="125736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E14A6196-7F30-89DC-00F3-56EDAE88F423}"/>
              </a:ext>
            </a:extLst>
          </p:cNvPr>
          <p:cNvSpPr/>
          <p:nvPr/>
        </p:nvSpPr>
        <p:spPr>
          <a:xfrm>
            <a:off x="4392567" y="4162239"/>
            <a:ext cx="65211" cy="248377"/>
          </a:xfrm>
          <a:custGeom>
            <a:avLst/>
            <a:gdLst>
              <a:gd name="connsiteX0" fmla="*/ 65133 w 65211"/>
              <a:gd name="connsiteY0" fmla="*/ 186 h 248377"/>
              <a:gd name="connsiteX1" fmla="*/ 17508 w 65211"/>
              <a:gd name="connsiteY1" fmla="*/ 114486 h 248377"/>
              <a:gd name="connsiteX2" fmla="*/ 14333 w 65211"/>
              <a:gd name="connsiteY2" fmla="*/ 225611 h 248377"/>
              <a:gd name="connsiteX3" fmla="*/ 1633 w 65211"/>
              <a:gd name="connsiteY3" fmla="*/ 158936 h 248377"/>
              <a:gd name="connsiteX4" fmla="*/ 1633 w 65211"/>
              <a:gd name="connsiteY4" fmla="*/ 247836 h 248377"/>
              <a:gd name="connsiteX5" fmla="*/ 4808 w 65211"/>
              <a:gd name="connsiteY5" fmla="*/ 108136 h 248377"/>
              <a:gd name="connsiteX6" fmla="*/ 1633 w 65211"/>
              <a:gd name="connsiteY6" fmla="*/ 31936 h 248377"/>
              <a:gd name="connsiteX7" fmla="*/ 4808 w 65211"/>
              <a:gd name="connsiteY7" fmla="*/ 85911 h 248377"/>
              <a:gd name="connsiteX8" fmla="*/ 65133 w 65211"/>
              <a:gd name="connsiteY8" fmla="*/ 186 h 248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211" h="248377">
                <a:moveTo>
                  <a:pt x="65133" y="186"/>
                </a:moveTo>
                <a:cubicBezTo>
                  <a:pt x="67250" y="4948"/>
                  <a:pt x="25975" y="76915"/>
                  <a:pt x="17508" y="114486"/>
                </a:cubicBezTo>
                <a:cubicBezTo>
                  <a:pt x="9041" y="152057"/>
                  <a:pt x="16979" y="218203"/>
                  <a:pt x="14333" y="225611"/>
                </a:cubicBezTo>
                <a:cubicBezTo>
                  <a:pt x="11687" y="233019"/>
                  <a:pt x="3750" y="155232"/>
                  <a:pt x="1633" y="158936"/>
                </a:cubicBezTo>
                <a:cubicBezTo>
                  <a:pt x="-484" y="162640"/>
                  <a:pt x="1104" y="256303"/>
                  <a:pt x="1633" y="247836"/>
                </a:cubicBezTo>
                <a:cubicBezTo>
                  <a:pt x="2162" y="239369"/>
                  <a:pt x="4808" y="144119"/>
                  <a:pt x="4808" y="108136"/>
                </a:cubicBezTo>
                <a:cubicBezTo>
                  <a:pt x="4808" y="72153"/>
                  <a:pt x="1633" y="35640"/>
                  <a:pt x="1633" y="31936"/>
                </a:cubicBezTo>
                <a:cubicBezTo>
                  <a:pt x="1633" y="28232"/>
                  <a:pt x="-3659" y="88557"/>
                  <a:pt x="4808" y="85911"/>
                </a:cubicBezTo>
                <a:cubicBezTo>
                  <a:pt x="13275" y="83265"/>
                  <a:pt x="63016" y="-4576"/>
                  <a:pt x="65133" y="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E8C3219C-C449-9865-CA27-BE7CA6EC8096}"/>
              </a:ext>
            </a:extLst>
          </p:cNvPr>
          <p:cNvSpPr/>
          <p:nvPr/>
        </p:nvSpPr>
        <p:spPr>
          <a:xfrm>
            <a:off x="3905090" y="4425326"/>
            <a:ext cx="317676" cy="203888"/>
          </a:xfrm>
          <a:custGeom>
            <a:avLst/>
            <a:gdLst>
              <a:gd name="connsiteX0" fmla="*/ 317660 w 317676"/>
              <a:gd name="connsiteY0" fmla="*/ 624 h 203888"/>
              <a:gd name="connsiteX1" fmla="*/ 82710 w 317676"/>
              <a:gd name="connsiteY1" fmla="*/ 149849 h 203888"/>
              <a:gd name="connsiteX2" fmla="*/ 162085 w 317676"/>
              <a:gd name="connsiteY2" fmla="*/ 118099 h 203888"/>
              <a:gd name="connsiteX3" fmla="*/ 160 w 317676"/>
              <a:gd name="connsiteY3" fmla="*/ 203824 h 203888"/>
              <a:gd name="connsiteX4" fmla="*/ 197010 w 317676"/>
              <a:gd name="connsiteY4" fmla="*/ 102224 h 203888"/>
              <a:gd name="connsiteX5" fmla="*/ 127160 w 317676"/>
              <a:gd name="connsiteY5" fmla="*/ 121274 h 203888"/>
              <a:gd name="connsiteX6" fmla="*/ 187485 w 317676"/>
              <a:gd name="connsiteY6" fmla="*/ 76824 h 203888"/>
              <a:gd name="connsiteX7" fmla="*/ 95410 w 317676"/>
              <a:gd name="connsiteY7" fmla="*/ 95874 h 203888"/>
              <a:gd name="connsiteX8" fmla="*/ 317660 w 317676"/>
              <a:gd name="connsiteY8" fmla="*/ 624 h 203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7676" h="203888">
                <a:moveTo>
                  <a:pt x="317660" y="624"/>
                </a:moveTo>
                <a:cubicBezTo>
                  <a:pt x="315543" y="9620"/>
                  <a:pt x="108639" y="130270"/>
                  <a:pt x="82710" y="149849"/>
                </a:cubicBezTo>
                <a:cubicBezTo>
                  <a:pt x="56781" y="169428"/>
                  <a:pt x="175843" y="109103"/>
                  <a:pt x="162085" y="118099"/>
                </a:cubicBezTo>
                <a:cubicBezTo>
                  <a:pt x="148327" y="127095"/>
                  <a:pt x="-5661" y="206470"/>
                  <a:pt x="160" y="203824"/>
                </a:cubicBezTo>
                <a:cubicBezTo>
                  <a:pt x="5981" y="201178"/>
                  <a:pt x="175843" y="115982"/>
                  <a:pt x="197010" y="102224"/>
                </a:cubicBezTo>
                <a:cubicBezTo>
                  <a:pt x="218177" y="88466"/>
                  <a:pt x="128747" y="125507"/>
                  <a:pt x="127160" y="121274"/>
                </a:cubicBezTo>
                <a:cubicBezTo>
                  <a:pt x="125573" y="117041"/>
                  <a:pt x="192777" y="81057"/>
                  <a:pt x="187485" y="76824"/>
                </a:cubicBezTo>
                <a:cubicBezTo>
                  <a:pt x="182193" y="72591"/>
                  <a:pt x="76889" y="109103"/>
                  <a:pt x="95410" y="95874"/>
                </a:cubicBezTo>
                <a:cubicBezTo>
                  <a:pt x="113931" y="82645"/>
                  <a:pt x="319777" y="-8372"/>
                  <a:pt x="317660" y="6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58C04C1F-A6EF-CFB0-34B2-2B57ADEAD85A}"/>
              </a:ext>
            </a:extLst>
          </p:cNvPr>
          <p:cNvSpPr/>
          <p:nvPr/>
        </p:nvSpPr>
        <p:spPr>
          <a:xfrm>
            <a:off x="3549650" y="4511675"/>
            <a:ext cx="448124" cy="60742"/>
          </a:xfrm>
          <a:custGeom>
            <a:avLst/>
            <a:gdLst>
              <a:gd name="connsiteX0" fmla="*/ 3175 w 448124"/>
              <a:gd name="connsiteY0" fmla="*/ 28575 h 60742"/>
              <a:gd name="connsiteX1" fmla="*/ 130175 w 448124"/>
              <a:gd name="connsiteY1" fmla="*/ 0 h 60742"/>
              <a:gd name="connsiteX2" fmla="*/ 355600 w 448124"/>
              <a:gd name="connsiteY2" fmla="*/ 28575 h 60742"/>
              <a:gd name="connsiteX3" fmla="*/ 292100 w 448124"/>
              <a:gd name="connsiteY3" fmla="*/ 25400 h 60742"/>
              <a:gd name="connsiteX4" fmla="*/ 447675 w 448124"/>
              <a:gd name="connsiteY4" fmla="*/ 60325 h 60742"/>
              <a:gd name="connsiteX5" fmla="*/ 333375 w 448124"/>
              <a:gd name="connsiteY5" fmla="*/ 44450 h 60742"/>
              <a:gd name="connsiteX6" fmla="*/ 161925 w 448124"/>
              <a:gd name="connsiteY6" fmla="*/ 41275 h 60742"/>
              <a:gd name="connsiteX7" fmla="*/ 257175 w 448124"/>
              <a:gd name="connsiteY7" fmla="*/ 3175 h 60742"/>
              <a:gd name="connsiteX8" fmla="*/ 3175 w 448124"/>
              <a:gd name="connsiteY8" fmla="*/ 28575 h 60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8124" h="60742">
                <a:moveTo>
                  <a:pt x="3175" y="28575"/>
                </a:moveTo>
                <a:cubicBezTo>
                  <a:pt x="-17992" y="28046"/>
                  <a:pt x="71438" y="0"/>
                  <a:pt x="130175" y="0"/>
                </a:cubicBezTo>
                <a:cubicBezTo>
                  <a:pt x="188912" y="0"/>
                  <a:pt x="328613" y="24342"/>
                  <a:pt x="355600" y="28575"/>
                </a:cubicBezTo>
                <a:cubicBezTo>
                  <a:pt x="382588" y="32808"/>
                  <a:pt x="276754" y="20108"/>
                  <a:pt x="292100" y="25400"/>
                </a:cubicBezTo>
                <a:cubicBezTo>
                  <a:pt x="307446" y="30692"/>
                  <a:pt x="440796" y="57150"/>
                  <a:pt x="447675" y="60325"/>
                </a:cubicBezTo>
                <a:cubicBezTo>
                  <a:pt x="454554" y="63500"/>
                  <a:pt x="381000" y="47625"/>
                  <a:pt x="333375" y="44450"/>
                </a:cubicBezTo>
                <a:cubicBezTo>
                  <a:pt x="285750" y="41275"/>
                  <a:pt x="174625" y="48154"/>
                  <a:pt x="161925" y="41275"/>
                </a:cubicBezTo>
                <a:cubicBezTo>
                  <a:pt x="149225" y="34396"/>
                  <a:pt x="276225" y="4762"/>
                  <a:pt x="257175" y="3175"/>
                </a:cubicBezTo>
                <a:cubicBezTo>
                  <a:pt x="238125" y="1588"/>
                  <a:pt x="24342" y="29104"/>
                  <a:pt x="3175" y="285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6840F7D1-CD53-A843-F56F-0825C57B60CE}"/>
              </a:ext>
            </a:extLst>
          </p:cNvPr>
          <p:cNvSpPr/>
          <p:nvPr/>
        </p:nvSpPr>
        <p:spPr>
          <a:xfrm>
            <a:off x="3180466" y="4351617"/>
            <a:ext cx="305808" cy="172764"/>
          </a:xfrm>
          <a:custGeom>
            <a:avLst/>
            <a:gdLst>
              <a:gd name="connsiteX0" fmla="*/ 4059 w 305808"/>
              <a:gd name="connsiteY0" fmla="*/ 1308 h 172764"/>
              <a:gd name="connsiteX1" fmla="*/ 258059 w 305808"/>
              <a:gd name="connsiteY1" fmla="*/ 131483 h 172764"/>
              <a:gd name="connsiteX2" fmla="*/ 210434 w 305808"/>
              <a:gd name="connsiteY2" fmla="*/ 125133 h 172764"/>
              <a:gd name="connsiteX3" fmla="*/ 305684 w 305808"/>
              <a:gd name="connsiteY3" fmla="*/ 172758 h 172764"/>
              <a:gd name="connsiteX4" fmla="*/ 229484 w 305808"/>
              <a:gd name="connsiteY4" fmla="*/ 128308 h 172764"/>
              <a:gd name="connsiteX5" fmla="*/ 178684 w 305808"/>
              <a:gd name="connsiteY5" fmla="*/ 102908 h 172764"/>
              <a:gd name="connsiteX6" fmla="*/ 105659 w 305808"/>
              <a:gd name="connsiteY6" fmla="*/ 64808 h 172764"/>
              <a:gd name="connsiteX7" fmla="*/ 4059 w 305808"/>
              <a:gd name="connsiteY7" fmla="*/ 1308 h 17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5808" h="172764">
                <a:moveTo>
                  <a:pt x="4059" y="1308"/>
                </a:moveTo>
                <a:cubicBezTo>
                  <a:pt x="29459" y="12420"/>
                  <a:pt x="223663" y="110846"/>
                  <a:pt x="258059" y="131483"/>
                </a:cubicBezTo>
                <a:cubicBezTo>
                  <a:pt x="292455" y="152120"/>
                  <a:pt x="202496" y="118254"/>
                  <a:pt x="210434" y="125133"/>
                </a:cubicBezTo>
                <a:cubicBezTo>
                  <a:pt x="218372" y="132012"/>
                  <a:pt x="302509" y="172229"/>
                  <a:pt x="305684" y="172758"/>
                </a:cubicBezTo>
                <a:cubicBezTo>
                  <a:pt x="308859" y="173287"/>
                  <a:pt x="250651" y="139950"/>
                  <a:pt x="229484" y="128308"/>
                </a:cubicBezTo>
                <a:cubicBezTo>
                  <a:pt x="208317" y="116666"/>
                  <a:pt x="178684" y="102908"/>
                  <a:pt x="178684" y="102908"/>
                </a:cubicBezTo>
                <a:cubicBezTo>
                  <a:pt x="158047" y="92325"/>
                  <a:pt x="131588" y="76450"/>
                  <a:pt x="105659" y="64808"/>
                </a:cubicBezTo>
                <a:cubicBezTo>
                  <a:pt x="79730" y="53166"/>
                  <a:pt x="-21341" y="-9804"/>
                  <a:pt x="4059" y="1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4734A05B-6733-089E-D6F2-1B16FCB70F7B}"/>
              </a:ext>
            </a:extLst>
          </p:cNvPr>
          <p:cNvSpPr/>
          <p:nvPr/>
        </p:nvSpPr>
        <p:spPr>
          <a:xfrm>
            <a:off x="3415940" y="4554846"/>
            <a:ext cx="412764" cy="42554"/>
          </a:xfrm>
          <a:custGeom>
            <a:avLst/>
            <a:gdLst>
              <a:gd name="connsiteX0" fmla="*/ 360 w 412764"/>
              <a:gd name="connsiteY0" fmla="*/ 42554 h 42554"/>
              <a:gd name="connsiteX1" fmla="*/ 165460 w 412764"/>
              <a:gd name="connsiteY1" fmla="*/ 1279 h 42554"/>
              <a:gd name="connsiteX2" fmla="*/ 409935 w 412764"/>
              <a:gd name="connsiteY2" fmla="*/ 10804 h 42554"/>
              <a:gd name="connsiteX3" fmla="*/ 305160 w 412764"/>
              <a:gd name="connsiteY3" fmla="*/ 13979 h 42554"/>
              <a:gd name="connsiteX4" fmla="*/ 95610 w 412764"/>
              <a:gd name="connsiteY4" fmla="*/ 17154 h 42554"/>
              <a:gd name="connsiteX5" fmla="*/ 121010 w 412764"/>
              <a:gd name="connsiteY5" fmla="*/ 1279 h 42554"/>
              <a:gd name="connsiteX6" fmla="*/ 360 w 412764"/>
              <a:gd name="connsiteY6" fmla="*/ 42554 h 42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2764" h="42554">
                <a:moveTo>
                  <a:pt x="360" y="42554"/>
                </a:moveTo>
                <a:cubicBezTo>
                  <a:pt x="7768" y="42554"/>
                  <a:pt x="97197" y="6571"/>
                  <a:pt x="165460" y="1279"/>
                </a:cubicBezTo>
                <a:cubicBezTo>
                  <a:pt x="233723" y="-4013"/>
                  <a:pt x="386652" y="8687"/>
                  <a:pt x="409935" y="10804"/>
                </a:cubicBezTo>
                <a:cubicBezTo>
                  <a:pt x="433218" y="12921"/>
                  <a:pt x="305160" y="13979"/>
                  <a:pt x="305160" y="13979"/>
                </a:cubicBezTo>
                <a:cubicBezTo>
                  <a:pt x="252773" y="15037"/>
                  <a:pt x="126302" y="19271"/>
                  <a:pt x="95610" y="17154"/>
                </a:cubicBezTo>
                <a:cubicBezTo>
                  <a:pt x="64918" y="15037"/>
                  <a:pt x="140060" y="-5071"/>
                  <a:pt x="121010" y="1279"/>
                </a:cubicBezTo>
                <a:cubicBezTo>
                  <a:pt x="101960" y="7629"/>
                  <a:pt x="-7048" y="42554"/>
                  <a:pt x="360" y="425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7E55020B-715C-164A-713F-F569AF251953}"/>
              </a:ext>
            </a:extLst>
          </p:cNvPr>
          <p:cNvSpPr/>
          <p:nvPr/>
        </p:nvSpPr>
        <p:spPr>
          <a:xfrm>
            <a:off x="3908058" y="4657423"/>
            <a:ext cx="92470" cy="99136"/>
          </a:xfrm>
          <a:custGeom>
            <a:avLst/>
            <a:gdLst>
              <a:gd name="connsiteX0" fmla="*/ 92442 w 92470"/>
              <a:gd name="connsiteY0" fmla="*/ 302 h 99136"/>
              <a:gd name="connsiteX1" fmla="*/ 6717 w 92470"/>
              <a:gd name="connsiteY1" fmla="*/ 63802 h 99136"/>
              <a:gd name="connsiteX2" fmla="*/ 6717 w 92470"/>
              <a:gd name="connsiteY2" fmla="*/ 98727 h 99136"/>
              <a:gd name="connsiteX3" fmla="*/ 16242 w 92470"/>
              <a:gd name="connsiteY3" fmla="*/ 41577 h 99136"/>
              <a:gd name="connsiteX4" fmla="*/ 92442 w 92470"/>
              <a:gd name="connsiteY4" fmla="*/ 302 h 99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470" h="99136">
                <a:moveTo>
                  <a:pt x="92442" y="302"/>
                </a:moveTo>
                <a:cubicBezTo>
                  <a:pt x="90855" y="4006"/>
                  <a:pt x="21005" y="47398"/>
                  <a:pt x="6717" y="63802"/>
                </a:cubicBezTo>
                <a:cubicBezTo>
                  <a:pt x="-7571" y="80206"/>
                  <a:pt x="5130" y="102431"/>
                  <a:pt x="6717" y="98727"/>
                </a:cubicBezTo>
                <a:cubicBezTo>
                  <a:pt x="8304" y="95023"/>
                  <a:pt x="2484" y="55335"/>
                  <a:pt x="16242" y="41577"/>
                </a:cubicBezTo>
                <a:cubicBezTo>
                  <a:pt x="30000" y="27819"/>
                  <a:pt x="94029" y="-3402"/>
                  <a:pt x="92442" y="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D783080D-BC40-11D6-CEA6-B2BA277980FF}"/>
              </a:ext>
            </a:extLst>
          </p:cNvPr>
          <p:cNvSpPr/>
          <p:nvPr/>
        </p:nvSpPr>
        <p:spPr>
          <a:xfrm>
            <a:off x="4876757" y="4041755"/>
            <a:ext cx="65210" cy="200088"/>
          </a:xfrm>
          <a:custGeom>
            <a:avLst/>
            <a:gdLst>
              <a:gd name="connsiteX0" fmla="*/ 60368 w 65210"/>
              <a:gd name="connsiteY0" fmla="*/ 20 h 200088"/>
              <a:gd name="connsiteX1" fmla="*/ 60368 w 65210"/>
              <a:gd name="connsiteY1" fmla="*/ 123845 h 200088"/>
              <a:gd name="connsiteX2" fmla="*/ 43 w 65210"/>
              <a:gd name="connsiteY2" fmla="*/ 200045 h 200088"/>
              <a:gd name="connsiteX3" fmla="*/ 50843 w 65210"/>
              <a:gd name="connsiteY3" fmla="*/ 133370 h 200088"/>
              <a:gd name="connsiteX4" fmla="*/ 60368 w 65210"/>
              <a:gd name="connsiteY4" fmla="*/ 20 h 200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210" h="200088">
                <a:moveTo>
                  <a:pt x="60368" y="20"/>
                </a:moveTo>
                <a:cubicBezTo>
                  <a:pt x="61955" y="-1567"/>
                  <a:pt x="70422" y="90507"/>
                  <a:pt x="60368" y="123845"/>
                </a:cubicBezTo>
                <a:cubicBezTo>
                  <a:pt x="50314" y="157183"/>
                  <a:pt x="1630" y="198458"/>
                  <a:pt x="43" y="200045"/>
                </a:cubicBezTo>
                <a:cubicBezTo>
                  <a:pt x="-1544" y="201632"/>
                  <a:pt x="40789" y="159299"/>
                  <a:pt x="50843" y="133370"/>
                </a:cubicBezTo>
                <a:cubicBezTo>
                  <a:pt x="60897" y="107441"/>
                  <a:pt x="58781" y="1607"/>
                  <a:pt x="60368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3768271C-5787-CFE3-6FF8-12D73969F7E4}"/>
              </a:ext>
            </a:extLst>
          </p:cNvPr>
          <p:cNvSpPr/>
          <p:nvPr/>
        </p:nvSpPr>
        <p:spPr>
          <a:xfrm>
            <a:off x="4984632" y="4238388"/>
            <a:ext cx="219745" cy="144077"/>
          </a:xfrm>
          <a:custGeom>
            <a:avLst/>
            <a:gdLst>
              <a:gd name="connsiteX0" fmla="*/ 216018 w 219745"/>
              <a:gd name="connsiteY0" fmla="*/ 3412 h 144077"/>
              <a:gd name="connsiteX1" fmla="*/ 6468 w 219745"/>
              <a:gd name="connsiteY1" fmla="*/ 139937 h 144077"/>
              <a:gd name="connsiteX2" fmla="*/ 54093 w 219745"/>
              <a:gd name="connsiteY2" fmla="*/ 105012 h 144077"/>
              <a:gd name="connsiteX3" fmla="*/ 60443 w 219745"/>
              <a:gd name="connsiteY3" fmla="*/ 66912 h 144077"/>
              <a:gd name="connsiteX4" fmla="*/ 82668 w 219745"/>
              <a:gd name="connsiteY4" fmla="*/ 73262 h 144077"/>
              <a:gd name="connsiteX5" fmla="*/ 133468 w 219745"/>
              <a:gd name="connsiteY5" fmla="*/ 44687 h 144077"/>
              <a:gd name="connsiteX6" fmla="*/ 216018 w 219745"/>
              <a:gd name="connsiteY6" fmla="*/ 3412 h 144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745" h="144077">
                <a:moveTo>
                  <a:pt x="216018" y="3412"/>
                </a:moveTo>
                <a:cubicBezTo>
                  <a:pt x="194851" y="19287"/>
                  <a:pt x="33455" y="123004"/>
                  <a:pt x="6468" y="139937"/>
                </a:cubicBezTo>
                <a:cubicBezTo>
                  <a:pt x="-20520" y="156870"/>
                  <a:pt x="45097" y="117183"/>
                  <a:pt x="54093" y="105012"/>
                </a:cubicBezTo>
                <a:cubicBezTo>
                  <a:pt x="63089" y="92841"/>
                  <a:pt x="55680" y="72204"/>
                  <a:pt x="60443" y="66912"/>
                </a:cubicBezTo>
                <a:cubicBezTo>
                  <a:pt x="65205" y="61620"/>
                  <a:pt x="70497" y="76966"/>
                  <a:pt x="82668" y="73262"/>
                </a:cubicBezTo>
                <a:cubicBezTo>
                  <a:pt x="94839" y="69558"/>
                  <a:pt x="104364" y="57916"/>
                  <a:pt x="133468" y="44687"/>
                </a:cubicBezTo>
                <a:cubicBezTo>
                  <a:pt x="162572" y="31458"/>
                  <a:pt x="237185" y="-12463"/>
                  <a:pt x="216018" y="34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50C6CD4F-C4A7-8210-E083-04264DA2EEDC}"/>
              </a:ext>
            </a:extLst>
          </p:cNvPr>
          <p:cNvSpPr/>
          <p:nvPr/>
        </p:nvSpPr>
        <p:spPr>
          <a:xfrm>
            <a:off x="5527657" y="4159245"/>
            <a:ext cx="318793" cy="44559"/>
          </a:xfrm>
          <a:custGeom>
            <a:avLst/>
            <a:gdLst>
              <a:gd name="connsiteX0" fmla="*/ 18 w 318793"/>
              <a:gd name="connsiteY0" fmla="*/ 44455 h 44559"/>
              <a:gd name="connsiteX1" fmla="*/ 152418 w 318793"/>
              <a:gd name="connsiteY1" fmla="*/ 5 h 44559"/>
              <a:gd name="connsiteX2" fmla="*/ 317518 w 318793"/>
              <a:gd name="connsiteY2" fmla="*/ 41280 h 44559"/>
              <a:gd name="connsiteX3" fmla="*/ 225443 w 318793"/>
              <a:gd name="connsiteY3" fmla="*/ 19055 h 44559"/>
              <a:gd name="connsiteX4" fmla="*/ 161943 w 318793"/>
              <a:gd name="connsiteY4" fmla="*/ 12705 h 44559"/>
              <a:gd name="connsiteX5" fmla="*/ 18 w 318793"/>
              <a:gd name="connsiteY5" fmla="*/ 44455 h 44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8793" h="44559">
                <a:moveTo>
                  <a:pt x="18" y="44455"/>
                </a:moveTo>
                <a:cubicBezTo>
                  <a:pt x="-1570" y="42338"/>
                  <a:pt x="99501" y="534"/>
                  <a:pt x="152418" y="5"/>
                </a:cubicBezTo>
                <a:cubicBezTo>
                  <a:pt x="205335" y="-524"/>
                  <a:pt x="305347" y="38105"/>
                  <a:pt x="317518" y="41280"/>
                </a:cubicBezTo>
                <a:cubicBezTo>
                  <a:pt x="329689" y="44455"/>
                  <a:pt x="251372" y="23817"/>
                  <a:pt x="225443" y="19055"/>
                </a:cubicBezTo>
                <a:cubicBezTo>
                  <a:pt x="199514" y="14293"/>
                  <a:pt x="194751" y="9530"/>
                  <a:pt x="161943" y="12705"/>
                </a:cubicBezTo>
                <a:cubicBezTo>
                  <a:pt x="129135" y="15880"/>
                  <a:pt x="1606" y="46572"/>
                  <a:pt x="18" y="44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BF6E93B2-8CB9-1C79-21CD-151733852A8D}"/>
              </a:ext>
            </a:extLst>
          </p:cNvPr>
          <p:cNvSpPr/>
          <p:nvPr/>
        </p:nvSpPr>
        <p:spPr>
          <a:xfrm>
            <a:off x="6146658" y="4437308"/>
            <a:ext cx="59152" cy="90859"/>
          </a:xfrm>
          <a:custGeom>
            <a:avLst/>
            <a:gdLst>
              <a:gd name="connsiteX0" fmla="*/ 142 w 59152"/>
              <a:gd name="connsiteY0" fmla="*/ 1342 h 90859"/>
              <a:gd name="connsiteX1" fmla="*/ 57292 w 59152"/>
              <a:gd name="connsiteY1" fmla="*/ 90242 h 90859"/>
              <a:gd name="connsiteX2" fmla="*/ 41417 w 59152"/>
              <a:gd name="connsiteY2" fmla="*/ 39442 h 90859"/>
              <a:gd name="connsiteX3" fmla="*/ 142 w 59152"/>
              <a:gd name="connsiteY3" fmla="*/ 1342 h 9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152" h="90859">
                <a:moveTo>
                  <a:pt x="142" y="1342"/>
                </a:moveTo>
                <a:cubicBezTo>
                  <a:pt x="2788" y="9809"/>
                  <a:pt x="50413" y="83892"/>
                  <a:pt x="57292" y="90242"/>
                </a:cubicBezTo>
                <a:cubicBezTo>
                  <a:pt x="64171" y="96592"/>
                  <a:pt x="50413" y="52142"/>
                  <a:pt x="41417" y="39442"/>
                </a:cubicBezTo>
                <a:cubicBezTo>
                  <a:pt x="32421" y="26742"/>
                  <a:pt x="-2504" y="-7125"/>
                  <a:pt x="142" y="1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9B770F96-EED1-B646-E151-052F43D45445}"/>
              </a:ext>
            </a:extLst>
          </p:cNvPr>
          <p:cNvSpPr/>
          <p:nvPr/>
        </p:nvSpPr>
        <p:spPr>
          <a:xfrm>
            <a:off x="5178250" y="4644880"/>
            <a:ext cx="532821" cy="171599"/>
          </a:xfrm>
          <a:custGeom>
            <a:avLst/>
            <a:gdLst>
              <a:gd name="connsiteX0" fmla="*/ 175 w 532821"/>
              <a:gd name="connsiteY0" fmla="*/ 35070 h 171599"/>
              <a:gd name="connsiteX1" fmla="*/ 104950 w 532821"/>
              <a:gd name="connsiteY1" fmla="*/ 19195 h 171599"/>
              <a:gd name="connsiteX2" fmla="*/ 317675 w 532821"/>
              <a:gd name="connsiteY2" fmla="*/ 108095 h 171599"/>
              <a:gd name="connsiteX3" fmla="*/ 257350 w 532821"/>
              <a:gd name="connsiteY3" fmla="*/ 101745 h 171599"/>
              <a:gd name="connsiteX4" fmla="*/ 400225 w 532821"/>
              <a:gd name="connsiteY4" fmla="*/ 111270 h 171599"/>
              <a:gd name="connsiteX5" fmla="*/ 530400 w 532821"/>
              <a:gd name="connsiteY5" fmla="*/ 171595 h 171599"/>
              <a:gd name="connsiteX6" fmla="*/ 282750 w 532821"/>
              <a:gd name="connsiteY6" fmla="*/ 108095 h 171599"/>
              <a:gd name="connsiteX7" fmla="*/ 212900 w 532821"/>
              <a:gd name="connsiteY7" fmla="*/ 47770 h 171599"/>
              <a:gd name="connsiteX8" fmla="*/ 127175 w 532821"/>
              <a:gd name="connsiteY8" fmla="*/ 145 h 171599"/>
              <a:gd name="connsiteX9" fmla="*/ 175 w 532821"/>
              <a:gd name="connsiteY9" fmla="*/ 35070 h 171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2821" h="171599">
                <a:moveTo>
                  <a:pt x="175" y="35070"/>
                </a:moveTo>
                <a:cubicBezTo>
                  <a:pt x="-3529" y="38245"/>
                  <a:pt x="52033" y="7024"/>
                  <a:pt x="104950" y="19195"/>
                </a:cubicBezTo>
                <a:cubicBezTo>
                  <a:pt x="157867" y="31366"/>
                  <a:pt x="292275" y="94337"/>
                  <a:pt x="317675" y="108095"/>
                </a:cubicBezTo>
                <a:cubicBezTo>
                  <a:pt x="343075" y="121853"/>
                  <a:pt x="243592" y="101216"/>
                  <a:pt x="257350" y="101745"/>
                </a:cubicBezTo>
                <a:cubicBezTo>
                  <a:pt x="271108" y="102274"/>
                  <a:pt x="354717" y="99628"/>
                  <a:pt x="400225" y="111270"/>
                </a:cubicBezTo>
                <a:cubicBezTo>
                  <a:pt x="445733" y="122912"/>
                  <a:pt x="549979" y="172124"/>
                  <a:pt x="530400" y="171595"/>
                </a:cubicBezTo>
                <a:cubicBezTo>
                  <a:pt x="510821" y="171066"/>
                  <a:pt x="335667" y="128733"/>
                  <a:pt x="282750" y="108095"/>
                </a:cubicBezTo>
                <a:cubicBezTo>
                  <a:pt x="229833" y="87458"/>
                  <a:pt x="238829" y="65762"/>
                  <a:pt x="212900" y="47770"/>
                </a:cubicBezTo>
                <a:cubicBezTo>
                  <a:pt x="186971" y="29778"/>
                  <a:pt x="157867" y="2791"/>
                  <a:pt x="127175" y="145"/>
                </a:cubicBezTo>
                <a:cubicBezTo>
                  <a:pt x="96483" y="-2501"/>
                  <a:pt x="3879" y="31895"/>
                  <a:pt x="175" y="350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20E32A54-6717-D39D-D580-3DF2E6FFCFF2}"/>
              </a:ext>
            </a:extLst>
          </p:cNvPr>
          <p:cNvSpPr/>
          <p:nvPr/>
        </p:nvSpPr>
        <p:spPr>
          <a:xfrm>
            <a:off x="5480050" y="4794011"/>
            <a:ext cx="531667" cy="35171"/>
          </a:xfrm>
          <a:custGeom>
            <a:avLst/>
            <a:gdLst>
              <a:gd name="connsiteX0" fmla="*/ 0 w 531667"/>
              <a:gd name="connsiteY0" fmla="*/ 9764 h 35171"/>
              <a:gd name="connsiteX1" fmla="*/ 301625 w 531667"/>
              <a:gd name="connsiteY1" fmla="*/ 19289 h 35171"/>
              <a:gd name="connsiteX2" fmla="*/ 292100 w 531667"/>
              <a:gd name="connsiteY2" fmla="*/ 239 h 35171"/>
              <a:gd name="connsiteX3" fmla="*/ 530225 w 531667"/>
              <a:gd name="connsiteY3" fmla="*/ 35164 h 35171"/>
              <a:gd name="connsiteX4" fmla="*/ 387350 w 531667"/>
              <a:gd name="connsiteY4" fmla="*/ 3414 h 35171"/>
              <a:gd name="connsiteX5" fmla="*/ 295275 w 531667"/>
              <a:gd name="connsiteY5" fmla="*/ 16114 h 35171"/>
              <a:gd name="connsiteX6" fmla="*/ 212725 w 531667"/>
              <a:gd name="connsiteY6" fmla="*/ 19289 h 35171"/>
              <a:gd name="connsiteX7" fmla="*/ 0 w 531667"/>
              <a:gd name="connsiteY7" fmla="*/ 9764 h 35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1667" h="35171">
                <a:moveTo>
                  <a:pt x="0" y="9764"/>
                </a:moveTo>
                <a:cubicBezTo>
                  <a:pt x="126471" y="15320"/>
                  <a:pt x="252942" y="20876"/>
                  <a:pt x="301625" y="19289"/>
                </a:cubicBezTo>
                <a:cubicBezTo>
                  <a:pt x="350308" y="17702"/>
                  <a:pt x="254000" y="-2407"/>
                  <a:pt x="292100" y="239"/>
                </a:cubicBezTo>
                <a:cubicBezTo>
                  <a:pt x="330200" y="2885"/>
                  <a:pt x="514350" y="34635"/>
                  <a:pt x="530225" y="35164"/>
                </a:cubicBezTo>
                <a:cubicBezTo>
                  <a:pt x="546100" y="35693"/>
                  <a:pt x="426508" y="6589"/>
                  <a:pt x="387350" y="3414"/>
                </a:cubicBezTo>
                <a:cubicBezTo>
                  <a:pt x="348192" y="239"/>
                  <a:pt x="324379" y="13468"/>
                  <a:pt x="295275" y="16114"/>
                </a:cubicBezTo>
                <a:cubicBezTo>
                  <a:pt x="266171" y="18760"/>
                  <a:pt x="212725" y="19289"/>
                  <a:pt x="212725" y="19289"/>
                </a:cubicBezTo>
                <a:lnTo>
                  <a:pt x="0" y="976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44F98F6C-D101-FA24-7469-6091E816FA4F}"/>
              </a:ext>
            </a:extLst>
          </p:cNvPr>
          <p:cNvSpPr/>
          <p:nvPr/>
        </p:nvSpPr>
        <p:spPr>
          <a:xfrm>
            <a:off x="5273568" y="4771708"/>
            <a:ext cx="769158" cy="109303"/>
          </a:xfrm>
          <a:custGeom>
            <a:avLst/>
            <a:gdLst>
              <a:gd name="connsiteX0" fmla="*/ 107 w 769158"/>
              <a:gd name="connsiteY0" fmla="*/ 317 h 109303"/>
              <a:gd name="connsiteX1" fmla="*/ 295382 w 769158"/>
              <a:gd name="connsiteY1" fmla="*/ 98742 h 109303"/>
              <a:gd name="connsiteX2" fmla="*/ 209657 w 769158"/>
              <a:gd name="connsiteY2" fmla="*/ 66992 h 109303"/>
              <a:gd name="connsiteX3" fmla="*/ 454132 w 769158"/>
              <a:gd name="connsiteY3" fmla="*/ 108267 h 109303"/>
              <a:gd name="connsiteX4" fmla="*/ 609707 w 769158"/>
              <a:gd name="connsiteY4" fmla="*/ 92392 h 109303"/>
              <a:gd name="connsiteX5" fmla="*/ 581132 w 769158"/>
              <a:gd name="connsiteY5" fmla="*/ 101917 h 109303"/>
              <a:gd name="connsiteX6" fmla="*/ 768457 w 769158"/>
              <a:gd name="connsiteY6" fmla="*/ 3492 h 109303"/>
              <a:gd name="connsiteX7" fmla="*/ 635107 w 769158"/>
              <a:gd name="connsiteY7" fmla="*/ 86042 h 109303"/>
              <a:gd name="connsiteX8" fmla="*/ 390632 w 769158"/>
              <a:gd name="connsiteY8" fmla="*/ 108267 h 109303"/>
              <a:gd name="connsiteX9" fmla="*/ 187432 w 769158"/>
              <a:gd name="connsiteY9" fmla="*/ 60642 h 109303"/>
              <a:gd name="connsiteX10" fmla="*/ 260457 w 769158"/>
              <a:gd name="connsiteY10" fmla="*/ 66992 h 109303"/>
              <a:gd name="connsiteX11" fmla="*/ 107 w 769158"/>
              <a:gd name="connsiteY11" fmla="*/ 317 h 109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69158" h="109303">
                <a:moveTo>
                  <a:pt x="107" y="317"/>
                </a:moveTo>
                <a:cubicBezTo>
                  <a:pt x="5928" y="5609"/>
                  <a:pt x="260457" y="87630"/>
                  <a:pt x="295382" y="98742"/>
                </a:cubicBezTo>
                <a:cubicBezTo>
                  <a:pt x="330307" y="109855"/>
                  <a:pt x="183199" y="65405"/>
                  <a:pt x="209657" y="66992"/>
                </a:cubicBezTo>
                <a:cubicBezTo>
                  <a:pt x="236115" y="68580"/>
                  <a:pt x="387457" y="104034"/>
                  <a:pt x="454132" y="108267"/>
                </a:cubicBezTo>
                <a:cubicBezTo>
                  <a:pt x="520807" y="112500"/>
                  <a:pt x="588540" y="93450"/>
                  <a:pt x="609707" y="92392"/>
                </a:cubicBezTo>
                <a:cubicBezTo>
                  <a:pt x="630874" y="91334"/>
                  <a:pt x="554674" y="116734"/>
                  <a:pt x="581132" y="101917"/>
                </a:cubicBezTo>
                <a:cubicBezTo>
                  <a:pt x="607590" y="87100"/>
                  <a:pt x="759461" y="6138"/>
                  <a:pt x="768457" y="3492"/>
                </a:cubicBezTo>
                <a:cubicBezTo>
                  <a:pt x="777453" y="846"/>
                  <a:pt x="698078" y="68580"/>
                  <a:pt x="635107" y="86042"/>
                </a:cubicBezTo>
                <a:cubicBezTo>
                  <a:pt x="572136" y="103505"/>
                  <a:pt x="465244" y="112500"/>
                  <a:pt x="390632" y="108267"/>
                </a:cubicBezTo>
                <a:cubicBezTo>
                  <a:pt x="316020" y="104034"/>
                  <a:pt x="209128" y="67521"/>
                  <a:pt x="187432" y="60642"/>
                </a:cubicBezTo>
                <a:cubicBezTo>
                  <a:pt x="165736" y="53763"/>
                  <a:pt x="293795" y="76517"/>
                  <a:pt x="260457" y="66992"/>
                </a:cubicBezTo>
                <a:cubicBezTo>
                  <a:pt x="227120" y="57467"/>
                  <a:pt x="-5714" y="-4975"/>
                  <a:pt x="107" y="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42165392-E484-4E03-2216-10BA038136BF}"/>
              </a:ext>
            </a:extLst>
          </p:cNvPr>
          <p:cNvSpPr/>
          <p:nvPr/>
        </p:nvSpPr>
        <p:spPr>
          <a:xfrm>
            <a:off x="4204163" y="4396931"/>
            <a:ext cx="168017" cy="638816"/>
          </a:xfrm>
          <a:custGeom>
            <a:avLst/>
            <a:gdLst>
              <a:gd name="connsiteX0" fmla="*/ 167812 w 168017"/>
              <a:gd name="connsiteY0" fmla="*/ 444 h 638816"/>
              <a:gd name="connsiteX1" fmla="*/ 145587 w 168017"/>
              <a:gd name="connsiteY1" fmla="*/ 213169 h 638816"/>
              <a:gd name="connsiteX2" fmla="*/ 148762 w 168017"/>
              <a:gd name="connsiteY2" fmla="*/ 108394 h 638816"/>
              <a:gd name="connsiteX3" fmla="*/ 56687 w 168017"/>
              <a:gd name="connsiteY3" fmla="*/ 397319 h 638816"/>
              <a:gd name="connsiteX4" fmla="*/ 113837 w 168017"/>
              <a:gd name="connsiteY4" fmla="*/ 333819 h 638816"/>
              <a:gd name="connsiteX5" fmla="*/ 2712 w 168017"/>
              <a:gd name="connsiteY5" fmla="*/ 533844 h 638816"/>
              <a:gd name="connsiteX6" fmla="*/ 34462 w 168017"/>
              <a:gd name="connsiteY6" fmla="*/ 543369 h 638816"/>
              <a:gd name="connsiteX7" fmla="*/ 37637 w 168017"/>
              <a:gd name="connsiteY7" fmla="*/ 638619 h 638816"/>
              <a:gd name="connsiteX8" fmla="*/ 50337 w 168017"/>
              <a:gd name="connsiteY8" fmla="*/ 514794 h 638816"/>
              <a:gd name="connsiteX9" fmla="*/ 123362 w 168017"/>
              <a:gd name="connsiteY9" fmla="*/ 149669 h 638816"/>
              <a:gd name="connsiteX10" fmla="*/ 132887 w 168017"/>
              <a:gd name="connsiteY10" fmla="*/ 225869 h 638816"/>
              <a:gd name="connsiteX11" fmla="*/ 155112 w 168017"/>
              <a:gd name="connsiteY11" fmla="*/ 159194 h 638816"/>
              <a:gd name="connsiteX12" fmla="*/ 167812 w 168017"/>
              <a:gd name="connsiteY12" fmla="*/ 444 h 638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8017" h="638816">
                <a:moveTo>
                  <a:pt x="167812" y="444"/>
                </a:moveTo>
                <a:cubicBezTo>
                  <a:pt x="166225" y="9440"/>
                  <a:pt x="148762" y="195177"/>
                  <a:pt x="145587" y="213169"/>
                </a:cubicBezTo>
                <a:cubicBezTo>
                  <a:pt x="142412" y="231161"/>
                  <a:pt x="163579" y="77702"/>
                  <a:pt x="148762" y="108394"/>
                </a:cubicBezTo>
                <a:cubicBezTo>
                  <a:pt x="133945" y="139086"/>
                  <a:pt x="62508" y="359748"/>
                  <a:pt x="56687" y="397319"/>
                </a:cubicBezTo>
                <a:cubicBezTo>
                  <a:pt x="50866" y="434890"/>
                  <a:pt x="122833" y="311065"/>
                  <a:pt x="113837" y="333819"/>
                </a:cubicBezTo>
                <a:cubicBezTo>
                  <a:pt x="104841" y="356573"/>
                  <a:pt x="15941" y="498919"/>
                  <a:pt x="2712" y="533844"/>
                </a:cubicBezTo>
                <a:cubicBezTo>
                  <a:pt x="-10517" y="568769"/>
                  <a:pt x="28641" y="525907"/>
                  <a:pt x="34462" y="543369"/>
                </a:cubicBezTo>
                <a:cubicBezTo>
                  <a:pt x="40283" y="560831"/>
                  <a:pt x="34991" y="643381"/>
                  <a:pt x="37637" y="638619"/>
                </a:cubicBezTo>
                <a:cubicBezTo>
                  <a:pt x="40283" y="633857"/>
                  <a:pt x="36050" y="596286"/>
                  <a:pt x="50337" y="514794"/>
                </a:cubicBezTo>
                <a:cubicBezTo>
                  <a:pt x="64624" y="433302"/>
                  <a:pt x="109604" y="197823"/>
                  <a:pt x="123362" y="149669"/>
                </a:cubicBezTo>
                <a:cubicBezTo>
                  <a:pt x="137120" y="101515"/>
                  <a:pt x="127595" y="224282"/>
                  <a:pt x="132887" y="225869"/>
                </a:cubicBezTo>
                <a:cubicBezTo>
                  <a:pt x="138179" y="227456"/>
                  <a:pt x="148762" y="196765"/>
                  <a:pt x="155112" y="159194"/>
                </a:cubicBezTo>
                <a:cubicBezTo>
                  <a:pt x="161462" y="121623"/>
                  <a:pt x="169399" y="-8552"/>
                  <a:pt x="167812" y="4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2B5156D5-5355-4DB1-A3B1-6EE8FCCBD2B0}"/>
              </a:ext>
            </a:extLst>
          </p:cNvPr>
          <p:cNvSpPr/>
          <p:nvPr/>
        </p:nvSpPr>
        <p:spPr>
          <a:xfrm>
            <a:off x="3816904" y="5422898"/>
            <a:ext cx="58533" cy="307128"/>
          </a:xfrm>
          <a:custGeom>
            <a:avLst/>
            <a:gdLst>
              <a:gd name="connsiteX0" fmla="*/ 50246 w 58533"/>
              <a:gd name="connsiteY0" fmla="*/ 2 h 307128"/>
              <a:gd name="connsiteX1" fmla="*/ 21671 w 58533"/>
              <a:gd name="connsiteY1" fmla="*/ 111127 h 307128"/>
              <a:gd name="connsiteX2" fmla="*/ 28021 w 58533"/>
              <a:gd name="connsiteY2" fmla="*/ 190502 h 307128"/>
              <a:gd name="connsiteX3" fmla="*/ 5796 w 58533"/>
              <a:gd name="connsiteY3" fmla="*/ 149227 h 307128"/>
              <a:gd name="connsiteX4" fmla="*/ 56596 w 58533"/>
              <a:gd name="connsiteY4" fmla="*/ 301627 h 307128"/>
              <a:gd name="connsiteX5" fmla="*/ 43896 w 58533"/>
              <a:gd name="connsiteY5" fmla="*/ 257177 h 307128"/>
              <a:gd name="connsiteX6" fmla="*/ 5796 w 58533"/>
              <a:gd name="connsiteY6" fmla="*/ 101602 h 307128"/>
              <a:gd name="connsiteX7" fmla="*/ 5796 w 58533"/>
              <a:gd name="connsiteY7" fmla="*/ 114302 h 307128"/>
              <a:gd name="connsiteX8" fmla="*/ 50246 w 58533"/>
              <a:gd name="connsiteY8" fmla="*/ 2 h 30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533" h="307128">
                <a:moveTo>
                  <a:pt x="50246" y="2"/>
                </a:moveTo>
                <a:cubicBezTo>
                  <a:pt x="52892" y="-527"/>
                  <a:pt x="25375" y="79377"/>
                  <a:pt x="21671" y="111127"/>
                </a:cubicBezTo>
                <a:cubicBezTo>
                  <a:pt x="17967" y="142877"/>
                  <a:pt x="30667" y="184152"/>
                  <a:pt x="28021" y="190502"/>
                </a:cubicBezTo>
                <a:cubicBezTo>
                  <a:pt x="25375" y="196852"/>
                  <a:pt x="1033" y="130706"/>
                  <a:pt x="5796" y="149227"/>
                </a:cubicBezTo>
                <a:cubicBezTo>
                  <a:pt x="10559" y="167748"/>
                  <a:pt x="50246" y="283635"/>
                  <a:pt x="56596" y="301627"/>
                </a:cubicBezTo>
                <a:cubicBezTo>
                  <a:pt x="62946" y="319619"/>
                  <a:pt x="52363" y="290514"/>
                  <a:pt x="43896" y="257177"/>
                </a:cubicBezTo>
                <a:cubicBezTo>
                  <a:pt x="35429" y="223840"/>
                  <a:pt x="5796" y="101602"/>
                  <a:pt x="5796" y="101602"/>
                </a:cubicBezTo>
                <a:cubicBezTo>
                  <a:pt x="-554" y="77790"/>
                  <a:pt x="-3200" y="128589"/>
                  <a:pt x="5796" y="114302"/>
                </a:cubicBezTo>
                <a:cubicBezTo>
                  <a:pt x="14792" y="100015"/>
                  <a:pt x="47600" y="531"/>
                  <a:pt x="5024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07F0C010-A505-5B86-3252-7CC4908D5177}"/>
              </a:ext>
            </a:extLst>
          </p:cNvPr>
          <p:cNvSpPr/>
          <p:nvPr/>
        </p:nvSpPr>
        <p:spPr>
          <a:xfrm>
            <a:off x="4613262" y="5324021"/>
            <a:ext cx="120742" cy="359419"/>
          </a:xfrm>
          <a:custGeom>
            <a:avLst/>
            <a:gdLst>
              <a:gd name="connsiteX0" fmla="*/ 60338 w 120742"/>
              <a:gd name="connsiteY0" fmla="*/ 3629 h 359419"/>
              <a:gd name="connsiteX1" fmla="*/ 73038 w 120742"/>
              <a:gd name="connsiteY1" fmla="*/ 197304 h 359419"/>
              <a:gd name="connsiteX2" fmla="*/ 41288 w 120742"/>
              <a:gd name="connsiteY2" fmla="*/ 257629 h 359419"/>
              <a:gd name="connsiteX3" fmla="*/ 82563 w 120742"/>
              <a:gd name="connsiteY3" fmla="*/ 200479 h 359419"/>
              <a:gd name="connsiteX4" fmla="*/ 13 w 120742"/>
              <a:gd name="connsiteY4" fmla="*/ 359229 h 359419"/>
              <a:gd name="connsiteX5" fmla="*/ 76213 w 120742"/>
              <a:gd name="connsiteY5" fmla="*/ 232229 h 359419"/>
              <a:gd name="connsiteX6" fmla="*/ 92088 w 120742"/>
              <a:gd name="connsiteY6" fmla="*/ 203654 h 359419"/>
              <a:gd name="connsiteX7" fmla="*/ 120663 w 120742"/>
              <a:gd name="connsiteY7" fmla="*/ 108404 h 359419"/>
              <a:gd name="connsiteX8" fmla="*/ 82563 w 120742"/>
              <a:gd name="connsiteY8" fmla="*/ 184604 h 359419"/>
              <a:gd name="connsiteX9" fmla="*/ 82563 w 120742"/>
              <a:gd name="connsiteY9" fmla="*/ 79829 h 359419"/>
              <a:gd name="connsiteX10" fmla="*/ 60338 w 120742"/>
              <a:gd name="connsiteY10" fmla="*/ 3629 h 359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42" h="359419">
                <a:moveTo>
                  <a:pt x="60338" y="3629"/>
                </a:moveTo>
                <a:cubicBezTo>
                  <a:pt x="58751" y="23208"/>
                  <a:pt x="76213" y="154971"/>
                  <a:pt x="73038" y="197304"/>
                </a:cubicBezTo>
                <a:cubicBezTo>
                  <a:pt x="69863" y="239637"/>
                  <a:pt x="39701" y="257100"/>
                  <a:pt x="41288" y="257629"/>
                </a:cubicBezTo>
                <a:cubicBezTo>
                  <a:pt x="42875" y="258158"/>
                  <a:pt x="89442" y="183546"/>
                  <a:pt x="82563" y="200479"/>
                </a:cubicBezTo>
                <a:cubicBezTo>
                  <a:pt x="75684" y="217412"/>
                  <a:pt x="1071" y="353938"/>
                  <a:pt x="13" y="359229"/>
                </a:cubicBezTo>
                <a:cubicBezTo>
                  <a:pt x="-1045" y="364520"/>
                  <a:pt x="60867" y="258158"/>
                  <a:pt x="76213" y="232229"/>
                </a:cubicBezTo>
                <a:cubicBezTo>
                  <a:pt x="91559" y="206300"/>
                  <a:pt x="84680" y="224291"/>
                  <a:pt x="92088" y="203654"/>
                </a:cubicBezTo>
                <a:cubicBezTo>
                  <a:pt x="99496" y="183017"/>
                  <a:pt x="122250" y="111579"/>
                  <a:pt x="120663" y="108404"/>
                </a:cubicBezTo>
                <a:cubicBezTo>
                  <a:pt x="119076" y="105229"/>
                  <a:pt x="88913" y="189366"/>
                  <a:pt x="82563" y="184604"/>
                </a:cubicBezTo>
                <a:cubicBezTo>
                  <a:pt x="76213" y="179842"/>
                  <a:pt x="86267" y="111050"/>
                  <a:pt x="82563" y="79829"/>
                </a:cubicBezTo>
                <a:cubicBezTo>
                  <a:pt x="78859" y="48608"/>
                  <a:pt x="61925" y="-15950"/>
                  <a:pt x="60338" y="36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6450FD96-9695-5A5C-F685-BACE9CDC4EAB}"/>
              </a:ext>
            </a:extLst>
          </p:cNvPr>
          <p:cNvSpPr/>
          <p:nvPr/>
        </p:nvSpPr>
        <p:spPr>
          <a:xfrm>
            <a:off x="4733824" y="5390865"/>
            <a:ext cx="166042" cy="288434"/>
          </a:xfrm>
          <a:custGeom>
            <a:avLst/>
            <a:gdLst>
              <a:gd name="connsiteX0" fmla="*/ 101 w 166042"/>
              <a:gd name="connsiteY0" fmla="*/ 285 h 288434"/>
              <a:gd name="connsiteX1" fmla="*/ 98526 w 166042"/>
              <a:gd name="connsiteY1" fmla="*/ 139985 h 288434"/>
              <a:gd name="connsiteX2" fmla="*/ 120751 w 166042"/>
              <a:gd name="connsiteY2" fmla="*/ 155860 h 288434"/>
              <a:gd name="connsiteX3" fmla="*/ 111226 w 166042"/>
              <a:gd name="connsiteY3" fmla="*/ 117760 h 288434"/>
              <a:gd name="connsiteX4" fmla="*/ 165201 w 166042"/>
              <a:gd name="connsiteY4" fmla="*/ 286035 h 288434"/>
              <a:gd name="connsiteX5" fmla="*/ 139801 w 166042"/>
              <a:gd name="connsiteY5" fmla="*/ 206660 h 288434"/>
              <a:gd name="connsiteX6" fmla="*/ 82651 w 166042"/>
              <a:gd name="connsiteY6" fmla="*/ 63785 h 288434"/>
              <a:gd name="connsiteX7" fmla="*/ 79476 w 166042"/>
              <a:gd name="connsiteY7" fmla="*/ 101885 h 288434"/>
              <a:gd name="connsiteX8" fmla="*/ 101 w 166042"/>
              <a:gd name="connsiteY8" fmla="*/ 285 h 288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6042" h="288434">
                <a:moveTo>
                  <a:pt x="101" y="285"/>
                </a:moveTo>
                <a:cubicBezTo>
                  <a:pt x="3276" y="6635"/>
                  <a:pt x="78418" y="114056"/>
                  <a:pt x="98526" y="139985"/>
                </a:cubicBezTo>
                <a:cubicBezTo>
                  <a:pt x="118634" y="165914"/>
                  <a:pt x="118634" y="159564"/>
                  <a:pt x="120751" y="155860"/>
                </a:cubicBezTo>
                <a:cubicBezTo>
                  <a:pt x="122868" y="152156"/>
                  <a:pt x="103818" y="96064"/>
                  <a:pt x="111226" y="117760"/>
                </a:cubicBezTo>
                <a:cubicBezTo>
                  <a:pt x="118634" y="139456"/>
                  <a:pt x="160438" y="271218"/>
                  <a:pt x="165201" y="286035"/>
                </a:cubicBezTo>
                <a:cubicBezTo>
                  <a:pt x="169964" y="300852"/>
                  <a:pt x="153559" y="243702"/>
                  <a:pt x="139801" y="206660"/>
                </a:cubicBezTo>
                <a:cubicBezTo>
                  <a:pt x="126043" y="169618"/>
                  <a:pt x="92705" y="81247"/>
                  <a:pt x="82651" y="63785"/>
                </a:cubicBezTo>
                <a:cubicBezTo>
                  <a:pt x="72597" y="46323"/>
                  <a:pt x="90059" y="108235"/>
                  <a:pt x="79476" y="101885"/>
                </a:cubicBezTo>
                <a:cubicBezTo>
                  <a:pt x="68893" y="95535"/>
                  <a:pt x="-3074" y="-6065"/>
                  <a:pt x="101" y="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A8B92113-4322-A372-E93F-BB0583DEF490}"/>
              </a:ext>
            </a:extLst>
          </p:cNvPr>
          <p:cNvSpPr/>
          <p:nvPr/>
        </p:nvSpPr>
        <p:spPr>
          <a:xfrm>
            <a:off x="3009773" y="4702146"/>
            <a:ext cx="65034" cy="163982"/>
          </a:xfrm>
          <a:custGeom>
            <a:avLst/>
            <a:gdLst>
              <a:gd name="connsiteX0" fmla="*/ 25527 w 65034"/>
              <a:gd name="connsiteY0" fmla="*/ 29 h 163982"/>
              <a:gd name="connsiteX1" fmla="*/ 16002 w 65034"/>
              <a:gd name="connsiteY1" fmla="*/ 88929 h 163982"/>
              <a:gd name="connsiteX2" fmla="*/ 63627 w 65034"/>
              <a:gd name="connsiteY2" fmla="*/ 161954 h 163982"/>
              <a:gd name="connsiteX3" fmla="*/ 47752 w 65034"/>
              <a:gd name="connsiteY3" fmla="*/ 139729 h 163982"/>
              <a:gd name="connsiteX4" fmla="*/ 127 w 65034"/>
              <a:gd name="connsiteY4" fmla="*/ 98454 h 163982"/>
              <a:gd name="connsiteX5" fmla="*/ 25527 w 65034"/>
              <a:gd name="connsiteY5" fmla="*/ 29 h 163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034" h="163982">
                <a:moveTo>
                  <a:pt x="25527" y="29"/>
                </a:moveTo>
                <a:cubicBezTo>
                  <a:pt x="28173" y="-1559"/>
                  <a:pt x="9652" y="61942"/>
                  <a:pt x="16002" y="88929"/>
                </a:cubicBezTo>
                <a:cubicBezTo>
                  <a:pt x="22352" y="115916"/>
                  <a:pt x="63627" y="161954"/>
                  <a:pt x="63627" y="161954"/>
                </a:cubicBezTo>
                <a:cubicBezTo>
                  <a:pt x="68919" y="170421"/>
                  <a:pt x="58335" y="150312"/>
                  <a:pt x="47752" y="139729"/>
                </a:cubicBezTo>
                <a:cubicBezTo>
                  <a:pt x="37169" y="129146"/>
                  <a:pt x="2244" y="120679"/>
                  <a:pt x="127" y="98454"/>
                </a:cubicBezTo>
                <a:cubicBezTo>
                  <a:pt x="-1990" y="76229"/>
                  <a:pt x="22881" y="1617"/>
                  <a:pt x="25527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A7C5780F-238C-34D4-1CDD-342E1A14847F}"/>
              </a:ext>
            </a:extLst>
          </p:cNvPr>
          <p:cNvSpPr/>
          <p:nvPr/>
        </p:nvSpPr>
        <p:spPr>
          <a:xfrm>
            <a:off x="3270186" y="5371817"/>
            <a:ext cx="70336" cy="245173"/>
          </a:xfrm>
          <a:custGeom>
            <a:avLst/>
            <a:gdLst>
              <a:gd name="connsiteX0" fmla="*/ 64 w 70336"/>
              <a:gd name="connsiteY0" fmla="*/ 283 h 245173"/>
              <a:gd name="connsiteX1" fmla="*/ 54039 w 70336"/>
              <a:gd name="connsiteY1" fmla="*/ 54258 h 245173"/>
              <a:gd name="connsiteX2" fmla="*/ 34989 w 70336"/>
              <a:gd name="connsiteY2" fmla="*/ 146333 h 245173"/>
              <a:gd name="connsiteX3" fmla="*/ 69914 w 70336"/>
              <a:gd name="connsiteY3" fmla="*/ 101883 h 245173"/>
              <a:gd name="connsiteX4" fmla="*/ 6414 w 70336"/>
              <a:gd name="connsiteY4" fmla="*/ 244758 h 245173"/>
              <a:gd name="connsiteX5" fmla="*/ 50864 w 70336"/>
              <a:gd name="connsiteY5" fmla="*/ 143158 h 245173"/>
              <a:gd name="connsiteX6" fmla="*/ 66739 w 70336"/>
              <a:gd name="connsiteY6" fmla="*/ 76483 h 245173"/>
              <a:gd name="connsiteX7" fmla="*/ 64 w 70336"/>
              <a:gd name="connsiteY7" fmla="*/ 283 h 245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336" h="245173">
                <a:moveTo>
                  <a:pt x="64" y="283"/>
                </a:moveTo>
                <a:cubicBezTo>
                  <a:pt x="-2053" y="-3421"/>
                  <a:pt x="48218" y="29916"/>
                  <a:pt x="54039" y="54258"/>
                </a:cubicBezTo>
                <a:cubicBezTo>
                  <a:pt x="59860" y="78600"/>
                  <a:pt x="32343" y="138396"/>
                  <a:pt x="34989" y="146333"/>
                </a:cubicBezTo>
                <a:cubicBezTo>
                  <a:pt x="37635" y="154270"/>
                  <a:pt x="74677" y="85479"/>
                  <a:pt x="69914" y="101883"/>
                </a:cubicBezTo>
                <a:cubicBezTo>
                  <a:pt x="65151" y="118287"/>
                  <a:pt x="9589" y="237879"/>
                  <a:pt x="6414" y="244758"/>
                </a:cubicBezTo>
                <a:cubicBezTo>
                  <a:pt x="3239" y="251637"/>
                  <a:pt x="40810" y="171204"/>
                  <a:pt x="50864" y="143158"/>
                </a:cubicBezTo>
                <a:cubicBezTo>
                  <a:pt x="60918" y="115112"/>
                  <a:pt x="72560" y="98179"/>
                  <a:pt x="66739" y="76483"/>
                </a:cubicBezTo>
                <a:cubicBezTo>
                  <a:pt x="60918" y="54787"/>
                  <a:pt x="2181" y="3987"/>
                  <a:pt x="64" y="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27CF80A3-3A4E-E792-FE4C-85EA6BBA4B6E}"/>
              </a:ext>
            </a:extLst>
          </p:cNvPr>
          <p:cNvSpPr/>
          <p:nvPr/>
        </p:nvSpPr>
        <p:spPr>
          <a:xfrm>
            <a:off x="5667298" y="5355675"/>
            <a:ext cx="143299" cy="154463"/>
          </a:xfrm>
          <a:custGeom>
            <a:avLst/>
            <a:gdLst>
              <a:gd name="connsiteX0" fmla="*/ 77 w 143299"/>
              <a:gd name="connsiteY0" fmla="*/ 152950 h 154463"/>
              <a:gd name="connsiteX1" fmla="*/ 57227 w 143299"/>
              <a:gd name="connsiteY1" fmla="*/ 57700 h 154463"/>
              <a:gd name="connsiteX2" fmla="*/ 142952 w 143299"/>
              <a:gd name="connsiteY2" fmla="*/ 550 h 154463"/>
              <a:gd name="connsiteX3" fmla="*/ 85802 w 143299"/>
              <a:gd name="connsiteY3" fmla="*/ 29125 h 154463"/>
              <a:gd name="connsiteX4" fmla="*/ 44527 w 143299"/>
              <a:gd name="connsiteY4" fmla="*/ 35475 h 154463"/>
              <a:gd name="connsiteX5" fmla="*/ 44527 w 143299"/>
              <a:gd name="connsiteY5" fmla="*/ 111675 h 154463"/>
              <a:gd name="connsiteX6" fmla="*/ 77 w 143299"/>
              <a:gd name="connsiteY6" fmla="*/ 152950 h 154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299" h="154463">
                <a:moveTo>
                  <a:pt x="77" y="152950"/>
                </a:moveTo>
                <a:cubicBezTo>
                  <a:pt x="2194" y="143954"/>
                  <a:pt x="33415" y="83100"/>
                  <a:pt x="57227" y="57700"/>
                </a:cubicBezTo>
                <a:cubicBezTo>
                  <a:pt x="81040" y="32300"/>
                  <a:pt x="138190" y="5312"/>
                  <a:pt x="142952" y="550"/>
                </a:cubicBezTo>
                <a:cubicBezTo>
                  <a:pt x="147714" y="-4212"/>
                  <a:pt x="102206" y="23304"/>
                  <a:pt x="85802" y="29125"/>
                </a:cubicBezTo>
                <a:cubicBezTo>
                  <a:pt x="69398" y="34946"/>
                  <a:pt x="51406" y="21717"/>
                  <a:pt x="44527" y="35475"/>
                </a:cubicBezTo>
                <a:cubicBezTo>
                  <a:pt x="37648" y="49233"/>
                  <a:pt x="49289" y="94742"/>
                  <a:pt x="44527" y="111675"/>
                </a:cubicBezTo>
                <a:cubicBezTo>
                  <a:pt x="39765" y="128608"/>
                  <a:pt x="-2040" y="161946"/>
                  <a:pt x="77" y="1529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CA3AF9AF-C53F-ABBB-D0AA-8824E25FF5EA}"/>
              </a:ext>
            </a:extLst>
          </p:cNvPr>
          <p:cNvSpPr/>
          <p:nvPr/>
        </p:nvSpPr>
        <p:spPr>
          <a:xfrm>
            <a:off x="5316802" y="5883275"/>
            <a:ext cx="81042" cy="118445"/>
          </a:xfrm>
          <a:custGeom>
            <a:avLst/>
            <a:gdLst>
              <a:gd name="connsiteX0" fmla="*/ 80698 w 81042"/>
              <a:gd name="connsiteY0" fmla="*/ 0 h 118445"/>
              <a:gd name="connsiteX1" fmla="*/ 29898 w 81042"/>
              <a:gd name="connsiteY1" fmla="*/ 47625 h 118445"/>
              <a:gd name="connsiteX2" fmla="*/ 23548 w 81042"/>
              <a:gd name="connsiteY2" fmla="*/ 117475 h 118445"/>
              <a:gd name="connsiteX3" fmla="*/ 23548 w 81042"/>
              <a:gd name="connsiteY3" fmla="*/ 85725 h 118445"/>
              <a:gd name="connsiteX4" fmla="*/ 1323 w 81042"/>
              <a:gd name="connsiteY4" fmla="*/ 47625 h 118445"/>
              <a:gd name="connsiteX5" fmla="*/ 80698 w 81042"/>
              <a:gd name="connsiteY5" fmla="*/ 0 h 118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042" h="118445">
                <a:moveTo>
                  <a:pt x="80698" y="0"/>
                </a:moveTo>
                <a:cubicBezTo>
                  <a:pt x="85460" y="0"/>
                  <a:pt x="39423" y="28046"/>
                  <a:pt x="29898" y="47625"/>
                </a:cubicBezTo>
                <a:cubicBezTo>
                  <a:pt x="20373" y="67204"/>
                  <a:pt x="24606" y="111125"/>
                  <a:pt x="23548" y="117475"/>
                </a:cubicBezTo>
                <a:cubicBezTo>
                  <a:pt x="22490" y="123825"/>
                  <a:pt x="27252" y="97367"/>
                  <a:pt x="23548" y="85725"/>
                </a:cubicBezTo>
                <a:cubicBezTo>
                  <a:pt x="19844" y="74083"/>
                  <a:pt x="-6085" y="60854"/>
                  <a:pt x="1323" y="47625"/>
                </a:cubicBezTo>
                <a:cubicBezTo>
                  <a:pt x="8731" y="34396"/>
                  <a:pt x="75936" y="0"/>
                  <a:pt x="8069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20792C46-69EE-3CB9-84DC-E4103FEC27D7}"/>
              </a:ext>
            </a:extLst>
          </p:cNvPr>
          <p:cNvSpPr/>
          <p:nvPr/>
        </p:nvSpPr>
        <p:spPr>
          <a:xfrm>
            <a:off x="3592624" y="5210154"/>
            <a:ext cx="92764" cy="111146"/>
          </a:xfrm>
          <a:custGeom>
            <a:avLst/>
            <a:gdLst>
              <a:gd name="connsiteX0" fmla="*/ 1476 w 92764"/>
              <a:gd name="connsiteY0" fmla="*/ 21 h 111146"/>
              <a:gd name="connsiteX1" fmla="*/ 20526 w 92764"/>
              <a:gd name="connsiteY1" fmla="*/ 53996 h 111146"/>
              <a:gd name="connsiteX2" fmla="*/ 90376 w 92764"/>
              <a:gd name="connsiteY2" fmla="*/ 22246 h 111146"/>
              <a:gd name="connsiteX3" fmla="*/ 71326 w 92764"/>
              <a:gd name="connsiteY3" fmla="*/ 47646 h 111146"/>
              <a:gd name="connsiteX4" fmla="*/ 20526 w 92764"/>
              <a:gd name="connsiteY4" fmla="*/ 111146 h 111146"/>
              <a:gd name="connsiteX5" fmla="*/ 52276 w 92764"/>
              <a:gd name="connsiteY5" fmla="*/ 47646 h 111146"/>
              <a:gd name="connsiteX6" fmla="*/ 1476 w 92764"/>
              <a:gd name="connsiteY6" fmla="*/ 21 h 111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764" h="111146">
                <a:moveTo>
                  <a:pt x="1476" y="21"/>
                </a:moveTo>
                <a:cubicBezTo>
                  <a:pt x="-3815" y="1079"/>
                  <a:pt x="5709" y="50292"/>
                  <a:pt x="20526" y="53996"/>
                </a:cubicBezTo>
                <a:cubicBezTo>
                  <a:pt x="35343" y="57700"/>
                  <a:pt x="90376" y="22246"/>
                  <a:pt x="90376" y="22246"/>
                </a:cubicBezTo>
                <a:cubicBezTo>
                  <a:pt x="98843" y="21188"/>
                  <a:pt x="82968" y="32830"/>
                  <a:pt x="71326" y="47646"/>
                </a:cubicBezTo>
                <a:cubicBezTo>
                  <a:pt x="59684" y="62462"/>
                  <a:pt x="23701" y="111146"/>
                  <a:pt x="20526" y="111146"/>
                </a:cubicBezTo>
                <a:cubicBezTo>
                  <a:pt x="17351" y="111146"/>
                  <a:pt x="55980" y="58229"/>
                  <a:pt x="52276" y="47646"/>
                </a:cubicBezTo>
                <a:cubicBezTo>
                  <a:pt x="48572" y="37063"/>
                  <a:pt x="6767" y="-1037"/>
                  <a:pt x="1476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441799EA-9C75-5272-FE08-9E1B0B5AD4E9}"/>
              </a:ext>
            </a:extLst>
          </p:cNvPr>
          <p:cNvSpPr/>
          <p:nvPr/>
        </p:nvSpPr>
        <p:spPr>
          <a:xfrm>
            <a:off x="5667168" y="5693281"/>
            <a:ext cx="98911" cy="56698"/>
          </a:xfrm>
          <a:custGeom>
            <a:avLst/>
            <a:gdLst>
              <a:gd name="connsiteX0" fmla="*/ 98632 w 98911"/>
              <a:gd name="connsiteY0" fmla="*/ 2669 h 56698"/>
              <a:gd name="connsiteX1" fmla="*/ 44657 w 98911"/>
              <a:gd name="connsiteY1" fmla="*/ 15369 h 56698"/>
              <a:gd name="connsiteX2" fmla="*/ 19257 w 98911"/>
              <a:gd name="connsiteY2" fmla="*/ 56644 h 56698"/>
              <a:gd name="connsiteX3" fmla="*/ 207 w 98911"/>
              <a:gd name="connsiteY3" fmla="*/ 24894 h 56698"/>
              <a:gd name="connsiteX4" fmla="*/ 9732 w 98911"/>
              <a:gd name="connsiteY4" fmla="*/ 34419 h 56698"/>
              <a:gd name="connsiteX5" fmla="*/ 19257 w 98911"/>
              <a:gd name="connsiteY5" fmla="*/ 2669 h 56698"/>
              <a:gd name="connsiteX6" fmla="*/ 98632 w 98911"/>
              <a:gd name="connsiteY6" fmla="*/ 2669 h 56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911" h="56698">
                <a:moveTo>
                  <a:pt x="98632" y="2669"/>
                </a:moveTo>
                <a:cubicBezTo>
                  <a:pt x="102865" y="4786"/>
                  <a:pt x="57886" y="6373"/>
                  <a:pt x="44657" y="15369"/>
                </a:cubicBezTo>
                <a:cubicBezTo>
                  <a:pt x="31428" y="24365"/>
                  <a:pt x="26665" y="55057"/>
                  <a:pt x="19257" y="56644"/>
                </a:cubicBezTo>
                <a:cubicBezTo>
                  <a:pt x="11849" y="58231"/>
                  <a:pt x="207" y="24894"/>
                  <a:pt x="207" y="24894"/>
                </a:cubicBezTo>
                <a:cubicBezTo>
                  <a:pt x="-1380" y="21190"/>
                  <a:pt x="6557" y="38123"/>
                  <a:pt x="9732" y="34419"/>
                </a:cubicBezTo>
                <a:cubicBezTo>
                  <a:pt x="12907" y="30715"/>
                  <a:pt x="3911" y="7432"/>
                  <a:pt x="19257" y="2669"/>
                </a:cubicBezTo>
                <a:cubicBezTo>
                  <a:pt x="34603" y="-2094"/>
                  <a:pt x="94399" y="552"/>
                  <a:pt x="98632" y="26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74D615B2-6D01-AF57-F71C-466846472AC3}"/>
              </a:ext>
            </a:extLst>
          </p:cNvPr>
          <p:cNvSpPr/>
          <p:nvPr/>
        </p:nvSpPr>
        <p:spPr>
          <a:xfrm>
            <a:off x="3279734" y="5826095"/>
            <a:ext cx="47730" cy="121071"/>
          </a:xfrm>
          <a:custGeom>
            <a:avLst/>
            <a:gdLst>
              <a:gd name="connsiteX0" fmla="*/ 22266 w 47730"/>
              <a:gd name="connsiteY0" fmla="*/ 30 h 121071"/>
              <a:gd name="connsiteX1" fmla="*/ 22266 w 47730"/>
              <a:gd name="connsiteY1" fmla="*/ 79405 h 121071"/>
              <a:gd name="connsiteX2" fmla="*/ 47666 w 47730"/>
              <a:gd name="connsiteY2" fmla="*/ 120680 h 121071"/>
              <a:gd name="connsiteX3" fmla="*/ 28616 w 47730"/>
              <a:gd name="connsiteY3" fmla="*/ 98455 h 121071"/>
              <a:gd name="connsiteX4" fmla="*/ 41 w 47730"/>
              <a:gd name="connsiteY4" fmla="*/ 69880 h 121071"/>
              <a:gd name="connsiteX5" fmla="*/ 22266 w 47730"/>
              <a:gd name="connsiteY5" fmla="*/ 30 h 121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730" h="121071">
                <a:moveTo>
                  <a:pt x="22266" y="30"/>
                </a:moveTo>
                <a:cubicBezTo>
                  <a:pt x="25970" y="1617"/>
                  <a:pt x="18033" y="59297"/>
                  <a:pt x="22266" y="79405"/>
                </a:cubicBezTo>
                <a:cubicBezTo>
                  <a:pt x="26499" y="99513"/>
                  <a:pt x="47666" y="120680"/>
                  <a:pt x="47666" y="120680"/>
                </a:cubicBezTo>
                <a:cubicBezTo>
                  <a:pt x="48724" y="123855"/>
                  <a:pt x="36554" y="106922"/>
                  <a:pt x="28616" y="98455"/>
                </a:cubicBezTo>
                <a:cubicBezTo>
                  <a:pt x="20678" y="89988"/>
                  <a:pt x="1099" y="80992"/>
                  <a:pt x="41" y="69880"/>
                </a:cubicBezTo>
                <a:cubicBezTo>
                  <a:pt x="-1017" y="58768"/>
                  <a:pt x="18562" y="-1557"/>
                  <a:pt x="22266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1E268824-0B6A-F15D-1EAE-F2D6643A4AF2}"/>
              </a:ext>
            </a:extLst>
          </p:cNvPr>
          <p:cNvSpPr/>
          <p:nvPr/>
        </p:nvSpPr>
        <p:spPr>
          <a:xfrm>
            <a:off x="3636417" y="6130782"/>
            <a:ext cx="535537" cy="144007"/>
          </a:xfrm>
          <a:custGeom>
            <a:avLst/>
            <a:gdLst>
              <a:gd name="connsiteX0" fmla="*/ 2133 w 535537"/>
              <a:gd name="connsiteY0" fmla="*/ 143018 h 144007"/>
              <a:gd name="connsiteX1" fmla="*/ 354558 w 535537"/>
              <a:gd name="connsiteY1" fmla="*/ 41418 h 144007"/>
              <a:gd name="connsiteX2" fmla="*/ 310108 w 535537"/>
              <a:gd name="connsiteY2" fmla="*/ 47768 h 144007"/>
              <a:gd name="connsiteX3" fmla="*/ 414883 w 535537"/>
              <a:gd name="connsiteY3" fmla="*/ 22368 h 144007"/>
              <a:gd name="connsiteX4" fmla="*/ 491083 w 535537"/>
              <a:gd name="connsiteY4" fmla="*/ 143 h 144007"/>
              <a:gd name="connsiteX5" fmla="*/ 465683 w 535537"/>
              <a:gd name="connsiteY5" fmla="*/ 16018 h 144007"/>
              <a:gd name="connsiteX6" fmla="*/ 535533 w 535537"/>
              <a:gd name="connsiteY6" fmla="*/ 73168 h 144007"/>
              <a:gd name="connsiteX7" fmla="*/ 468858 w 535537"/>
              <a:gd name="connsiteY7" fmla="*/ 31893 h 144007"/>
              <a:gd name="connsiteX8" fmla="*/ 405358 w 535537"/>
              <a:gd name="connsiteY8" fmla="*/ 50943 h 144007"/>
              <a:gd name="connsiteX9" fmla="*/ 278358 w 535537"/>
              <a:gd name="connsiteY9" fmla="*/ 82693 h 144007"/>
              <a:gd name="connsiteX10" fmla="*/ 364083 w 535537"/>
              <a:gd name="connsiteY10" fmla="*/ 28718 h 144007"/>
              <a:gd name="connsiteX11" fmla="*/ 214858 w 535537"/>
              <a:gd name="connsiteY11" fmla="*/ 89043 h 144007"/>
              <a:gd name="connsiteX12" fmla="*/ 2133 w 535537"/>
              <a:gd name="connsiteY12" fmla="*/ 143018 h 144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5537" h="144007">
                <a:moveTo>
                  <a:pt x="2133" y="143018"/>
                </a:moveTo>
                <a:cubicBezTo>
                  <a:pt x="25416" y="135080"/>
                  <a:pt x="303229" y="57293"/>
                  <a:pt x="354558" y="41418"/>
                </a:cubicBezTo>
                <a:cubicBezTo>
                  <a:pt x="405887" y="25543"/>
                  <a:pt x="300054" y="50943"/>
                  <a:pt x="310108" y="47768"/>
                </a:cubicBezTo>
                <a:cubicBezTo>
                  <a:pt x="320162" y="44593"/>
                  <a:pt x="384720" y="30306"/>
                  <a:pt x="414883" y="22368"/>
                </a:cubicBezTo>
                <a:cubicBezTo>
                  <a:pt x="445046" y="14430"/>
                  <a:pt x="482616" y="1201"/>
                  <a:pt x="491083" y="143"/>
                </a:cubicBezTo>
                <a:cubicBezTo>
                  <a:pt x="499550" y="-915"/>
                  <a:pt x="458275" y="3847"/>
                  <a:pt x="465683" y="16018"/>
                </a:cubicBezTo>
                <a:cubicBezTo>
                  <a:pt x="473091" y="28189"/>
                  <a:pt x="535004" y="70522"/>
                  <a:pt x="535533" y="73168"/>
                </a:cubicBezTo>
                <a:cubicBezTo>
                  <a:pt x="536062" y="75814"/>
                  <a:pt x="490554" y="35597"/>
                  <a:pt x="468858" y="31893"/>
                </a:cubicBezTo>
                <a:cubicBezTo>
                  <a:pt x="447162" y="28189"/>
                  <a:pt x="437108" y="42476"/>
                  <a:pt x="405358" y="50943"/>
                </a:cubicBezTo>
                <a:cubicBezTo>
                  <a:pt x="373608" y="59410"/>
                  <a:pt x="285237" y="86397"/>
                  <a:pt x="278358" y="82693"/>
                </a:cubicBezTo>
                <a:cubicBezTo>
                  <a:pt x="271479" y="78989"/>
                  <a:pt x="374666" y="27660"/>
                  <a:pt x="364083" y="28718"/>
                </a:cubicBezTo>
                <a:cubicBezTo>
                  <a:pt x="353500" y="29776"/>
                  <a:pt x="277300" y="68935"/>
                  <a:pt x="214858" y="89043"/>
                </a:cubicBezTo>
                <a:cubicBezTo>
                  <a:pt x="152416" y="109151"/>
                  <a:pt x="-21150" y="150956"/>
                  <a:pt x="2133" y="1430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EC3743DB-A378-205B-6B37-05DFBF60A13B}"/>
              </a:ext>
            </a:extLst>
          </p:cNvPr>
          <p:cNvSpPr/>
          <p:nvPr/>
        </p:nvSpPr>
        <p:spPr>
          <a:xfrm>
            <a:off x="4209960" y="6218230"/>
            <a:ext cx="628909" cy="350847"/>
          </a:xfrm>
          <a:custGeom>
            <a:avLst/>
            <a:gdLst>
              <a:gd name="connsiteX0" fmla="*/ 90 w 628909"/>
              <a:gd name="connsiteY0" fmla="*/ 14295 h 350847"/>
              <a:gd name="connsiteX1" fmla="*/ 146140 w 628909"/>
              <a:gd name="connsiteY1" fmla="*/ 1595 h 350847"/>
              <a:gd name="connsiteX2" fmla="*/ 238215 w 628909"/>
              <a:gd name="connsiteY2" fmla="*/ 55570 h 350847"/>
              <a:gd name="connsiteX3" fmla="*/ 215990 w 628909"/>
              <a:gd name="connsiteY3" fmla="*/ 36520 h 350847"/>
              <a:gd name="connsiteX4" fmla="*/ 400140 w 628909"/>
              <a:gd name="connsiteY4" fmla="*/ 188920 h 350847"/>
              <a:gd name="connsiteX5" fmla="*/ 390615 w 628909"/>
              <a:gd name="connsiteY5" fmla="*/ 169870 h 350847"/>
              <a:gd name="connsiteX6" fmla="*/ 489040 w 628909"/>
              <a:gd name="connsiteY6" fmla="*/ 230195 h 350847"/>
              <a:gd name="connsiteX7" fmla="*/ 533490 w 628909"/>
              <a:gd name="connsiteY7" fmla="*/ 233370 h 350847"/>
              <a:gd name="connsiteX8" fmla="*/ 628740 w 628909"/>
              <a:gd name="connsiteY8" fmla="*/ 350845 h 350847"/>
              <a:gd name="connsiteX9" fmla="*/ 508090 w 628909"/>
              <a:gd name="connsiteY9" fmla="*/ 230195 h 350847"/>
              <a:gd name="connsiteX10" fmla="*/ 171540 w 628909"/>
              <a:gd name="connsiteY10" fmla="*/ 17470 h 350847"/>
              <a:gd name="connsiteX11" fmla="*/ 98515 w 628909"/>
              <a:gd name="connsiteY11" fmla="*/ 23820 h 350847"/>
              <a:gd name="connsiteX12" fmla="*/ 123915 w 628909"/>
              <a:gd name="connsiteY12" fmla="*/ 14295 h 350847"/>
              <a:gd name="connsiteX13" fmla="*/ 90 w 628909"/>
              <a:gd name="connsiteY13" fmla="*/ 14295 h 350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8909" h="350847">
                <a:moveTo>
                  <a:pt x="90" y="14295"/>
                </a:moveTo>
                <a:cubicBezTo>
                  <a:pt x="3794" y="12178"/>
                  <a:pt x="106453" y="-5284"/>
                  <a:pt x="146140" y="1595"/>
                </a:cubicBezTo>
                <a:cubicBezTo>
                  <a:pt x="185827" y="8474"/>
                  <a:pt x="226573" y="49749"/>
                  <a:pt x="238215" y="55570"/>
                </a:cubicBezTo>
                <a:cubicBezTo>
                  <a:pt x="249857" y="61391"/>
                  <a:pt x="215990" y="36520"/>
                  <a:pt x="215990" y="36520"/>
                </a:cubicBezTo>
                <a:cubicBezTo>
                  <a:pt x="242977" y="58745"/>
                  <a:pt x="371036" y="166695"/>
                  <a:pt x="400140" y="188920"/>
                </a:cubicBezTo>
                <a:cubicBezTo>
                  <a:pt x="429244" y="211145"/>
                  <a:pt x="375798" y="162991"/>
                  <a:pt x="390615" y="169870"/>
                </a:cubicBezTo>
                <a:cubicBezTo>
                  <a:pt x="405432" y="176749"/>
                  <a:pt x="465228" y="219612"/>
                  <a:pt x="489040" y="230195"/>
                </a:cubicBezTo>
                <a:cubicBezTo>
                  <a:pt x="512852" y="240778"/>
                  <a:pt x="510207" y="213262"/>
                  <a:pt x="533490" y="233370"/>
                </a:cubicBezTo>
                <a:cubicBezTo>
                  <a:pt x="556773" y="253478"/>
                  <a:pt x="632973" y="351374"/>
                  <a:pt x="628740" y="350845"/>
                </a:cubicBezTo>
                <a:cubicBezTo>
                  <a:pt x="624507" y="350316"/>
                  <a:pt x="584290" y="285757"/>
                  <a:pt x="508090" y="230195"/>
                </a:cubicBezTo>
                <a:cubicBezTo>
                  <a:pt x="431890" y="174633"/>
                  <a:pt x="239803" y="51866"/>
                  <a:pt x="171540" y="17470"/>
                </a:cubicBezTo>
                <a:cubicBezTo>
                  <a:pt x="103277" y="-16926"/>
                  <a:pt x="106453" y="24349"/>
                  <a:pt x="98515" y="23820"/>
                </a:cubicBezTo>
                <a:cubicBezTo>
                  <a:pt x="90578" y="23291"/>
                  <a:pt x="140848" y="14824"/>
                  <a:pt x="123915" y="14295"/>
                </a:cubicBezTo>
                <a:cubicBezTo>
                  <a:pt x="106982" y="13766"/>
                  <a:pt x="-3614" y="16412"/>
                  <a:pt x="90" y="142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371D5B6C-4192-566B-67C8-472767F26325}"/>
              </a:ext>
            </a:extLst>
          </p:cNvPr>
          <p:cNvSpPr/>
          <p:nvPr/>
        </p:nvSpPr>
        <p:spPr>
          <a:xfrm>
            <a:off x="3571235" y="6435139"/>
            <a:ext cx="143624" cy="391409"/>
          </a:xfrm>
          <a:custGeom>
            <a:avLst/>
            <a:gdLst>
              <a:gd name="connsiteX0" fmla="*/ 640 w 143624"/>
              <a:gd name="connsiteY0" fmla="*/ 3761 h 391409"/>
              <a:gd name="connsiteX1" fmla="*/ 76840 w 143624"/>
              <a:gd name="connsiteY1" fmla="*/ 232361 h 391409"/>
              <a:gd name="connsiteX2" fmla="*/ 67315 w 143624"/>
              <a:gd name="connsiteY2" fmla="*/ 194261 h 391409"/>
              <a:gd name="connsiteX3" fmla="*/ 143515 w 143624"/>
              <a:gd name="connsiteY3" fmla="*/ 391111 h 391409"/>
              <a:gd name="connsiteX4" fmla="*/ 83190 w 143624"/>
              <a:gd name="connsiteY4" fmla="*/ 235536 h 391409"/>
              <a:gd name="connsiteX5" fmla="*/ 41915 w 143624"/>
              <a:gd name="connsiteY5" fmla="*/ 99011 h 391409"/>
              <a:gd name="connsiteX6" fmla="*/ 640 w 143624"/>
              <a:gd name="connsiteY6" fmla="*/ 3761 h 391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624" h="391409">
                <a:moveTo>
                  <a:pt x="640" y="3761"/>
                </a:moveTo>
                <a:cubicBezTo>
                  <a:pt x="6461" y="25986"/>
                  <a:pt x="65728" y="200611"/>
                  <a:pt x="76840" y="232361"/>
                </a:cubicBezTo>
                <a:cubicBezTo>
                  <a:pt x="87952" y="264111"/>
                  <a:pt x="56203" y="167803"/>
                  <a:pt x="67315" y="194261"/>
                </a:cubicBezTo>
                <a:cubicBezTo>
                  <a:pt x="78428" y="220719"/>
                  <a:pt x="140869" y="384232"/>
                  <a:pt x="143515" y="391111"/>
                </a:cubicBezTo>
                <a:cubicBezTo>
                  <a:pt x="146161" y="397990"/>
                  <a:pt x="100123" y="284219"/>
                  <a:pt x="83190" y="235536"/>
                </a:cubicBezTo>
                <a:cubicBezTo>
                  <a:pt x="66257" y="186853"/>
                  <a:pt x="53557" y="134465"/>
                  <a:pt x="41915" y="99011"/>
                </a:cubicBezTo>
                <a:cubicBezTo>
                  <a:pt x="30273" y="63557"/>
                  <a:pt x="-5181" y="-18464"/>
                  <a:pt x="640" y="37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7C86CDBE-B92D-36A7-87A7-8C7EEA7702D6}"/>
              </a:ext>
            </a:extLst>
          </p:cNvPr>
          <p:cNvSpPr/>
          <p:nvPr/>
        </p:nvSpPr>
        <p:spPr>
          <a:xfrm>
            <a:off x="4260284" y="6715022"/>
            <a:ext cx="550181" cy="279807"/>
          </a:xfrm>
          <a:custGeom>
            <a:avLst/>
            <a:gdLst>
              <a:gd name="connsiteX0" fmla="*/ 566 w 550181"/>
              <a:gd name="connsiteY0" fmla="*/ 279503 h 279807"/>
              <a:gd name="connsiteX1" fmla="*/ 391091 w 550181"/>
              <a:gd name="connsiteY1" fmla="*/ 165203 h 279807"/>
              <a:gd name="connsiteX2" fmla="*/ 330766 w 550181"/>
              <a:gd name="connsiteY2" fmla="*/ 219178 h 279807"/>
              <a:gd name="connsiteX3" fmla="*/ 473641 w 550181"/>
              <a:gd name="connsiteY3" fmla="*/ 101703 h 279807"/>
              <a:gd name="connsiteX4" fmla="*/ 457766 w 550181"/>
              <a:gd name="connsiteY4" fmla="*/ 120753 h 279807"/>
              <a:gd name="connsiteX5" fmla="*/ 549841 w 550181"/>
              <a:gd name="connsiteY5" fmla="*/ 103 h 279807"/>
              <a:gd name="connsiteX6" fmla="*/ 483166 w 550181"/>
              <a:gd name="connsiteY6" fmla="*/ 101703 h 279807"/>
              <a:gd name="connsiteX7" fmla="*/ 340291 w 550181"/>
              <a:gd name="connsiteY7" fmla="*/ 206478 h 279807"/>
              <a:gd name="connsiteX8" fmla="*/ 241866 w 550181"/>
              <a:gd name="connsiteY8" fmla="*/ 231878 h 279807"/>
              <a:gd name="connsiteX9" fmla="*/ 302191 w 550181"/>
              <a:gd name="connsiteY9" fmla="*/ 200128 h 279807"/>
              <a:gd name="connsiteX10" fmla="*/ 566 w 550181"/>
              <a:gd name="connsiteY10" fmla="*/ 279503 h 279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0181" h="279807">
                <a:moveTo>
                  <a:pt x="566" y="279503"/>
                </a:moveTo>
                <a:cubicBezTo>
                  <a:pt x="15383" y="273682"/>
                  <a:pt x="336058" y="175257"/>
                  <a:pt x="391091" y="165203"/>
                </a:cubicBezTo>
                <a:cubicBezTo>
                  <a:pt x="446124" y="155149"/>
                  <a:pt x="317008" y="229761"/>
                  <a:pt x="330766" y="219178"/>
                </a:cubicBezTo>
                <a:cubicBezTo>
                  <a:pt x="344524" y="208595"/>
                  <a:pt x="452474" y="118107"/>
                  <a:pt x="473641" y="101703"/>
                </a:cubicBezTo>
                <a:cubicBezTo>
                  <a:pt x="494808" y="85299"/>
                  <a:pt x="445066" y="137686"/>
                  <a:pt x="457766" y="120753"/>
                </a:cubicBezTo>
                <a:cubicBezTo>
                  <a:pt x="470466" y="103820"/>
                  <a:pt x="545608" y="3278"/>
                  <a:pt x="549841" y="103"/>
                </a:cubicBezTo>
                <a:cubicBezTo>
                  <a:pt x="554074" y="-3072"/>
                  <a:pt x="518091" y="67307"/>
                  <a:pt x="483166" y="101703"/>
                </a:cubicBezTo>
                <a:cubicBezTo>
                  <a:pt x="448241" y="136099"/>
                  <a:pt x="380507" y="184782"/>
                  <a:pt x="340291" y="206478"/>
                </a:cubicBezTo>
                <a:cubicBezTo>
                  <a:pt x="300075" y="228174"/>
                  <a:pt x="248216" y="232936"/>
                  <a:pt x="241866" y="231878"/>
                </a:cubicBezTo>
                <a:cubicBezTo>
                  <a:pt x="235516" y="230820"/>
                  <a:pt x="338174" y="194307"/>
                  <a:pt x="302191" y="200128"/>
                </a:cubicBezTo>
                <a:cubicBezTo>
                  <a:pt x="266208" y="205949"/>
                  <a:pt x="-14251" y="285324"/>
                  <a:pt x="566" y="2795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7F08FDDF-1705-08E7-7EA7-02619F81E3F9}"/>
              </a:ext>
            </a:extLst>
          </p:cNvPr>
          <p:cNvSpPr/>
          <p:nvPr/>
        </p:nvSpPr>
        <p:spPr>
          <a:xfrm>
            <a:off x="4829066" y="6508634"/>
            <a:ext cx="178681" cy="143110"/>
          </a:xfrm>
          <a:custGeom>
            <a:avLst/>
            <a:gdLst>
              <a:gd name="connsiteX0" fmla="*/ 109 w 178681"/>
              <a:gd name="connsiteY0" fmla="*/ 38216 h 143110"/>
              <a:gd name="connsiteX1" fmla="*/ 79484 w 178681"/>
              <a:gd name="connsiteY1" fmla="*/ 116 h 143110"/>
              <a:gd name="connsiteX2" fmla="*/ 95359 w 178681"/>
              <a:gd name="connsiteY2" fmla="*/ 25516 h 143110"/>
              <a:gd name="connsiteX3" fmla="*/ 177909 w 178681"/>
              <a:gd name="connsiteY3" fmla="*/ 116 h 143110"/>
              <a:gd name="connsiteX4" fmla="*/ 133459 w 178681"/>
              <a:gd name="connsiteY4" fmla="*/ 31866 h 143110"/>
              <a:gd name="connsiteX5" fmla="*/ 79484 w 178681"/>
              <a:gd name="connsiteY5" fmla="*/ 66791 h 143110"/>
              <a:gd name="connsiteX6" fmla="*/ 98534 w 178681"/>
              <a:gd name="connsiteY6" fmla="*/ 142991 h 143110"/>
              <a:gd name="connsiteX7" fmla="*/ 95359 w 178681"/>
              <a:gd name="connsiteY7" fmla="*/ 47741 h 143110"/>
              <a:gd name="connsiteX8" fmla="*/ 98534 w 178681"/>
              <a:gd name="connsiteY8" fmla="*/ 35041 h 143110"/>
              <a:gd name="connsiteX9" fmla="*/ 109 w 178681"/>
              <a:gd name="connsiteY9" fmla="*/ 38216 h 143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8681" h="143110">
                <a:moveTo>
                  <a:pt x="109" y="38216"/>
                </a:moveTo>
                <a:cubicBezTo>
                  <a:pt x="-3066" y="32395"/>
                  <a:pt x="63609" y="2233"/>
                  <a:pt x="79484" y="116"/>
                </a:cubicBezTo>
                <a:cubicBezTo>
                  <a:pt x="95359" y="-2001"/>
                  <a:pt x="78955" y="25516"/>
                  <a:pt x="95359" y="25516"/>
                </a:cubicBezTo>
                <a:cubicBezTo>
                  <a:pt x="111763" y="25516"/>
                  <a:pt x="171559" y="-942"/>
                  <a:pt x="177909" y="116"/>
                </a:cubicBezTo>
                <a:cubicBezTo>
                  <a:pt x="184259" y="1174"/>
                  <a:pt x="149863" y="20754"/>
                  <a:pt x="133459" y="31866"/>
                </a:cubicBezTo>
                <a:cubicBezTo>
                  <a:pt x="117055" y="42978"/>
                  <a:pt x="85305" y="48270"/>
                  <a:pt x="79484" y="66791"/>
                </a:cubicBezTo>
                <a:cubicBezTo>
                  <a:pt x="73663" y="85312"/>
                  <a:pt x="95888" y="146166"/>
                  <a:pt x="98534" y="142991"/>
                </a:cubicBezTo>
                <a:cubicBezTo>
                  <a:pt x="101180" y="139816"/>
                  <a:pt x="95359" y="47741"/>
                  <a:pt x="95359" y="47741"/>
                </a:cubicBezTo>
                <a:cubicBezTo>
                  <a:pt x="95359" y="29749"/>
                  <a:pt x="111234" y="36099"/>
                  <a:pt x="98534" y="35041"/>
                </a:cubicBezTo>
                <a:cubicBezTo>
                  <a:pt x="85834" y="33983"/>
                  <a:pt x="3284" y="44037"/>
                  <a:pt x="109" y="38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C628DF22-F048-D9D7-C808-9D073594A032}"/>
              </a:ext>
            </a:extLst>
          </p:cNvPr>
          <p:cNvSpPr/>
          <p:nvPr/>
        </p:nvSpPr>
        <p:spPr>
          <a:xfrm>
            <a:off x="3472905" y="6279233"/>
            <a:ext cx="210525" cy="170527"/>
          </a:xfrm>
          <a:custGeom>
            <a:avLst/>
            <a:gdLst>
              <a:gd name="connsiteX0" fmla="*/ 206920 w 210525"/>
              <a:gd name="connsiteY0" fmla="*/ 26317 h 170527"/>
              <a:gd name="connsiteX1" fmla="*/ 137070 w 210525"/>
              <a:gd name="connsiteY1" fmla="*/ 917 h 170527"/>
              <a:gd name="connsiteX2" fmla="*/ 545 w 210525"/>
              <a:gd name="connsiteY2" fmla="*/ 64417 h 170527"/>
              <a:gd name="connsiteX3" fmla="*/ 89445 w 210525"/>
              <a:gd name="connsiteY3" fmla="*/ 35842 h 170527"/>
              <a:gd name="connsiteX4" fmla="*/ 545 w 210525"/>
              <a:gd name="connsiteY4" fmla="*/ 169192 h 170527"/>
              <a:gd name="connsiteX5" fmla="*/ 54520 w 210525"/>
              <a:gd name="connsiteY5" fmla="*/ 102517 h 170527"/>
              <a:gd name="connsiteX6" fmla="*/ 105320 w 210525"/>
              <a:gd name="connsiteY6" fmla="*/ 70767 h 170527"/>
              <a:gd name="connsiteX7" fmla="*/ 133895 w 210525"/>
              <a:gd name="connsiteY7" fmla="*/ 70767 h 170527"/>
              <a:gd name="connsiteX8" fmla="*/ 64045 w 210525"/>
              <a:gd name="connsiteY8" fmla="*/ 89817 h 170527"/>
              <a:gd name="connsiteX9" fmla="*/ 121195 w 210525"/>
              <a:gd name="connsiteY9" fmla="*/ 7267 h 170527"/>
              <a:gd name="connsiteX10" fmla="*/ 29120 w 210525"/>
              <a:gd name="connsiteY10" fmla="*/ 19967 h 170527"/>
              <a:gd name="connsiteX11" fmla="*/ 206920 w 210525"/>
              <a:gd name="connsiteY11" fmla="*/ 26317 h 170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525" h="170527">
                <a:moveTo>
                  <a:pt x="206920" y="26317"/>
                </a:moveTo>
                <a:cubicBezTo>
                  <a:pt x="224912" y="23142"/>
                  <a:pt x="171466" y="-5433"/>
                  <a:pt x="137070" y="917"/>
                </a:cubicBezTo>
                <a:cubicBezTo>
                  <a:pt x="102674" y="7267"/>
                  <a:pt x="8482" y="58596"/>
                  <a:pt x="545" y="64417"/>
                </a:cubicBezTo>
                <a:cubicBezTo>
                  <a:pt x="-7392" y="70238"/>
                  <a:pt x="89445" y="18380"/>
                  <a:pt x="89445" y="35842"/>
                </a:cubicBezTo>
                <a:cubicBezTo>
                  <a:pt x="89445" y="53304"/>
                  <a:pt x="6366" y="158080"/>
                  <a:pt x="545" y="169192"/>
                </a:cubicBezTo>
                <a:cubicBezTo>
                  <a:pt x="-5276" y="180304"/>
                  <a:pt x="37057" y="118921"/>
                  <a:pt x="54520" y="102517"/>
                </a:cubicBezTo>
                <a:cubicBezTo>
                  <a:pt x="71982" y="86113"/>
                  <a:pt x="92091" y="76059"/>
                  <a:pt x="105320" y="70767"/>
                </a:cubicBezTo>
                <a:cubicBezTo>
                  <a:pt x="118549" y="65475"/>
                  <a:pt x="140774" y="67592"/>
                  <a:pt x="133895" y="70767"/>
                </a:cubicBezTo>
                <a:cubicBezTo>
                  <a:pt x="127016" y="73942"/>
                  <a:pt x="66162" y="100400"/>
                  <a:pt x="64045" y="89817"/>
                </a:cubicBezTo>
                <a:cubicBezTo>
                  <a:pt x="61928" y="79234"/>
                  <a:pt x="127016" y="18909"/>
                  <a:pt x="121195" y="7267"/>
                </a:cubicBezTo>
                <a:cubicBezTo>
                  <a:pt x="115374" y="-4375"/>
                  <a:pt x="12716" y="16792"/>
                  <a:pt x="29120" y="19967"/>
                </a:cubicBezTo>
                <a:cubicBezTo>
                  <a:pt x="45524" y="23142"/>
                  <a:pt x="188928" y="29492"/>
                  <a:pt x="206920" y="26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A928407B-3DD9-EE7A-5F57-D59CCEC06E2D}"/>
              </a:ext>
            </a:extLst>
          </p:cNvPr>
          <p:cNvSpPr/>
          <p:nvPr/>
        </p:nvSpPr>
        <p:spPr>
          <a:xfrm>
            <a:off x="3854200" y="6997337"/>
            <a:ext cx="521525" cy="222626"/>
          </a:xfrm>
          <a:custGeom>
            <a:avLst/>
            <a:gdLst>
              <a:gd name="connsiteX0" fmla="*/ 250 w 521525"/>
              <a:gd name="connsiteY0" fmla="*/ 206738 h 222626"/>
              <a:gd name="connsiteX1" fmla="*/ 149475 w 521525"/>
              <a:gd name="connsiteY1" fmla="*/ 133713 h 222626"/>
              <a:gd name="connsiteX2" fmla="*/ 289175 w 521525"/>
              <a:gd name="connsiteY2" fmla="*/ 178163 h 222626"/>
              <a:gd name="connsiteX3" fmla="*/ 254250 w 521525"/>
              <a:gd name="connsiteY3" fmla="*/ 130538 h 222626"/>
              <a:gd name="connsiteX4" fmla="*/ 520950 w 521525"/>
              <a:gd name="connsiteY4" fmla="*/ 222613 h 222626"/>
              <a:gd name="connsiteX5" fmla="*/ 320925 w 521525"/>
              <a:gd name="connsiteY5" fmla="*/ 136888 h 222626"/>
              <a:gd name="connsiteX6" fmla="*/ 171700 w 521525"/>
              <a:gd name="connsiteY6" fmla="*/ 82913 h 222626"/>
              <a:gd name="connsiteX7" fmla="*/ 16125 w 521525"/>
              <a:gd name="connsiteY7" fmla="*/ 363 h 222626"/>
              <a:gd name="connsiteX8" fmla="*/ 247900 w 521525"/>
              <a:gd name="connsiteY8" fmla="*/ 117838 h 222626"/>
              <a:gd name="connsiteX9" fmla="*/ 117725 w 521525"/>
              <a:gd name="connsiteY9" fmla="*/ 146413 h 222626"/>
              <a:gd name="connsiteX10" fmla="*/ 250 w 521525"/>
              <a:gd name="connsiteY10" fmla="*/ 206738 h 22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1525" h="222626">
                <a:moveTo>
                  <a:pt x="250" y="206738"/>
                </a:moveTo>
                <a:cubicBezTo>
                  <a:pt x="5542" y="204621"/>
                  <a:pt x="101321" y="138475"/>
                  <a:pt x="149475" y="133713"/>
                </a:cubicBezTo>
                <a:cubicBezTo>
                  <a:pt x="197629" y="128951"/>
                  <a:pt x="271713" y="178692"/>
                  <a:pt x="289175" y="178163"/>
                </a:cubicBezTo>
                <a:cubicBezTo>
                  <a:pt x="306637" y="177634"/>
                  <a:pt x="215621" y="123130"/>
                  <a:pt x="254250" y="130538"/>
                </a:cubicBezTo>
                <a:cubicBezTo>
                  <a:pt x="292879" y="137946"/>
                  <a:pt x="509838" y="221555"/>
                  <a:pt x="520950" y="222613"/>
                </a:cubicBezTo>
                <a:cubicBezTo>
                  <a:pt x="532062" y="223671"/>
                  <a:pt x="379133" y="160171"/>
                  <a:pt x="320925" y="136888"/>
                </a:cubicBezTo>
                <a:cubicBezTo>
                  <a:pt x="262717" y="113605"/>
                  <a:pt x="222500" y="105667"/>
                  <a:pt x="171700" y="82913"/>
                </a:cubicBezTo>
                <a:cubicBezTo>
                  <a:pt x="120900" y="60159"/>
                  <a:pt x="3425" y="-5458"/>
                  <a:pt x="16125" y="363"/>
                </a:cubicBezTo>
                <a:cubicBezTo>
                  <a:pt x="28825" y="6184"/>
                  <a:pt x="230967" y="93496"/>
                  <a:pt x="247900" y="117838"/>
                </a:cubicBezTo>
                <a:cubicBezTo>
                  <a:pt x="264833" y="142180"/>
                  <a:pt x="160587" y="132655"/>
                  <a:pt x="117725" y="146413"/>
                </a:cubicBezTo>
                <a:cubicBezTo>
                  <a:pt x="74863" y="160171"/>
                  <a:pt x="-5042" y="208855"/>
                  <a:pt x="250" y="2067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21FD261B-2C8E-BA34-FB61-2D8F6ECFCCA0}"/>
              </a:ext>
            </a:extLst>
          </p:cNvPr>
          <p:cNvSpPr/>
          <p:nvPr/>
        </p:nvSpPr>
        <p:spPr>
          <a:xfrm>
            <a:off x="3406377" y="6718300"/>
            <a:ext cx="64527" cy="137666"/>
          </a:xfrm>
          <a:custGeom>
            <a:avLst/>
            <a:gdLst>
              <a:gd name="connsiteX0" fmla="*/ 22623 w 64527"/>
              <a:gd name="connsiteY0" fmla="*/ 0 h 137666"/>
              <a:gd name="connsiteX1" fmla="*/ 16273 w 64527"/>
              <a:gd name="connsiteY1" fmla="*/ 82550 h 137666"/>
              <a:gd name="connsiteX2" fmla="*/ 63898 w 64527"/>
              <a:gd name="connsiteY2" fmla="*/ 136525 h 137666"/>
              <a:gd name="connsiteX3" fmla="*/ 44848 w 64527"/>
              <a:gd name="connsiteY3" fmla="*/ 120650 h 137666"/>
              <a:gd name="connsiteX4" fmla="*/ 398 w 64527"/>
              <a:gd name="connsiteY4" fmla="*/ 82550 h 137666"/>
              <a:gd name="connsiteX5" fmla="*/ 22623 w 64527"/>
              <a:gd name="connsiteY5" fmla="*/ 0 h 137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527" h="137666">
                <a:moveTo>
                  <a:pt x="22623" y="0"/>
                </a:moveTo>
                <a:cubicBezTo>
                  <a:pt x="25269" y="0"/>
                  <a:pt x="9394" y="59796"/>
                  <a:pt x="16273" y="82550"/>
                </a:cubicBezTo>
                <a:cubicBezTo>
                  <a:pt x="23152" y="105304"/>
                  <a:pt x="63898" y="136525"/>
                  <a:pt x="63898" y="136525"/>
                </a:cubicBezTo>
                <a:cubicBezTo>
                  <a:pt x="68660" y="142875"/>
                  <a:pt x="44848" y="120650"/>
                  <a:pt x="44848" y="120650"/>
                </a:cubicBezTo>
                <a:cubicBezTo>
                  <a:pt x="34265" y="111654"/>
                  <a:pt x="4102" y="100012"/>
                  <a:pt x="398" y="82550"/>
                </a:cubicBezTo>
                <a:cubicBezTo>
                  <a:pt x="-3306" y="65088"/>
                  <a:pt x="19977" y="0"/>
                  <a:pt x="2262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7D63A6F6-E61A-7735-92AC-B355F78884B0}"/>
              </a:ext>
            </a:extLst>
          </p:cNvPr>
          <p:cNvSpPr/>
          <p:nvPr/>
        </p:nvSpPr>
        <p:spPr>
          <a:xfrm>
            <a:off x="3601776" y="6978625"/>
            <a:ext cx="567005" cy="332452"/>
          </a:xfrm>
          <a:custGeom>
            <a:avLst/>
            <a:gdLst>
              <a:gd name="connsiteX0" fmla="*/ 5024 w 567005"/>
              <a:gd name="connsiteY0" fmla="*/ 95275 h 332452"/>
              <a:gd name="connsiteX1" fmla="*/ 185999 w 567005"/>
              <a:gd name="connsiteY1" fmla="*/ 222275 h 332452"/>
              <a:gd name="connsiteX2" fmla="*/ 112974 w 567005"/>
              <a:gd name="connsiteY2" fmla="*/ 215925 h 332452"/>
              <a:gd name="connsiteX3" fmla="*/ 360624 w 567005"/>
              <a:gd name="connsiteY3" fmla="*/ 330225 h 332452"/>
              <a:gd name="connsiteX4" fmla="*/ 328874 w 567005"/>
              <a:gd name="connsiteY4" fmla="*/ 292125 h 332452"/>
              <a:gd name="connsiteX5" fmla="*/ 354274 w 567005"/>
              <a:gd name="connsiteY5" fmla="*/ 298475 h 332452"/>
              <a:gd name="connsiteX6" fmla="*/ 389199 w 567005"/>
              <a:gd name="connsiteY6" fmla="*/ 254025 h 332452"/>
              <a:gd name="connsiteX7" fmla="*/ 566999 w 567005"/>
              <a:gd name="connsiteY7" fmla="*/ 269900 h 332452"/>
              <a:gd name="connsiteX8" fmla="*/ 395549 w 567005"/>
              <a:gd name="connsiteY8" fmla="*/ 260375 h 332452"/>
              <a:gd name="connsiteX9" fmla="*/ 249499 w 567005"/>
              <a:gd name="connsiteY9" fmla="*/ 276250 h 332452"/>
              <a:gd name="connsiteX10" fmla="*/ 185999 w 567005"/>
              <a:gd name="connsiteY10" fmla="*/ 206400 h 332452"/>
              <a:gd name="connsiteX11" fmla="*/ 166949 w 567005"/>
              <a:gd name="connsiteY11" fmla="*/ 165125 h 332452"/>
              <a:gd name="connsiteX12" fmla="*/ 52649 w 567005"/>
              <a:gd name="connsiteY12" fmla="*/ 25 h 332452"/>
              <a:gd name="connsiteX13" fmla="*/ 138374 w 567005"/>
              <a:gd name="connsiteY13" fmla="*/ 177825 h 332452"/>
              <a:gd name="connsiteX14" fmla="*/ 55824 w 567005"/>
              <a:gd name="connsiteY14" fmla="*/ 133375 h 332452"/>
              <a:gd name="connsiteX15" fmla="*/ 5024 w 567005"/>
              <a:gd name="connsiteY15" fmla="*/ 95275 h 33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67005" h="332452">
                <a:moveTo>
                  <a:pt x="5024" y="95275"/>
                </a:moveTo>
                <a:cubicBezTo>
                  <a:pt x="26720" y="110092"/>
                  <a:pt x="168007" y="202167"/>
                  <a:pt x="185999" y="222275"/>
                </a:cubicBezTo>
                <a:cubicBezTo>
                  <a:pt x="203991" y="242383"/>
                  <a:pt x="83870" y="197933"/>
                  <a:pt x="112974" y="215925"/>
                </a:cubicBezTo>
                <a:cubicBezTo>
                  <a:pt x="142078" y="233917"/>
                  <a:pt x="324641" y="317525"/>
                  <a:pt x="360624" y="330225"/>
                </a:cubicBezTo>
                <a:cubicBezTo>
                  <a:pt x="396607" y="342925"/>
                  <a:pt x="329932" y="297416"/>
                  <a:pt x="328874" y="292125"/>
                </a:cubicBezTo>
                <a:cubicBezTo>
                  <a:pt x="327816" y="286834"/>
                  <a:pt x="344220" y="304825"/>
                  <a:pt x="354274" y="298475"/>
                </a:cubicBezTo>
                <a:cubicBezTo>
                  <a:pt x="364328" y="292125"/>
                  <a:pt x="353745" y="258787"/>
                  <a:pt x="389199" y="254025"/>
                </a:cubicBezTo>
                <a:cubicBezTo>
                  <a:pt x="424653" y="249263"/>
                  <a:pt x="565941" y="268842"/>
                  <a:pt x="566999" y="269900"/>
                </a:cubicBezTo>
                <a:cubicBezTo>
                  <a:pt x="568057" y="270958"/>
                  <a:pt x="448466" y="259317"/>
                  <a:pt x="395549" y="260375"/>
                </a:cubicBezTo>
                <a:cubicBezTo>
                  <a:pt x="342632" y="261433"/>
                  <a:pt x="284424" y="285246"/>
                  <a:pt x="249499" y="276250"/>
                </a:cubicBezTo>
                <a:cubicBezTo>
                  <a:pt x="214574" y="267254"/>
                  <a:pt x="199757" y="224921"/>
                  <a:pt x="185999" y="206400"/>
                </a:cubicBezTo>
                <a:cubicBezTo>
                  <a:pt x="172241" y="187879"/>
                  <a:pt x="189174" y="199521"/>
                  <a:pt x="166949" y="165125"/>
                </a:cubicBezTo>
                <a:cubicBezTo>
                  <a:pt x="144724" y="130729"/>
                  <a:pt x="57411" y="-2092"/>
                  <a:pt x="52649" y="25"/>
                </a:cubicBezTo>
                <a:cubicBezTo>
                  <a:pt x="47887" y="2142"/>
                  <a:pt x="137845" y="155600"/>
                  <a:pt x="138374" y="177825"/>
                </a:cubicBezTo>
                <a:cubicBezTo>
                  <a:pt x="138903" y="200050"/>
                  <a:pt x="73816" y="142900"/>
                  <a:pt x="55824" y="133375"/>
                </a:cubicBezTo>
                <a:cubicBezTo>
                  <a:pt x="37832" y="123850"/>
                  <a:pt x="-16672" y="80458"/>
                  <a:pt x="5024" y="95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575FA388-B98F-1F65-D017-9ABC209AE251}"/>
              </a:ext>
            </a:extLst>
          </p:cNvPr>
          <p:cNvSpPr/>
          <p:nvPr/>
        </p:nvSpPr>
        <p:spPr>
          <a:xfrm>
            <a:off x="4150626" y="4441507"/>
            <a:ext cx="167489" cy="508168"/>
          </a:xfrm>
          <a:custGeom>
            <a:avLst/>
            <a:gdLst>
              <a:gd name="connsiteX0" fmla="*/ 167374 w 167489"/>
              <a:gd name="connsiteY0" fmla="*/ 318 h 508168"/>
              <a:gd name="connsiteX1" fmla="*/ 56249 w 167489"/>
              <a:gd name="connsiteY1" fmla="*/ 276543 h 508168"/>
              <a:gd name="connsiteX2" fmla="*/ 103874 w 167489"/>
              <a:gd name="connsiteY2" fmla="*/ 213043 h 508168"/>
              <a:gd name="connsiteX3" fmla="*/ 18149 w 167489"/>
              <a:gd name="connsiteY3" fmla="*/ 467043 h 508168"/>
              <a:gd name="connsiteX4" fmla="*/ 40374 w 167489"/>
              <a:gd name="connsiteY4" fmla="*/ 413068 h 508168"/>
              <a:gd name="connsiteX5" fmla="*/ 2274 w 167489"/>
              <a:gd name="connsiteY5" fmla="*/ 498793 h 508168"/>
              <a:gd name="connsiteX6" fmla="*/ 119749 w 167489"/>
              <a:gd name="connsiteY6" fmla="*/ 149543 h 508168"/>
              <a:gd name="connsiteX7" fmla="*/ 78474 w 167489"/>
              <a:gd name="connsiteY7" fmla="*/ 219393 h 508168"/>
              <a:gd name="connsiteX8" fmla="*/ 167374 w 167489"/>
              <a:gd name="connsiteY8" fmla="*/ 318 h 508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489" h="508168">
                <a:moveTo>
                  <a:pt x="167374" y="318"/>
                </a:moveTo>
                <a:cubicBezTo>
                  <a:pt x="163670" y="9843"/>
                  <a:pt x="66832" y="241089"/>
                  <a:pt x="56249" y="276543"/>
                </a:cubicBezTo>
                <a:cubicBezTo>
                  <a:pt x="45666" y="311997"/>
                  <a:pt x="110224" y="181293"/>
                  <a:pt x="103874" y="213043"/>
                </a:cubicBezTo>
                <a:cubicBezTo>
                  <a:pt x="97524" y="244793"/>
                  <a:pt x="28732" y="433706"/>
                  <a:pt x="18149" y="467043"/>
                </a:cubicBezTo>
                <a:cubicBezTo>
                  <a:pt x="7566" y="500381"/>
                  <a:pt x="43020" y="407776"/>
                  <a:pt x="40374" y="413068"/>
                </a:cubicBezTo>
                <a:cubicBezTo>
                  <a:pt x="37728" y="418360"/>
                  <a:pt x="-10955" y="542714"/>
                  <a:pt x="2274" y="498793"/>
                </a:cubicBezTo>
                <a:cubicBezTo>
                  <a:pt x="15503" y="454872"/>
                  <a:pt x="107049" y="196110"/>
                  <a:pt x="119749" y="149543"/>
                </a:cubicBezTo>
                <a:cubicBezTo>
                  <a:pt x="132449" y="102976"/>
                  <a:pt x="72124" y="240560"/>
                  <a:pt x="78474" y="219393"/>
                </a:cubicBezTo>
                <a:cubicBezTo>
                  <a:pt x="84824" y="198226"/>
                  <a:pt x="171078" y="-9207"/>
                  <a:pt x="167374" y="3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660B415F-A314-3D07-269D-453BA9080240}"/>
              </a:ext>
            </a:extLst>
          </p:cNvPr>
          <p:cNvSpPr/>
          <p:nvPr/>
        </p:nvSpPr>
        <p:spPr>
          <a:xfrm>
            <a:off x="4272549" y="4384642"/>
            <a:ext cx="83562" cy="188067"/>
          </a:xfrm>
          <a:custGeom>
            <a:avLst/>
            <a:gdLst>
              <a:gd name="connsiteX0" fmla="*/ 83551 w 83562"/>
              <a:gd name="connsiteY0" fmla="*/ 33 h 188067"/>
              <a:gd name="connsiteX1" fmla="*/ 1001 w 83562"/>
              <a:gd name="connsiteY1" fmla="*/ 171483 h 188067"/>
              <a:gd name="connsiteX2" fmla="*/ 35926 w 83562"/>
              <a:gd name="connsiteY2" fmla="*/ 104808 h 188067"/>
              <a:gd name="connsiteX3" fmla="*/ 7351 w 83562"/>
              <a:gd name="connsiteY3" fmla="*/ 187358 h 188067"/>
              <a:gd name="connsiteX4" fmla="*/ 83551 w 83562"/>
              <a:gd name="connsiteY4" fmla="*/ 33 h 18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562" h="188067">
                <a:moveTo>
                  <a:pt x="83551" y="33"/>
                </a:moveTo>
                <a:cubicBezTo>
                  <a:pt x="82493" y="-2613"/>
                  <a:pt x="8938" y="154021"/>
                  <a:pt x="1001" y="171483"/>
                </a:cubicBezTo>
                <a:cubicBezTo>
                  <a:pt x="-6936" y="188945"/>
                  <a:pt x="34868" y="102162"/>
                  <a:pt x="35926" y="104808"/>
                </a:cubicBezTo>
                <a:cubicBezTo>
                  <a:pt x="36984" y="107454"/>
                  <a:pt x="1530" y="196883"/>
                  <a:pt x="7351" y="187358"/>
                </a:cubicBezTo>
                <a:cubicBezTo>
                  <a:pt x="13172" y="177833"/>
                  <a:pt x="84609" y="2679"/>
                  <a:pt x="83551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783D0B3F-5623-9F8B-17FF-792C1524849A}"/>
              </a:ext>
            </a:extLst>
          </p:cNvPr>
          <p:cNvSpPr/>
          <p:nvPr/>
        </p:nvSpPr>
        <p:spPr>
          <a:xfrm>
            <a:off x="3898889" y="5029200"/>
            <a:ext cx="212736" cy="295892"/>
          </a:xfrm>
          <a:custGeom>
            <a:avLst/>
            <a:gdLst>
              <a:gd name="connsiteX0" fmla="*/ 212736 w 212736"/>
              <a:gd name="connsiteY0" fmla="*/ 0 h 295892"/>
              <a:gd name="connsiteX1" fmla="*/ 53986 w 212736"/>
              <a:gd name="connsiteY1" fmla="*/ 155575 h 295892"/>
              <a:gd name="connsiteX2" fmla="*/ 79386 w 212736"/>
              <a:gd name="connsiteY2" fmla="*/ 123825 h 295892"/>
              <a:gd name="connsiteX3" fmla="*/ 11 w 212736"/>
              <a:gd name="connsiteY3" fmla="*/ 295275 h 295892"/>
              <a:gd name="connsiteX4" fmla="*/ 73036 w 212736"/>
              <a:gd name="connsiteY4" fmla="*/ 184150 h 295892"/>
              <a:gd name="connsiteX5" fmla="*/ 28586 w 212736"/>
              <a:gd name="connsiteY5" fmla="*/ 263525 h 295892"/>
              <a:gd name="connsiteX6" fmla="*/ 92086 w 212736"/>
              <a:gd name="connsiteY6" fmla="*/ 82550 h 295892"/>
              <a:gd name="connsiteX7" fmla="*/ 117486 w 212736"/>
              <a:gd name="connsiteY7" fmla="*/ 73025 h 295892"/>
              <a:gd name="connsiteX8" fmla="*/ 98436 w 212736"/>
              <a:gd name="connsiteY8" fmla="*/ 85725 h 295892"/>
              <a:gd name="connsiteX9" fmla="*/ 212736 w 212736"/>
              <a:gd name="connsiteY9" fmla="*/ 0 h 295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2736" h="295892">
                <a:moveTo>
                  <a:pt x="212736" y="0"/>
                </a:moveTo>
                <a:lnTo>
                  <a:pt x="53986" y="155575"/>
                </a:lnTo>
                <a:cubicBezTo>
                  <a:pt x="31761" y="176212"/>
                  <a:pt x="88382" y="100542"/>
                  <a:pt x="79386" y="123825"/>
                </a:cubicBezTo>
                <a:cubicBezTo>
                  <a:pt x="70390" y="147108"/>
                  <a:pt x="1069" y="285221"/>
                  <a:pt x="11" y="295275"/>
                </a:cubicBezTo>
                <a:cubicBezTo>
                  <a:pt x="-1047" y="305329"/>
                  <a:pt x="68273" y="189442"/>
                  <a:pt x="73036" y="184150"/>
                </a:cubicBezTo>
                <a:cubicBezTo>
                  <a:pt x="77798" y="178858"/>
                  <a:pt x="25411" y="280458"/>
                  <a:pt x="28586" y="263525"/>
                </a:cubicBezTo>
                <a:cubicBezTo>
                  <a:pt x="31761" y="246592"/>
                  <a:pt x="77269" y="114300"/>
                  <a:pt x="92086" y="82550"/>
                </a:cubicBezTo>
                <a:cubicBezTo>
                  <a:pt x="106903" y="50800"/>
                  <a:pt x="116428" y="72496"/>
                  <a:pt x="117486" y="73025"/>
                </a:cubicBezTo>
                <a:cubicBezTo>
                  <a:pt x="118544" y="73554"/>
                  <a:pt x="98436" y="85725"/>
                  <a:pt x="98436" y="85725"/>
                </a:cubicBezTo>
                <a:lnTo>
                  <a:pt x="21273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94FE59ED-93EF-D162-F4CA-5B002CEA52D5}"/>
              </a:ext>
            </a:extLst>
          </p:cNvPr>
          <p:cNvSpPr/>
          <p:nvPr/>
        </p:nvSpPr>
        <p:spPr>
          <a:xfrm>
            <a:off x="4615340" y="4887515"/>
            <a:ext cx="90042" cy="487284"/>
          </a:xfrm>
          <a:custGeom>
            <a:avLst/>
            <a:gdLst>
              <a:gd name="connsiteX0" fmla="*/ 1110 w 90042"/>
              <a:gd name="connsiteY0" fmla="*/ 1985 h 487284"/>
              <a:gd name="connsiteX1" fmla="*/ 70960 w 90042"/>
              <a:gd name="connsiteY1" fmla="*/ 338535 h 487284"/>
              <a:gd name="connsiteX2" fmla="*/ 58260 w 90042"/>
              <a:gd name="connsiteY2" fmla="*/ 284560 h 487284"/>
              <a:gd name="connsiteX3" fmla="*/ 61435 w 90042"/>
              <a:gd name="connsiteY3" fmla="*/ 484585 h 487284"/>
              <a:gd name="connsiteX4" fmla="*/ 61435 w 90042"/>
              <a:gd name="connsiteY4" fmla="*/ 379810 h 487284"/>
              <a:gd name="connsiteX5" fmla="*/ 90010 w 90042"/>
              <a:gd name="connsiteY5" fmla="*/ 100410 h 487284"/>
              <a:gd name="connsiteX6" fmla="*/ 55085 w 90042"/>
              <a:gd name="connsiteY6" fmla="*/ 300435 h 487284"/>
              <a:gd name="connsiteX7" fmla="*/ 29685 w 90042"/>
              <a:gd name="connsiteY7" fmla="*/ 202010 h 487284"/>
              <a:gd name="connsiteX8" fmla="*/ 1110 w 90042"/>
              <a:gd name="connsiteY8" fmla="*/ 1985 h 487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042" h="487284">
                <a:moveTo>
                  <a:pt x="1110" y="1985"/>
                </a:moveTo>
                <a:cubicBezTo>
                  <a:pt x="7989" y="24739"/>
                  <a:pt x="61435" y="291439"/>
                  <a:pt x="70960" y="338535"/>
                </a:cubicBezTo>
                <a:cubicBezTo>
                  <a:pt x="80485" y="385631"/>
                  <a:pt x="59848" y="260218"/>
                  <a:pt x="58260" y="284560"/>
                </a:cubicBezTo>
                <a:cubicBezTo>
                  <a:pt x="56673" y="308902"/>
                  <a:pt x="60906" y="468710"/>
                  <a:pt x="61435" y="484585"/>
                </a:cubicBezTo>
                <a:cubicBezTo>
                  <a:pt x="61964" y="500460"/>
                  <a:pt x="56672" y="443839"/>
                  <a:pt x="61435" y="379810"/>
                </a:cubicBezTo>
                <a:cubicBezTo>
                  <a:pt x="66198" y="315781"/>
                  <a:pt x="91068" y="113639"/>
                  <a:pt x="90010" y="100410"/>
                </a:cubicBezTo>
                <a:cubicBezTo>
                  <a:pt x="88952" y="87181"/>
                  <a:pt x="65139" y="283502"/>
                  <a:pt x="55085" y="300435"/>
                </a:cubicBezTo>
                <a:cubicBezTo>
                  <a:pt x="45031" y="317368"/>
                  <a:pt x="38152" y="245402"/>
                  <a:pt x="29685" y="202010"/>
                </a:cubicBezTo>
                <a:cubicBezTo>
                  <a:pt x="21218" y="158618"/>
                  <a:pt x="-5769" y="-20769"/>
                  <a:pt x="1110" y="19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5F64E204-0580-C70C-A019-A2DDDDADC5FA}"/>
              </a:ext>
            </a:extLst>
          </p:cNvPr>
          <p:cNvSpPr/>
          <p:nvPr/>
        </p:nvSpPr>
        <p:spPr>
          <a:xfrm>
            <a:off x="4147915" y="5295770"/>
            <a:ext cx="414577" cy="330360"/>
          </a:xfrm>
          <a:custGeom>
            <a:avLst/>
            <a:gdLst>
              <a:gd name="connsiteX0" fmla="*/ 1810 w 414577"/>
              <a:gd name="connsiteY0" fmla="*/ 231905 h 330360"/>
              <a:gd name="connsiteX1" fmla="*/ 182785 w 414577"/>
              <a:gd name="connsiteY1" fmla="*/ 231905 h 330360"/>
              <a:gd name="connsiteX2" fmla="*/ 106585 w 414577"/>
              <a:gd name="connsiteY2" fmla="*/ 254130 h 330360"/>
              <a:gd name="connsiteX3" fmla="*/ 230410 w 414577"/>
              <a:gd name="connsiteY3" fmla="*/ 203330 h 330360"/>
              <a:gd name="connsiteX4" fmla="*/ 290735 w 414577"/>
              <a:gd name="connsiteY4" fmla="*/ 241430 h 330360"/>
              <a:gd name="connsiteX5" fmla="*/ 274860 w 414577"/>
              <a:gd name="connsiteY5" fmla="*/ 184280 h 330360"/>
              <a:gd name="connsiteX6" fmla="*/ 414560 w 414577"/>
              <a:gd name="connsiteY6" fmla="*/ 330330 h 330360"/>
              <a:gd name="connsiteX7" fmla="*/ 284385 w 414577"/>
              <a:gd name="connsiteY7" fmla="*/ 196980 h 330360"/>
              <a:gd name="connsiteX8" fmla="*/ 262160 w 414577"/>
              <a:gd name="connsiteY8" fmla="*/ 171580 h 330360"/>
              <a:gd name="connsiteX9" fmla="*/ 262160 w 414577"/>
              <a:gd name="connsiteY9" fmla="*/ 120780 h 330360"/>
              <a:gd name="connsiteX10" fmla="*/ 309785 w 414577"/>
              <a:gd name="connsiteY10" fmla="*/ 28705 h 330360"/>
              <a:gd name="connsiteX11" fmla="*/ 309785 w 414577"/>
              <a:gd name="connsiteY11" fmla="*/ 9655 h 330360"/>
              <a:gd name="connsiteX12" fmla="*/ 268510 w 414577"/>
              <a:gd name="connsiteY12" fmla="*/ 168405 h 330360"/>
              <a:gd name="connsiteX13" fmla="*/ 236760 w 414577"/>
              <a:gd name="connsiteY13" fmla="*/ 206505 h 330360"/>
              <a:gd name="connsiteX14" fmla="*/ 138335 w 414577"/>
              <a:gd name="connsiteY14" fmla="*/ 282705 h 330360"/>
              <a:gd name="connsiteX15" fmla="*/ 214535 w 414577"/>
              <a:gd name="connsiteY15" fmla="*/ 193805 h 330360"/>
              <a:gd name="connsiteX16" fmla="*/ 103410 w 414577"/>
              <a:gd name="connsiteY16" fmla="*/ 203330 h 330360"/>
              <a:gd name="connsiteX17" fmla="*/ 211360 w 414577"/>
              <a:gd name="connsiteY17" fmla="*/ 25530 h 330360"/>
              <a:gd name="connsiteX18" fmla="*/ 151035 w 414577"/>
              <a:gd name="connsiteY18" fmla="*/ 111255 h 330360"/>
              <a:gd name="connsiteX19" fmla="*/ 90710 w 414577"/>
              <a:gd name="connsiteY19" fmla="*/ 206505 h 330360"/>
              <a:gd name="connsiteX20" fmla="*/ 1810 w 414577"/>
              <a:gd name="connsiteY20" fmla="*/ 231905 h 33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14577" h="330360">
                <a:moveTo>
                  <a:pt x="1810" y="231905"/>
                </a:moveTo>
                <a:cubicBezTo>
                  <a:pt x="17156" y="236138"/>
                  <a:pt x="165323" y="228201"/>
                  <a:pt x="182785" y="231905"/>
                </a:cubicBezTo>
                <a:cubicBezTo>
                  <a:pt x="200247" y="235609"/>
                  <a:pt x="98648" y="258893"/>
                  <a:pt x="106585" y="254130"/>
                </a:cubicBezTo>
                <a:cubicBezTo>
                  <a:pt x="114523" y="249368"/>
                  <a:pt x="199718" y="205447"/>
                  <a:pt x="230410" y="203330"/>
                </a:cubicBezTo>
                <a:cubicBezTo>
                  <a:pt x="261102" y="201213"/>
                  <a:pt x="283327" y="244605"/>
                  <a:pt x="290735" y="241430"/>
                </a:cubicBezTo>
                <a:cubicBezTo>
                  <a:pt x="298143" y="238255"/>
                  <a:pt x="254223" y="169463"/>
                  <a:pt x="274860" y="184280"/>
                </a:cubicBezTo>
                <a:cubicBezTo>
                  <a:pt x="295497" y="199097"/>
                  <a:pt x="412972" y="328213"/>
                  <a:pt x="414560" y="330330"/>
                </a:cubicBezTo>
                <a:cubicBezTo>
                  <a:pt x="416148" y="332447"/>
                  <a:pt x="309785" y="223438"/>
                  <a:pt x="284385" y="196980"/>
                </a:cubicBezTo>
                <a:cubicBezTo>
                  <a:pt x="258985" y="170522"/>
                  <a:pt x="265864" y="184280"/>
                  <a:pt x="262160" y="171580"/>
                </a:cubicBezTo>
                <a:cubicBezTo>
                  <a:pt x="258456" y="158880"/>
                  <a:pt x="254223" y="144592"/>
                  <a:pt x="262160" y="120780"/>
                </a:cubicBezTo>
                <a:cubicBezTo>
                  <a:pt x="270098" y="96967"/>
                  <a:pt x="301848" y="47226"/>
                  <a:pt x="309785" y="28705"/>
                </a:cubicBezTo>
                <a:cubicBezTo>
                  <a:pt x="317722" y="10184"/>
                  <a:pt x="316664" y="-13628"/>
                  <a:pt x="309785" y="9655"/>
                </a:cubicBezTo>
                <a:cubicBezTo>
                  <a:pt x="302906" y="32938"/>
                  <a:pt x="280681" y="135597"/>
                  <a:pt x="268510" y="168405"/>
                </a:cubicBezTo>
                <a:cubicBezTo>
                  <a:pt x="256339" y="201213"/>
                  <a:pt x="258456" y="187455"/>
                  <a:pt x="236760" y="206505"/>
                </a:cubicBezTo>
                <a:cubicBezTo>
                  <a:pt x="215064" y="225555"/>
                  <a:pt x="142039" y="284822"/>
                  <a:pt x="138335" y="282705"/>
                </a:cubicBezTo>
                <a:cubicBezTo>
                  <a:pt x="134631" y="280588"/>
                  <a:pt x="220356" y="207034"/>
                  <a:pt x="214535" y="193805"/>
                </a:cubicBezTo>
                <a:cubicBezTo>
                  <a:pt x="208714" y="180576"/>
                  <a:pt x="103939" y="231376"/>
                  <a:pt x="103410" y="203330"/>
                </a:cubicBezTo>
                <a:cubicBezTo>
                  <a:pt x="102881" y="175284"/>
                  <a:pt x="203423" y="40876"/>
                  <a:pt x="211360" y="25530"/>
                </a:cubicBezTo>
                <a:cubicBezTo>
                  <a:pt x="219297" y="10184"/>
                  <a:pt x="171143" y="81092"/>
                  <a:pt x="151035" y="111255"/>
                </a:cubicBezTo>
                <a:cubicBezTo>
                  <a:pt x="130927" y="141418"/>
                  <a:pt x="108173" y="187984"/>
                  <a:pt x="90710" y="206505"/>
                </a:cubicBezTo>
                <a:cubicBezTo>
                  <a:pt x="73248" y="225026"/>
                  <a:pt x="-13536" y="227672"/>
                  <a:pt x="1810" y="2319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D65DB110-0923-8CBC-5A09-915C38AE3170}"/>
              </a:ext>
            </a:extLst>
          </p:cNvPr>
          <p:cNvSpPr/>
          <p:nvPr/>
        </p:nvSpPr>
        <p:spPr>
          <a:xfrm>
            <a:off x="3931592" y="4587942"/>
            <a:ext cx="276282" cy="537501"/>
          </a:xfrm>
          <a:custGeom>
            <a:avLst/>
            <a:gdLst>
              <a:gd name="connsiteX0" fmla="*/ 272220 w 276282"/>
              <a:gd name="connsiteY0" fmla="*/ 242 h 537501"/>
              <a:gd name="connsiteX1" fmla="*/ 142748 w 276282"/>
              <a:gd name="connsiteY1" fmla="*/ 259187 h 537501"/>
              <a:gd name="connsiteX2" fmla="*/ 179162 w 276282"/>
              <a:gd name="connsiteY2" fmla="*/ 226819 h 537501"/>
              <a:gd name="connsiteX3" fmla="*/ 179162 w 276282"/>
              <a:gd name="connsiteY3" fmla="*/ 392706 h 537501"/>
              <a:gd name="connsiteX4" fmla="*/ 187254 w 276282"/>
              <a:gd name="connsiteY4" fmla="*/ 344154 h 537501"/>
              <a:gd name="connsiteX5" fmla="*/ 37551 w 276282"/>
              <a:gd name="connsiteY5" fmla="*/ 473626 h 537501"/>
              <a:gd name="connsiteX6" fmla="*/ 5183 w 276282"/>
              <a:gd name="connsiteY6" fmla="*/ 534316 h 537501"/>
              <a:gd name="connsiteX7" fmla="*/ 122518 w 276282"/>
              <a:gd name="connsiteY7" fmla="*/ 380568 h 537501"/>
              <a:gd name="connsiteX8" fmla="*/ 171070 w 276282"/>
              <a:gd name="connsiteY8" fmla="*/ 332016 h 537501"/>
              <a:gd name="connsiteX9" fmla="*/ 276266 w 276282"/>
              <a:gd name="connsiteY9" fmla="*/ 194451 h 537501"/>
              <a:gd name="connsiteX10" fmla="*/ 179162 w 276282"/>
              <a:gd name="connsiteY10" fmla="*/ 299647 h 537501"/>
              <a:gd name="connsiteX11" fmla="*/ 167024 w 276282"/>
              <a:gd name="connsiteY11" fmla="*/ 182313 h 537501"/>
              <a:gd name="connsiteX12" fmla="*/ 179162 w 276282"/>
              <a:gd name="connsiteY12" fmla="*/ 149945 h 537501"/>
              <a:gd name="connsiteX13" fmla="*/ 158932 w 276282"/>
              <a:gd name="connsiteY13" fmla="*/ 210635 h 537501"/>
              <a:gd name="connsiteX14" fmla="*/ 272220 w 276282"/>
              <a:gd name="connsiteY14" fmla="*/ 242 h 537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6282" h="537501">
                <a:moveTo>
                  <a:pt x="272220" y="242"/>
                </a:moveTo>
                <a:cubicBezTo>
                  <a:pt x="269523" y="8334"/>
                  <a:pt x="158258" y="221424"/>
                  <a:pt x="142748" y="259187"/>
                </a:cubicBezTo>
                <a:cubicBezTo>
                  <a:pt x="127238" y="296950"/>
                  <a:pt x="173093" y="204566"/>
                  <a:pt x="179162" y="226819"/>
                </a:cubicBezTo>
                <a:cubicBezTo>
                  <a:pt x="185231" y="249072"/>
                  <a:pt x="177813" y="373150"/>
                  <a:pt x="179162" y="392706"/>
                </a:cubicBezTo>
                <a:cubicBezTo>
                  <a:pt x="180511" y="412262"/>
                  <a:pt x="210856" y="330667"/>
                  <a:pt x="187254" y="344154"/>
                </a:cubicBezTo>
                <a:cubicBezTo>
                  <a:pt x="163652" y="357641"/>
                  <a:pt x="67896" y="441932"/>
                  <a:pt x="37551" y="473626"/>
                </a:cubicBezTo>
                <a:cubicBezTo>
                  <a:pt x="7206" y="505320"/>
                  <a:pt x="-8978" y="549826"/>
                  <a:pt x="5183" y="534316"/>
                </a:cubicBezTo>
                <a:cubicBezTo>
                  <a:pt x="19344" y="518806"/>
                  <a:pt x="94870" y="414285"/>
                  <a:pt x="122518" y="380568"/>
                </a:cubicBezTo>
                <a:cubicBezTo>
                  <a:pt x="150166" y="346851"/>
                  <a:pt x="145445" y="363036"/>
                  <a:pt x="171070" y="332016"/>
                </a:cubicBezTo>
                <a:cubicBezTo>
                  <a:pt x="196695" y="300997"/>
                  <a:pt x="274917" y="199846"/>
                  <a:pt x="276266" y="194451"/>
                </a:cubicBezTo>
                <a:cubicBezTo>
                  <a:pt x="277615" y="189056"/>
                  <a:pt x="197369" y="301670"/>
                  <a:pt x="179162" y="299647"/>
                </a:cubicBezTo>
                <a:cubicBezTo>
                  <a:pt x="160955" y="297624"/>
                  <a:pt x="167024" y="207263"/>
                  <a:pt x="167024" y="182313"/>
                </a:cubicBezTo>
                <a:cubicBezTo>
                  <a:pt x="167024" y="157363"/>
                  <a:pt x="180511" y="145225"/>
                  <a:pt x="179162" y="149945"/>
                </a:cubicBezTo>
                <a:cubicBezTo>
                  <a:pt x="177813" y="154665"/>
                  <a:pt x="139376" y="232214"/>
                  <a:pt x="158932" y="210635"/>
                </a:cubicBezTo>
                <a:cubicBezTo>
                  <a:pt x="178488" y="189056"/>
                  <a:pt x="274917" y="-7850"/>
                  <a:pt x="272220" y="2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7517AA9A-5AB2-4A05-1DF6-BC7B20F59571}"/>
              </a:ext>
            </a:extLst>
          </p:cNvPr>
          <p:cNvSpPr/>
          <p:nvPr/>
        </p:nvSpPr>
        <p:spPr>
          <a:xfrm>
            <a:off x="4268354" y="3891390"/>
            <a:ext cx="185547" cy="507653"/>
          </a:xfrm>
          <a:custGeom>
            <a:avLst/>
            <a:gdLst>
              <a:gd name="connsiteX0" fmla="*/ 101345 w 185547"/>
              <a:gd name="connsiteY0" fmla="*/ 879 h 507653"/>
              <a:gd name="connsiteX1" fmla="*/ 178219 w 185547"/>
              <a:gd name="connsiteY1" fmla="*/ 231502 h 507653"/>
              <a:gd name="connsiteX2" fmla="*/ 174173 w 185547"/>
              <a:gd name="connsiteY2" fmla="*/ 207226 h 507653"/>
              <a:gd name="connsiteX3" fmla="*/ 105391 w 185547"/>
              <a:gd name="connsiteY3" fmla="*/ 340745 h 507653"/>
              <a:gd name="connsiteX4" fmla="*/ 113483 w 185547"/>
              <a:gd name="connsiteY4" fmla="*/ 506631 h 507653"/>
              <a:gd name="connsiteX5" fmla="*/ 77069 w 185547"/>
              <a:gd name="connsiteY5" fmla="*/ 413573 h 507653"/>
              <a:gd name="connsiteX6" fmla="*/ 93253 w 185547"/>
              <a:gd name="connsiteY6" fmla="*/ 474263 h 507653"/>
              <a:gd name="connsiteX7" fmla="*/ 195 w 185547"/>
              <a:gd name="connsiteY7" fmla="*/ 413573 h 507653"/>
              <a:gd name="connsiteX8" fmla="*/ 68977 w 185547"/>
              <a:gd name="connsiteY8" fmla="*/ 445941 h 507653"/>
              <a:gd name="connsiteX9" fmla="*/ 77069 w 185547"/>
              <a:gd name="connsiteY9" fmla="*/ 352883 h 507653"/>
              <a:gd name="connsiteX10" fmla="*/ 77069 w 185547"/>
              <a:gd name="connsiteY10" fmla="*/ 276008 h 507653"/>
              <a:gd name="connsiteX11" fmla="*/ 89207 w 185547"/>
              <a:gd name="connsiteY11" fmla="*/ 292192 h 507653"/>
              <a:gd name="connsiteX12" fmla="*/ 166081 w 185547"/>
              <a:gd name="connsiteY12" fmla="*/ 243640 h 507653"/>
              <a:gd name="connsiteX13" fmla="*/ 153943 w 185547"/>
              <a:gd name="connsiteY13" fmla="*/ 142490 h 507653"/>
              <a:gd name="connsiteX14" fmla="*/ 117529 w 185547"/>
              <a:gd name="connsiteY14" fmla="*/ 259824 h 507653"/>
              <a:gd name="connsiteX15" fmla="*/ 166081 w 185547"/>
              <a:gd name="connsiteY15" fmla="*/ 154628 h 507653"/>
              <a:gd name="connsiteX16" fmla="*/ 101345 w 185547"/>
              <a:gd name="connsiteY16" fmla="*/ 879 h 507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5547" h="507653">
                <a:moveTo>
                  <a:pt x="101345" y="879"/>
                </a:moveTo>
                <a:cubicBezTo>
                  <a:pt x="103368" y="13691"/>
                  <a:pt x="166081" y="197111"/>
                  <a:pt x="178219" y="231502"/>
                </a:cubicBezTo>
                <a:cubicBezTo>
                  <a:pt x="190357" y="265893"/>
                  <a:pt x="186311" y="189019"/>
                  <a:pt x="174173" y="207226"/>
                </a:cubicBezTo>
                <a:cubicBezTo>
                  <a:pt x="162035" y="225433"/>
                  <a:pt x="115506" y="290844"/>
                  <a:pt x="105391" y="340745"/>
                </a:cubicBezTo>
                <a:cubicBezTo>
                  <a:pt x="95276" y="390646"/>
                  <a:pt x="118203" y="494493"/>
                  <a:pt x="113483" y="506631"/>
                </a:cubicBezTo>
                <a:cubicBezTo>
                  <a:pt x="108763" y="518769"/>
                  <a:pt x="80441" y="418968"/>
                  <a:pt x="77069" y="413573"/>
                </a:cubicBezTo>
                <a:cubicBezTo>
                  <a:pt x="73697" y="408178"/>
                  <a:pt x="106065" y="474263"/>
                  <a:pt x="93253" y="474263"/>
                </a:cubicBezTo>
                <a:cubicBezTo>
                  <a:pt x="80441" y="474263"/>
                  <a:pt x="4241" y="418293"/>
                  <a:pt x="195" y="413573"/>
                </a:cubicBezTo>
                <a:cubicBezTo>
                  <a:pt x="-3851" y="408853"/>
                  <a:pt x="56165" y="456056"/>
                  <a:pt x="68977" y="445941"/>
                </a:cubicBezTo>
                <a:cubicBezTo>
                  <a:pt x="81789" y="435826"/>
                  <a:pt x="75720" y="381205"/>
                  <a:pt x="77069" y="352883"/>
                </a:cubicBezTo>
                <a:cubicBezTo>
                  <a:pt x="78418" y="324561"/>
                  <a:pt x="75046" y="286123"/>
                  <a:pt x="77069" y="276008"/>
                </a:cubicBezTo>
                <a:cubicBezTo>
                  <a:pt x="79092" y="265893"/>
                  <a:pt x="74372" y="297587"/>
                  <a:pt x="89207" y="292192"/>
                </a:cubicBezTo>
                <a:cubicBezTo>
                  <a:pt x="104042" y="286797"/>
                  <a:pt x="155292" y="268590"/>
                  <a:pt x="166081" y="243640"/>
                </a:cubicBezTo>
                <a:cubicBezTo>
                  <a:pt x="176870" y="218690"/>
                  <a:pt x="162035" y="139793"/>
                  <a:pt x="153943" y="142490"/>
                </a:cubicBezTo>
                <a:cubicBezTo>
                  <a:pt x="145851" y="145187"/>
                  <a:pt x="115506" y="257801"/>
                  <a:pt x="117529" y="259824"/>
                </a:cubicBezTo>
                <a:cubicBezTo>
                  <a:pt x="119552" y="261847"/>
                  <a:pt x="167430" y="190368"/>
                  <a:pt x="166081" y="154628"/>
                </a:cubicBezTo>
                <a:cubicBezTo>
                  <a:pt x="164732" y="118888"/>
                  <a:pt x="99322" y="-11933"/>
                  <a:pt x="101345" y="8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989502A6-B1C3-3C85-1837-694928914A6A}"/>
              </a:ext>
            </a:extLst>
          </p:cNvPr>
          <p:cNvSpPr/>
          <p:nvPr/>
        </p:nvSpPr>
        <p:spPr>
          <a:xfrm>
            <a:off x="3358105" y="5145421"/>
            <a:ext cx="69098" cy="114411"/>
          </a:xfrm>
          <a:custGeom>
            <a:avLst/>
            <a:gdLst>
              <a:gd name="connsiteX0" fmla="*/ 90 w 69098"/>
              <a:gd name="connsiteY0" fmla="*/ 1114 h 114411"/>
              <a:gd name="connsiteX1" fmla="*/ 56734 w 69098"/>
              <a:gd name="connsiteY1" fmla="*/ 61804 h 114411"/>
              <a:gd name="connsiteX2" fmla="*/ 56734 w 69098"/>
              <a:gd name="connsiteY2" fmla="*/ 114402 h 114411"/>
              <a:gd name="connsiteX3" fmla="*/ 68872 w 69098"/>
              <a:gd name="connsiteY3" fmla="*/ 65850 h 114411"/>
              <a:gd name="connsiteX4" fmla="*/ 44596 w 69098"/>
              <a:gd name="connsiteY4" fmla="*/ 25390 h 114411"/>
              <a:gd name="connsiteX5" fmla="*/ 90 w 69098"/>
              <a:gd name="connsiteY5" fmla="*/ 1114 h 114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098" h="114411">
                <a:moveTo>
                  <a:pt x="90" y="1114"/>
                </a:moveTo>
                <a:cubicBezTo>
                  <a:pt x="2113" y="7183"/>
                  <a:pt x="47293" y="42923"/>
                  <a:pt x="56734" y="61804"/>
                </a:cubicBezTo>
                <a:cubicBezTo>
                  <a:pt x="66175" y="80685"/>
                  <a:pt x="54711" y="113728"/>
                  <a:pt x="56734" y="114402"/>
                </a:cubicBezTo>
                <a:cubicBezTo>
                  <a:pt x="58757" y="115076"/>
                  <a:pt x="70895" y="80685"/>
                  <a:pt x="68872" y="65850"/>
                </a:cubicBezTo>
                <a:cubicBezTo>
                  <a:pt x="66849" y="51015"/>
                  <a:pt x="58757" y="35505"/>
                  <a:pt x="44596" y="25390"/>
                </a:cubicBezTo>
                <a:cubicBezTo>
                  <a:pt x="30435" y="15275"/>
                  <a:pt x="-1933" y="-4955"/>
                  <a:pt x="90" y="1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727277A4-B5F6-2076-39A2-CA2C922B2B3A}"/>
              </a:ext>
            </a:extLst>
          </p:cNvPr>
          <p:cNvSpPr/>
          <p:nvPr/>
        </p:nvSpPr>
        <p:spPr>
          <a:xfrm>
            <a:off x="3750462" y="5004924"/>
            <a:ext cx="60887" cy="125426"/>
          </a:xfrm>
          <a:custGeom>
            <a:avLst/>
            <a:gdLst>
              <a:gd name="connsiteX0" fmla="*/ 196 w 60887"/>
              <a:gd name="connsiteY0" fmla="*/ 0 h 125426"/>
              <a:gd name="connsiteX1" fmla="*/ 40657 w 60887"/>
              <a:gd name="connsiteY1" fmla="*/ 64736 h 125426"/>
              <a:gd name="connsiteX2" fmla="*/ 16380 w 60887"/>
              <a:gd name="connsiteY2" fmla="*/ 125426 h 125426"/>
              <a:gd name="connsiteX3" fmla="*/ 60887 w 60887"/>
              <a:gd name="connsiteY3" fmla="*/ 64736 h 125426"/>
              <a:gd name="connsiteX4" fmla="*/ 196 w 60887"/>
              <a:gd name="connsiteY4" fmla="*/ 0 h 125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887" h="125426">
                <a:moveTo>
                  <a:pt x="196" y="0"/>
                </a:moveTo>
                <a:cubicBezTo>
                  <a:pt x="-3176" y="0"/>
                  <a:pt x="37960" y="43832"/>
                  <a:pt x="40657" y="64736"/>
                </a:cubicBezTo>
                <a:cubicBezTo>
                  <a:pt x="43354" y="85640"/>
                  <a:pt x="13008" y="125426"/>
                  <a:pt x="16380" y="125426"/>
                </a:cubicBezTo>
                <a:cubicBezTo>
                  <a:pt x="19752" y="125426"/>
                  <a:pt x="60887" y="80920"/>
                  <a:pt x="60887" y="64736"/>
                </a:cubicBezTo>
                <a:cubicBezTo>
                  <a:pt x="60887" y="48552"/>
                  <a:pt x="3568" y="0"/>
                  <a:pt x="1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7A3C19C6-A21C-1DCC-1244-AF1CF0262A0F}"/>
              </a:ext>
            </a:extLst>
          </p:cNvPr>
          <p:cNvSpPr/>
          <p:nvPr/>
        </p:nvSpPr>
        <p:spPr>
          <a:xfrm>
            <a:off x="5356927" y="5473868"/>
            <a:ext cx="56688" cy="147604"/>
          </a:xfrm>
          <a:custGeom>
            <a:avLst/>
            <a:gdLst>
              <a:gd name="connsiteX0" fmla="*/ 56645 w 56688"/>
              <a:gd name="connsiteY0" fmla="*/ 394 h 147604"/>
              <a:gd name="connsiteX1" fmla="*/ 20231 w 56688"/>
              <a:gd name="connsiteY1" fmla="*/ 52992 h 147604"/>
              <a:gd name="connsiteX2" fmla="*/ 12138 w 56688"/>
              <a:gd name="connsiteY2" fmla="*/ 146051 h 147604"/>
              <a:gd name="connsiteX3" fmla="*/ 0 w 56688"/>
              <a:gd name="connsiteY3" fmla="*/ 105590 h 147604"/>
              <a:gd name="connsiteX4" fmla="*/ 12138 w 56688"/>
              <a:gd name="connsiteY4" fmla="*/ 32762 h 147604"/>
              <a:gd name="connsiteX5" fmla="*/ 56645 w 56688"/>
              <a:gd name="connsiteY5" fmla="*/ 394 h 147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688" h="147604">
                <a:moveTo>
                  <a:pt x="56645" y="394"/>
                </a:moveTo>
                <a:cubicBezTo>
                  <a:pt x="57994" y="3766"/>
                  <a:pt x="27649" y="28716"/>
                  <a:pt x="20231" y="52992"/>
                </a:cubicBezTo>
                <a:cubicBezTo>
                  <a:pt x="12813" y="77268"/>
                  <a:pt x="15510" y="137285"/>
                  <a:pt x="12138" y="146051"/>
                </a:cubicBezTo>
                <a:cubicBezTo>
                  <a:pt x="8766" y="154817"/>
                  <a:pt x="0" y="124471"/>
                  <a:pt x="0" y="105590"/>
                </a:cubicBezTo>
                <a:cubicBezTo>
                  <a:pt x="0" y="86709"/>
                  <a:pt x="1348" y="49620"/>
                  <a:pt x="12138" y="32762"/>
                </a:cubicBezTo>
                <a:cubicBezTo>
                  <a:pt x="22927" y="15904"/>
                  <a:pt x="55296" y="-2978"/>
                  <a:pt x="56645" y="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83283631-5F32-D948-ACEB-FF629C0CB0A7}"/>
              </a:ext>
            </a:extLst>
          </p:cNvPr>
          <p:cNvSpPr/>
          <p:nvPr/>
        </p:nvSpPr>
        <p:spPr>
          <a:xfrm>
            <a:off x="5555173" y="5186995"/>
            <a:ext cx="162206" cy="72987"/>
          </a:xfrm>
          <a:custGeom>
            <a:avLst/>
            <a:gdLst>
              <a:gd name="connsiteX0" fmla="*/ 9 w 162206"/>
              <a:gd name="connsiteY0" fmla="*/ 72828 h 72987"/>
              <a:gd name="connsiteX1" fmla="*/ 60700 w 162206"/>
              <a:gd name="connsiteY1" fmla="*/ 36414 h 72987"/>
              <a:gd name="connsiteX2" fmla="*/ 161850 w 162206"/>
              <a:gd name="connsiteY2" fmla="*/ 32368 h 72987"/>
              <a:gd name="connsiteX3" fmla="*/ 93068 w 162206"/>
              <a:gd name="connsiteY3" fmla="*/ 20230 h 72987"/>
              <a:gd name="connsiteX4" fmla="*/ 60700 w 162206"/>
              <a:gd name="connsiteY4" fmla="*/ 0 h 72987"/>
              <a:gd name="connsiteX5" fmla="*/ 64746 w 162206"/>
              <a:gd name="connsiteY5" fmla="*/ 20230 h 72987"/>
              <a:gd name="connsiteX6" fmla="*/ 9 w 162206"/>
              <a:gd name="connsiteY6" fmla="*/ 72828 h 72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206" h="72987">
                <a:moveTo>
                  <a:pt x="9" y="72828"/>
                </a:moveTo>
                <a:cubicBezTo>
                  <a:pt x="-665" y="75525"/>
                  <a:pt x="33727" y="43157"/>
                  <a:pt x="60700" y="36414"/>
                </a:cubicBezTo>
                <a:cubicBezTo>
                  <a:pt x="87673" y="29671"/>
                  <a:pt x="156455" y="35065"/>
                  <a:pt x="161850" y="32368"/>
                </a:cubicBezTo>
                <a:cubicBezTo>
                  <a:pt x="167245" y="29671"/>
                  <a:pt x="109926" y="25625"/>
                  <a:pt x="93068" y="20230"/>
                </a:cubicBezTo>
                <a:cubicBezTo>
                  <a:pt x="76210" y="14835"/>
                  <a:pt x="60700" y="0"/>
                  <a:pt x="60700" y="0"/>
                </a:cubicBezTo>
                <a:cubicBezTo>
                  <a:pt x="55980" y="0"/>
                  <a:pt x="74861" y="7418"/>
                  <a:pt x="64746" y="20230"/>
                </a:cubicBezTo>
                <a:cubicBezTo>
                  <a:pt x="54631" y="33042"/>
                  <a:pt x="683" y="70131"/>
                  <a:pt x="9" y="728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65C278C4-506D-1AD0-96F2-0A9D4B74F1EF}"/>
              </a:ext>
            </a:extLst>
          </p:cNvPr>
          <p:cNvSpPr/>
          <p:nvPr/>
        </p:nvSpPr>
        <p:spPr>
          <a:xfrm>
            <a:off x="6245502" y="4673145"/>
            <a:ext cx="58325" cy="163934"/>
          </a:xfrm>
          <a:custGeom>
            <a:avLst/>
            <a:gdLst>
              <a:gd name="connsiteX0" fmla="*/ 58194 w 58325"/>
              <a:gd name="connsiteY0" fmla="*/ 5 h 163934"/>
              <a:gd name="connsiteX1" fmla="*/ 17733 w 58325"/>
              <a:gd name="connsiteY1" fmla="*/ 84972 h 163934"/>
              <a:gd name="connsiteX2" fmla="*/ 37963 w 58325"/>
              <a:gd name="connsiteY2" fmla="*/ 161846 h 163934"/>
              <a:gd name="connsiteX3" fmla="*/ 29871 w 58325"/>
              <a:gd name="connsiteY3" fmla="*/ 137570 h 163934"/>
              <a:gd name="connsiteX4" fmla="*/ 1549 w 58325"/>
              <a:gd name="connsiteY4" fmla="*/ 89018 h 163934"/>
              <a:gd name="connsiteX5" fmla="*/ 58194 w 58325"/>
              <a:gd name="connsiteY5" fmla="*/ 5 h 16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325" h="163934">
                <a:moveTo>
                  <a:pt x="58194" y="5"/>
                </a:moveTo>
                <a:cubicBezTo>
                  <a:pt x="60891" y="-669"/>
                  <a:pt x="21105" y="57999"/>
                  <a:pt x="17733" y="84972"/>
                </a:cubicBezTo>
                <a:cubicBezTo>
                  <a:pt x="14361" y="111946"/>
                  <a:pt x="37963" y="161846"/>
                  <a:pt x="37963" y="161846"/>
                </a:cubicBezTo>
                <a:cubicBezTo>
                  <a:pt x="39986" y="170612"/>
                  <a:pt x="35940" y="149708"/>
                  <a:pt x="29871" y="137570"/>
                </a:cubicBezTo>
                <a:cubicBezTo>
                  <a:pt x="23802" y="125432"/>
                  <a:pt x="-7218" y="109248"/>
                  <a:pt x="1549" y="89018"/>
                </a:cubicBezTo>
                <a:cubicBezTo>
                  <a:pt x="10315" y="68788"/>
                  <a:pt x="55497" y="679"/>
                  <a:pt x="58194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DA7F22BB-38F6-B7D6-A149-DB0B266E2740}"/>
              </a:ext>
            </a:extLst>
          </p:cNvPr>
          <p:cNvSpPr/>
          <p:nvPr/>
        </p:nvSpPr>
        <p:spPr>
          <a:xfrm>
            <a:off x="6002456" y="5065579"/>
            <a:ext cx="66598" cy="109315"/>
          </a:xfrm>
          <a:custGeom>
            <a:avLst/>
            <a:gdLst>
              <a:gd name="connsiteX0" fmla="*/ 66571 w 66598"/>
              <a:gd name="connsiteY0" fmla="*/ 35 h 109315"/>
              <a:gd name="connsiteX1" fmla="*/ 9926 w 66598"/>
              <a:gd name="connsiteY1" fmla="*/ 56679 h 109315"/>
              <a:gd name="connsiteX2" fmla="*/ 5880 w 66598"/>
              <a:gd name="connsiteY2" fmla="*/ 109278 h 109315"/>
              <a:gd name="connsiteX3" fmla="*/ 1834 w 66598"/>
              <a:gd name="connsiteY3" fmla="*/ 48587 h 109315"/>
              <a:gd name="connsiteX4" fmla="*/ 66571 w 66598"/>
              <a:gd name="connsiteY4" fmla="*/ 35 h 10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598" h="109315">
                <a:moveTo>
                  <a:pt x="66571" y="35"/>
                </a:moveTo>
                <a:cubicBezTo>
                  <a:pt x="67920" y="1384"/>
                  <a:pt x="20041" y="38472"/>
                  <a:pt x="9926" y="56679"/>
                </a:cubicBezTo>
                <a:cubicBezTo>
                  <a:pt x="-189" y="74886"/>
                  <a:pt x="7229" y="110627"/>
                  <a:pt x="5880" y="109278"/>
                </a:cubicBezTo>
                <a:cubicBezTo>
                  <a:pt x="4531" y="107929"/>
                  <a:pt x="-3561" y="61399"/>
                  <a:pt x="1834" y="48587"/>
                </a:cubicBezTo>
                <a:cubicBezTo>
                  <a:pt x="7229" y="35775"/>
                  <a:pt x="65222" y="-1314"/>
                  <a:pt x="66571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EA9489DE-C9CB-99E6-7F64-3608F7F7521D}"/>
              </a:ext>
            </a:extLst>
          </p:cNvPr>
          <p:cNvSpPr/>
          <p:nvPr/>
        </p:nvSpPr>
        <p:spPr>
          <a:xfrm>
            <a:off x="4890980" y="4239272"/>
            <a:ext cx="591900" cy="391755"/>
          </a:xfrm>
          <a:custGeom>
            <a:avLst/>
            <a:gdLst>
              <a:gd name="connsiteX0" fmla="*/ 591374 w 591900"/>
              <a:gd name="connsiteY0" fmla="*/ 955 h 391755"/>
              <a:gd name="connsiteX1" fmla="*/ 376935 w 591900"/>
              <a:gd name="connsiteY1" fmla="*/ 65691 h 391755"/>
              <a:gd name="connsiteX2" fmla="*/ 441671 w 591900"/>
              <a:gd name="connsiteY2" fmla="*/ 65691 h 391755"/>
              <a:gd name="connsiteX3" fmla="*/ 219140 w 591900"/>
              <a:gd name="connsiteY3" fmla="*/ 187071 h 391755"/>
              <a:gd name="connsiteX4" fmla="*/ 296015 w 591900"/>
              <a:gd name="connsiteY4" fmla="*/ 146611 h 391755"/>
              <a:gd name="connsiteX5" fmla="*/ 69438 w 591900"/>
              <a:gd name="connsiteY5" fmla="*/ 332728 h 391755"/>
              <a:gd name="connsiteX6" fmla="*/ 158450 w 591900"/>
              <a:gd name="connsiteY6" fmla="*/ 288222 h 391755"/>
              <a:gd name="connsiteX7" fmla="*/ 4701 w 591900"/>
              <a:gd name="connsiteY7" fmla="*/ 389372 h 391755"/>
              <a:gd name="connsiteX8" fmla="*/ 57300 w 591900"/>
              <a:gd name="connsiteY8" fmla="*/ 357004 h 391755"/>
              <a:gd name="connsiteX9" fmla="*/ 235324 w 591900"/>
              <a:gd name="connsiteY9" fmla="*/ 324636 h 391755"/>
              <a:gd name="connsiteX10" fmla="*/ 89668 w 591900"/>
              <a:gd name="connsiteY10" fmla="*/ 340820 h 391755"/>
              <a:gd name="connsiteX11" fmla="*/ 154404 w 591900"/>
              <a:gd name="connsiteY11" fmla="*/ 292268 h 391755"/>
              <a:gd name="connsiteX12" fmla="*/ 113944 w 591900"/>
              <a:gd name="connsiteY12" fmla="*/ 308452 h 391755"/>
              <a:gd name="connsiteX13" fmla="*/ 385027 w 591900"/>
              <a:gd name="connsiteY13" fmla="*/ 94013 h 391755"/>
              <a:gd name="connsiteX14" fmla="*/ 304107 w 591900"/>
              <a:gd name="connsiteY14" fmla="*/ 122335 h 391755"/>
              <a:gd name="connsiteX15" fmla="*/ 591374 w 591900"/>
              <a:gd name="connsiteY15" fmla="*/ 955 h 391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91900" h="391755">
                <a:moveTo>
                  <a:pt x="591374" y="955"/>
                </a:moveTo>
                <a:cubicBezTo>
                  <a:pt x="603512" y="-8486"/>
                  <a:pt x="401885" y="54902"/>
                  <a:pt x="376935" y="65691"/>
                </a:cubicBezTo>
                <a:cubicBezTo>
                  <a:pt x="351985" y="76480"/>
                  <a:pt x="467970" y="45461"/>
                  <a:pt x="441671" y="65691"/>
                </a:cubicBezTo>
                <a:cubicBezTo>
                  <a:pt x="415372" y="85921"/>
                  <a:pt x="243416" y="173584"/>
                  <a:pt x="219140" y="187071"/>
                </a:cubicBezTo>
                <a:cubicBezTo>
                  <a:pt x="194864" y="200558"/>
                  <a:pt x="320965" y="122335"/>
                  <a:pt x="296015" y="146611"/>
                </a:cubicBezTo>
                <a:cubicBezTo>
                  <a:pt x="271065" y="170887"/>
                  <a:pt x="92365" y="309126"/>
                  <a:pt x="69438" y="332728"/>
                </a:cubicBezTo>
                <a:cubicBezTo>
                  <a:pt x="46511" y="356330"/>
                  <a:pt x="169239" y="278781"/>
                  <a:pt x="158450" y="288222"/>
                </a:cubicBezTo>
                <a:cubicBezTo>
                  <a:pt x="147661" y="297663"/>
                  <a:pt x="21559" y="377908"/>
                  <a:pt x="4701" y="389372"/>
                </a:cubicBezTo>
                <a:cubicBezTo>
                  <a:pt x="-12157" y="400836"/>
                  <a:pt x="18863" y="367793"/>
                  <a:pt x="57300" y="357004"/>
                </a:cubicBezTo>
                <a:cubicBezTo>
                  <a:pt x="95737" y="346215"/>
                  <a:pt x="229929" y="327333"/>
                  <a:pt x="235324" y="324636"/>
                </a:cubicBezTo>
                <a:cubicBezTo>
                  <a:pt x="240719" y="321939"/>
                  <a:pt x="103155" y="346215"/>
                  <a:pt x="89668" y="340820"/>
                </a:cubicBezTo>
                <a:cubicBezTo>
                  <a:pt x="76181" y="335425"/>
                  <a:pt x="150358" y="297663"/>
                  <a:pt x="154404" y="292268"/>
                </a:cubicBezTo>
                <a:cubicBezTo>
                  <a:pt x="158450" y="286873"/>
                  <a:pt x="75507" y="341494"/>
                  <a:pt x="113944" y="308452"/>
                </a:cubicBezTo>
                <a:cubicBezTo>
                  <a:pt x="152381" y="275410"/>
                  <a:pt x="353333" y="125032"/>
                  <a:pt x="385027" y="94013"/>
                </a:cubicBezTo>
                <a:cubicBezTo>
                  <a:pt x="416721" y="62994"/>
                  <a:pt x="269716" y="139193"/>
                  <a:pt x="304107" y="122335"/>
                </a:cubicBezTo>
                <a:cubicBezTo>
                  <a:pt x="338498" y="105477"/>
                  <a:pt x="579236" y="10396"/>
                  <a:pt x="591374" y="9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148D38A0-FCF7-EE37-CB11-8D9F136EBDE4}"/>
              </a:ext>
            </a:extLst>
          </p:cNvPr>
          <p:cNvSpPr/>
          <p:nvPr/>
        </p:nvSpPr>
        <p:spPr>
          <a:xfrm>
            <a:off x="4834734" y="4328717"/>
            <a:ext cx="154010" cy="308592"/>
          </a:xfrm>
          <a:custGeom>
            <a:avLst/>
            <a:gdLst>
              <a:gd name="connsiteX0" fmla="*/ 60947 w 154010"/>
              <a:gd name="connsiteY0" fmla="*/ 522 h 308592"/>
              <a:gd name="connsiteX1" fmla="*/ 36671 w 154010"/>
              <a:gd name="connsiteY1" fmla="*/ 227099 h 308592"/>
              <a:gd name="connsiteX2" fmla="*/ 73085 w 154010"/>
              <a:gd name="connsiteY2" fmla="*/ 150225 h 308592"/>
              <a:gd name="connsiteX3" fmla="*/ 257 w 154010"/>
              <a:gd name="connsiteY3" fmla="*/ 308019 h 308592"/>
              <a:gd name="connsiteX4" fmla="*/ 52855 w 154010"/>
              <a:gd name="connsiteY4" fmla="*/ 198777 h 308592"/>
              <a:gd name="connsiteX5" fmla="*/ 154006 w 154010"/>
              <a:gd name="connsiteY5" fmla="*/ 81442 h 308592"/>
              <a:gd name="connsiteX6" fmla="*/ 56901 w 154010"/>
              <a:gd name="connsiteY6" fmla="*/ 178547 h 308592"/>
              <a:gd name="connsiteX7" fmla="*/ 44763 w 154010"/>
              <a:gd name="connsiteY7" fmla="*/ 97626 h 308592"/>
              <a:gd name="connsiteX8" fmla="*/ 77131 w 154010"/>
              <a:gd name="connsiteY8" fmla="*/ 162363 h 308592"/>
              <a:gd name="connsiteX9" fmla="*/ 60947 w 154010"/>
              <a:gd name="connsiteY9" fmla="*/ 522 h 308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010" h="308592">
                <a:moveTo>
                  <a:pt x="60947" y="522"/>
                </a:moveTo>
                <a:cubicBezTo>
                  <a:pt x="54204" y="11311"/>
                  <a:pt x="34648" y="202149"/>
                  <a:pt x="36671" y="227099"/>
                </a:cubicBezTo>
                <a:cubicBezTo>
                  <a:pt x="38694" y="252050"/>
                  <a:pt x="79154" y="136738"/>
                  <a:pt x="73085" y="150225"/>
                </a:cubicBezTo>
                <a:cubicBezTo>
                  <a:pt x="67016" y="163712"/>
                  <a:pt x="3629" y="299927"/>
                  <a:pt x="257" y="308019"/>
                </a:cubicBezTo>
                <a:cubicBezTo>
                  <a:pt x="-3115" y="316111"/>
                  <a:pt x="27230" y="236540"/>
                  <a:pt x="52855" y="198777"/>
                </a:cubicBezTo>
                <a:cubicBezTo>
                  <a:pt x="78480" y="161014"/>
                  <a:pt x="153332" y="84814"/>
                  <a:pt x="154006" y="81442"/>
                </a:cubicBezTo>
                <a:cubicBezTo>
                  <a:pt x="154680" y="78070"/>
                  <a:pt x="75108" y="175850"/>
                  <a:pt x="56901" y="178547"/>
                </a:cubicBezTo>
                <a:cubicBezTo>
                  <a:pt x="38694" y="181244"/>
                  <a:pt x="41391" y="100323"/>
                  <a:pt x="44763" y="97626"/>
                </a:cubicBezTo>
                <a:cubicBezTo>
                  <a:pt x="48135" y="94929"/>
                  <a:pt x="76457" y="175175"/>
                  <a:pt x="77131" y="162363"/>
                </a:cubicBezTo>
                <a:cubicBezTo>
                  <a:pt x="77805" y="149551"/>
                  <a:pt x="67690" y="-10267"/>
                  <a:pt x="60947" y="5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658F24FA-EF74-45CB-6C7F-6E62D8C4C4F4}"/>
              </a:ext>
            </a:extLst>
          </p:cNvPr>
          <p:cNvSpPr/>
          <p:nvPr/>
        </p:nvSpPr>
        <p:spPr>
          <a:xfrm>
            <a:off x="5276157" y="5320507"/>
            <a:ext cx="56494" cy="133525"/>
          </a:xfrm>
          <a:custGeom>
            <a:avLst/>
            <a:gdLst>
              <a:gd name="connsiteX0" fmla="*/ 56494 w 56494"/>
              <a:gd name="connsiteY0" fmla="*/ 6 h 133525"/>
              <a:gd name="connsiteX1" fmla="*/ 3896 w 56494"/>
              <a:gd name="connsiteY1" fmla="*/ 68789 h 133525"/>
              <a:gd name="connsiteX2" fmla="*/ 3896 w 56494"/>
              <a:gd name="connsiteY2" fmla="*/ 133525 h 133525"/>
              <a:gd name="connsiteX3" fmla="*/ 3896 w 56494"/>
              <a:gd name="connsiteY3" fmla="*/ 64743 h 133525"/>
              <a:gd name="connsiteX4" fmla="*/ 56494 w 56494"/>
              <a:gd name="connsiteY4" fmla="*/ 6 h 13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94" h="133525">
                <a:moveTo>
                  <a:pt x="56494" y="6"/>
                </a:moveTo>
                <a:cubicBezTo>
                  <a:pt x="56494" y="680"/>
                  <a:pt x="12662" y="46536"/>
                  <a:pt x="3896" y="68789"/>
                </a:cubicBezTo>
                <a:cubicBezTo>
                  <a:pt x="-4870" y="91042"/>
                  <a:pt x="3896" y="133525"/>
                  <a:pt x="3896" y="133525"/>
                </a:cubicBezTo>
                <a:cubicBezTo>
                  <a:pt x="3896" y="132851"/>
                  <a:pt x="-1499" y="80927"/>
                  <a:pt x="3896" y="64743"/>
                </a:cubicBezTo>
                <a:cubicBezTo>
                  <a:pt x="9291" y="48559"/>
                  <a:pt x="56494" y="-668"/>
                  <a:pt x="56494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C6D33935-084C-82D2-3657-AE15D3F13C49}"/>
              </a:ext>
            </a:extLst>
          </p:cNvPr>
          <p:cNvSpPr/>
          <p:nvPr/>
        </p:nvSpPr>
        <p:spPr>
          <a:xfrm>
            <a:off x="5251188" y="5077667"/>
            <a:ext cx="53180" cy="101271"/>
          </a:xfrm>
          <a:custGeom>
            <a:avLst/>
            <a:gdLst>
              <a:gd name="connsiteX0" fmla="*/ 53141 w 53180"/>
              <a:gd name="connsiteY0" fmla="*/ 85 h 101271"/>
              <a:gd name="connsiteX1" fmla="*/ 16727 w 53180"/>
              <a:gd name="connsiteY1" fmla="*/ 56729 h 101271"/>
              <a:gd name="connsiteX2" fmla="*/ 28865 w 53180"/>
              <a:gd name="connsiteY2" fmla="*/ 101236 h 101271"/>
              <a:gd name="connsiteX3" fmla="*/ 4589 w 53180"/>
              <a:gd name="connsiteY3" fmla="*/ 64821 h 101271"/>
              <a:gd name="connsiteX4" fmla="*/ 8635 w 53180"/>
              <a:gd name="connsiteY4" fmla="*/ 44591 h 101271"/>
              <a:gd name="connsiteX5" fmla="*/ 53141 w 53180"/>
              <a:gd name="connsiteY5" fmla="*/ 85 h 101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180" h="101271">
                <a:moveTo>
                  <a:pt x="53141" y="85"/>
                </a:moveTo>
                <a:cubicBezTo>
                  <a:pt x="54490" y="2108"/>
                  <a:pt x="20773" y="39871"/>
                  <a:pt x="16727" y="56729"/>
                </a:cubicBezTo>
                <a:cubicBezTo>
                  <a:pt x="12681" y="73587"/>
                  <a:pt x="30888" y="99887"/>
                  <a:pt x="28865" y="101236"/>
                </a:cubicBezTo>
                <a:cubicBezTo>
                  <a:pt x="26842" y="102585"/>
                  <a:pt x="4589" y="64821"/>
                  <a:pt x="4589" y="64821"/>
                </a:cubicBezTo>
                <a:cubicBezTo>
                  <a:pt x="1217" y="55380"/>
                  <a:pt x="-5526" y="56729"/>
                  <a:pt x="8635" y="44591"/>
                </a:cubicBezTo>
                <a:cubicBezTo>
                  <a:pt x="22796" y="32453"/>
                  <a:pt x="51792" y="-1938"/>
                  <a:pt x="53141" y="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CA632387-A399-135A-ADAD-5ECE0DAF9CA1}"/>
              </a:ext>
            </a:extLst>
          </p:cNvPr>
          <p:cNvSpPr/>
          <p:nvPr/>
        </p:nvSpPr>
        <p:spPr>
          <a:xfrm>
            <a:off x="5110116" y="4855173"/>
            <a:ext cx="105684" cy="113567"/>
          </a:xfrm>
          <a:custGeom>
            <a:avLst/>
            <a:gdLst>
              <a:gd name="connsiteX0" fmla="*/ 4 w 105684"/>
              <a:gd name="connsiteY0" fmla="*/ 48 h 113567"/>
              <a:gd name="connsiteX1" fmla="*/ 97109 w 105684"/>
              <a:gd name="connsiteY1" fmla="*/ 85015 h 113567"/>
              <a:gd name="connsiteX2" fmla="*/ 89017 w 105684"/>
              <a:gd name="connsiteY2" fmla="*/ 113337 h 113567"/>
              <a:gd name="connsiteX3" fmla="*/ 101155 w 105684"/>
              <a:gd name="connsiteY3" fmla="*/ 72877 h 113567"/>
              <a:gd name="connsiteX4" fmla="*/ 4 w 105684"/>
              <a:gd name="connsiteY4" fmla="*/ 48 h 113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684" h="113567">
                <a:moveTo>
                  <a:pt x="4" y="48"/>
                </a:moveTo>
                <a:cubicBezTo>
                  <a:pt x="-670" y="2071"/>
                  <a:pt x="82274" y="66134"/>
                  <a:pt x="97109" y="85015"/>
                </a:cubicBezTo>
                <a:cubicBezTo>
                  <a:pt x="111944" y="103896"/>
                  <a:pt x="88343" y="115360"/>
                  <a:pt x="89017" y="113337"/>
                </a:cubicBezTo>
                <a:cubicBezTo>
                  <a:pt x="89691" y="111314"/>
                  <a:pt x="115990" y="86364"/>
                  <a:pt x="101155" y="72877"/>
                </a:cubicBezTo>
                <a:cubicBezTo>
                  <a:pt x="86320" y="59390"/>
                  <a:pt x="678" y="-1975"/>
                  <a:pt x="4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EB7BCDC6-BA02-FFF2-F070-1AE5FAC7AD54}"/>
              </a:ext>
            </a:extLst>
          </p:cNvPr>
          <p:cNvSpPr/>
          <p:nvPr/>
        </p:nvSpPr>
        <p:spPr>
          <a:xfrm>
            <a:off x="3543146" y="4610690"/>
            <a:ext cx="449597" cy="167723"/>
          </a:xfrm>
          <a:custGeom>
            <a:avLst/>
            <a:gdLst>
              <a:gd name="connsiteX0" fmla="*/ 320801 w 449597"/>
              <a:gd name="connsiteY0" fmla="*/ 70552 h 167723"/>
              <a:gd name="connsiteX1" fmla="*/ 154914 w 449597"/>
              <a:gd name="connsiteY1" fmla="*/ 167657 h 167723"/>
              <a:gd name="connsiteX2" fmla="*/ 264157 w 449597"/>
              <a:gd name="connsiteY2" fmla="*/ 86737 h 167723"/>
              <a:gd name="connsiteX3" fmla="*/ 1166 w 449597"/>
              <a:gd name="connsiteY3" fmla="*/ 147427 h 167723"/>
              <a:gd name="connsiteX4" fmla="*/ 179190 w 449597"/>
              <a:gd name="connsiteY4" fmla="*/ 102921 h 167723"/>
              <a:gd name="connsiteX5" fmla="*/ 446227 w 449597"/>
              <a:gd name="connsiteY5" fmla="*/ 1770 h 167723"/>
              <a:gd name="connsiteX6" fmla="*/ 320801 w 449597"/>
              <a:gd name="connsiteY6" fmla="*/ 70552 h 167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9597" h="167723">
                <a:moveTo>
                  <a:pt x="320801" y="70552"/>
                </a:moveTo>
                <a:cubicBezTo>
                  <a:pt x="272249" y="98200"/>
                  <a:pt x="164355" y="164960"/>
                  <a:pt x="154914" y="167657"/>
                </a:cubicBezTo>
                <a:cubicBezTo>
                  <a:pt x="145473" y="170354"/>
                  <a:pt x="289782" y="90109"/>
                  <a:pt x="264157" y="86737"/>
                </a:cubicBezTo>
                <a:cubicBezTo>
                  <a:pt x="238532" y="83365"/>
                  <a:pt x="15327" y="144730"/>
                  <a:pt x="1166" y="147427"/>
                </a:cubicBezTo>
                <a:cubicBezTo>
                  <a:pt x="-12995" y="150124"/>
                  <a:pt x="105013" y="127197"/>
                  <a:pt x="179190" y="102921"/>
                </a:cubicBezTo>
                <a:cubicBezTo>
                  <a:pt x="253367" y="78645"/>
                  <a:pt x="423300" y="13908"/>
                  <a:pt x="446227" y="1770"/>
                </a:cubicBezTo>
                <a:cubicBezTo>
                  <a:pt x="469155" y="-10368"/>
                  <a:pt x="369353" y="42904"/>
                  <a:pt x="320801" y="705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F4526526-FE2D-9630-C202-11B43DE9C066}"/>
              </a:ext>
            </a:extLst>
          </p:cNvPr>
          <p:cNvSpPr/>
          <p:nvPr/>
        </p:nvSpPr>
        <p:spPr>
          <a:xfrm>
            <a:off x="3200393" y="4729593"/>
            <a:ext cx="69294" cy="154279"/>
          </a:xfrm>
          <a:custGeom>
            <a:avLst/>
            <a:gdLst>
              <a:gd name="connsiteX0" fmla="*/ 7 w 69294"/>
              <a:gd name="connsiteY0" fmla="*/ 202 h 154279"/>
              <a:gd name="connsiteX1" fmla="*/ 52605 w 69294"/>
              <a:gd name="connsiteY1" fmla="*/ 60892 h 154279"/>
              <a:gd name="connsiteX2" fmla="*/ 44513 w 69294"/>
              <a:gd name="connsiteY2" fmla="*/ 153950 h 154279"/>
              <a:gd name="connsiteX3" fmla="*/ 64743 w 69294"/>
              <a:gd name="connsiteY3" fmla="*/ 89214 h 154279"/>
              <a:gd name="connsiteX4" fmla="*/ 68789 w 69294"/>
              <a:gd name="connsiteY4" fmla="*/ 20432 h 154279"/>
              <a:gd name="connsiteX5" fmla="*/ 56651 w 69294"/>
              <a:gd name="connsiteY5" fmla="*/ 40662 h 154279"/>
              <a:gd name="connsiteX6" fmla="*/ 7 w 69294"/>
              <a:gd name="connsiteY6" fmla="*/ 202 h 154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294" h="154279">
                <a:moveTo>
                  <a:pt x="7" y="202"/>
                </a:moveTo>
                <a:cubicBezTo>
                  <a:pt x="-667" y="3574"/>
                  <a:pt x="45187" y="35267"/>
                  <a:pt x="52605" y="60892"/>
                </a:cubicBezTo>
                <a:cubicBezTo>
                  <a:pt x="60023" y="86517"/>
                  <a:pt x="42490" y="149230"/>
                  <a:pt x="44513" y="153950"/>
                </a:cubicBezTo>
                <a:cubicBezTo>
                  <a:pt x="46536" y="158670"/>
                  <a:pt x="60697" y="111467"/>
                  <a:pt x="64743" y="89214"/>
                </a:cubicBezTo>
                <a:cubicBezTo>
                  <a:pt x="68789" y="66961"/>
                  <a:pt x="70138" y="28524"/>
                  <a:pt x="68789" y="20432"/>
                </a:cubicBezTo>
                <a:cubicBezTo>
                  <a:pt x="67440" y="12340"/>
                  <a:pt x="68115" y="44708"/>
                  <a:pt x="56651" y="40662"/>
                </a:cubicBezTo>
                <a:cubicBezTo>
                  <a:pt x="45187" y="36616"/>
                  <a:pt x="681" y="-3170"/>
                  <a:pt x="7" y="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5172FC25-FFC7-C1DE-9A2C-DC8418BB5FB6}"/>
              </a:ext>
            </a:extLst>
          </p:cNvPr>
          <p:cNvSpPr/>
          <p:nvPr/>
        </p:nvSpPr>
        <p:spPr>
          <a:xfrm>
            <a:off x="2941389" y="4466804"/>
            <a:ext cx="44657" cy="125426"/>
          </a:xfrm>
          <a:custGeom>
            <a:avLst/>
            <a:gdLst>
              <a:gd name="connsiteX0" fmla="*/ 44572 w 44657"/>
              <a:gd name="connsiteY0" fmla="*/ 0 h 125426"/>
              <a:gd name="connsiteX1" fmla="*/ 12204 w 44657"/>
              <a:gd name="connsiteY1" fmla="*/ 80920 h 125426"/>
              <a:gd name="connsiteX2" fmla="*/ 44572 w 44657"/>
              <a:gd name="connsiteY2" fmla="*/ 125426 h 125426"/>
              <a:gd name="connsiteX3" fmla="*/ 66 w 44657"/>
              <a:gd name="connsiteY3" fmla="*/ 80920 h 125426"/>
              <a:gd name="connsiteX4" fmla="*/ 44572 w 44657"/>
              <a:gd name="connsiteY4" fmla="*/ 0 h 125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657" h="125426">
                <a:moveTo>
                  <a:pt x="44572" y="0"/>
                </a:moveTo>
                <a:cubicBezTo>
                  <a:pt x="46595" y="0"/>
                  <a:pt x="12204" y="60016"/>
                  <a:pt x="12204" y="80920"/>
                </a:cubicBezTo>
                <a:cubicBezTo>
                  <a:pt x="12204" y="101824"/>
                  <a:pt x="46595" y="125426"/>
                  <a:pt x="44572" y="125426"/>
                </a:cubicBezTo>
                <a:cubicBezTo>
                  <a:pt x="42549" y="125426"/>
                  <a:pt x="2089" y="99127"/>
                  <a:pt x="66" y="80920"/>
                </a:cubicBezTo>
                <a:cubicBezTo>
                  <a:pt x="-1957" y="62713"/>
                  <a:pt x="42549" y="0"/>
                  <a:pt x="4457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C9D91D68-5D21-817F-E5B5-51F0F48570A4}"/>
              </a:ext>
            </a:extLst>
          </p:cNvPr>
          <p:cNvSpPr/>
          <p:nvPr/>
        </p:nvSpPr>
        <p:spPr>
          <a:xfrm>
            <a:off x="5151031" y="6178123"/>
            <a:ext cx="68338" cy="129633"/>
          </a:xfrm>
          <a:custGeom>
            <a:avLst/>
            <a:gdLst>
              <a:gd name="connsiteX0" fmla="*/ 68332 w 68338"/>
              <a:gd name="connsiteY0" fmla="*/ 146 h 129633"/>
              <a:gd name="connsiteX1" fmla="*/ 7642 w 68338"/>
              <a:gd name="connsiteY1" fmla="*/ 85112 h 129633"/>
              <a:gd name="connsiteX2" fmla="*/ 3596 w 68338"/>
              <a:gd name="connsiteY2" fmla="*/ 129619 h 129633"/>
              <a:gd name="connsiteX3" fmla="*/ 3596 w 68338"/>
              <a:gd name="connsiteY3" fmla="*/ 81066 h 129633"/>
              <a:gd name="connsiteX4" fmla="*/ 3596 w 68338"/>
              <a:gd name="connsiteY4" fmla="*/ 64882 h 129633"/>
              <a:gd name="connsiteX5" fmla="*/ 68332 w 68338"/>
              <a:gd name="connsiteY5" fmla="*/ 146 h 12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38" h="129633">
                <a:moveTo>
                  <a:pt x="68332" y="146"/>
                </a:moveTo>
                <a:cubicBezTo>
                  <a:pt x="69006" y="3518"/>
                  <a:pt x="18431" y="63533"/>
                  <a:pt x="7642" y="85112"/>
                </a:cubicBezTo>
                <a:cubicBezTo>
                  <a:pt x="-3147" y="106691"/>
                  <a:pt x="4270" y="130293"/>
                  <a:pt x="3596" y="129619"/>
                </a:cubicBezTo>
                <a:lnTo>
                  <a:pt x="3596" y="81066"/>
                </a:lnTo>
                <a:cubicBezTo>
                  <a:pt x="3596" y="70277"/>
                  <a:pt x="-4496" y="77020"/>
                  <a:pt x="3596" y="64882"/>
                </a:cubicBezTo>
                <a:cubicBezTo>
                  <a:pt x="11688" y="52744"/>
                  <a:pt x="67658" y="-3226"/>
                  <a:pt x="68332" y="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7B4907FF-7DFB-22BC-E746-37AA60964017}"/>
              </a:ext>
            </a:extLst>
          </p:cNvPr>
          <p:cNvSpPr/>
          <p:nvPr/>
        </p:nvSpPr>
        <p:spPr>
          <a:xfrm>
            <a:off x="5324548" y="6141581"/>
            <a:ext cx="41833" cy="146601"/>
          </a:xfrm>
          <a:custGeom>
            <a:avLst/>
            <a:gdLst>
              <a:gd name="connsiteX0" fmla="*/ 40471 w 41833"/>
              <a:gd name="connsiteY0" fmla="*/ 274 h 146601"/>
              <a:gd name="connsiteX1" fmla="*/ 36425 w 41833"/>
              <a:gd name="connsiteY1" fmla="*/ 105470 h 146601"/>
              <a:gd name="connsiteX2" fmla="*/ 11 w 41833"/>
              <a:gd name="connsiteY2" fmla="*/ 145931 h 146601"/>
              <a:gd name="connsiteX3" fmla="*/ 40471 w 41833"/>
              <a:gd name="connsiteY3" fmla="*/ 77148 h 146601"/>
              <a:gd name="connsiteX4" fmla="*/ 40471 w 41833"/>
              <a:gd name="connsiteY4" fmla="*/ 274 h 146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33" h="146601">
                <a:moveTo>
                  <a:pt x="40471" y="274"/>
                </a:moveTo>
                <a:cubicBezTo>
                  <a:pt x="39797" y="4994"/>
                  <a:pt x="43168" y="81194"/>
                  <a:pt x="36425" y="105470"/>
                </a:cubicBezTo>
                <a:cubicBezTo>
                  <a:pt x="29682" y="129746"/>
                  <a:pt x="-663" y="150651"/>
                  <a:pt x="11" y="145931"/>
                </a:cubicBezTo>
                <a:cubicBezTo>
                  <a:pt x="685" y="141211"/>
                  <a:pt x="37774" y="101424"/>
                  <a:pt x="40471" y="77148"/>
                </a:cubicBezTo>
                <a:cubicBezTo>
                  <a:pt x="43168" y="52872"/>
                  <a:pt x="41145" y="-4446"/>
                  <a:pt x="40471" y="2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5D181989-B913-1AEA-96C1-36CA7A906221}"/>
              </a:ext>
            </a:extLst>
          </p:cNvPr>
          <p:cNvSpPr/>
          <p:nvPr/>
        </p:nvSpPr>
        <p:spPr>
          <a:xfrm>
            <a:off x="3866191" y="5923199"/>
            <a:ext cx="276935" cy="239434"/>
          </a:xfrm>
          <a:custGeom>
            <a:avLst/>
            <a:gdLst>
              <a:gd name="connsiteX0" fmla="*/ 276931 w 276935"/>
              <a:gd name="connsiteY0" fmla="*/ 171 h 239434"/>
              <a:gd name="connsiteX1" fmla="*/ 204103 w 276935"/>
              <a:gd name="connsiteY1" fmla="*/ 125597 h 239434"/>
              <a:gd name="connsiteX2" fmla="*/ 248609 w 276935"/>
              <a:gd name="connsiteY2" fmla="*/ 117505 h 239434"/>
              <a:gd name="connsiteX3" fmla="*/ 175781 w 276935"/>
              <a:gd name="connsiteY3" fmla="*/ 141782 h 239434"/>
              <a:gd name="connsiteX4" fmla="*/ 94860 w 276935"/>
              <a:gd name="connsiteY4" fmla="*/ 178196 h 239434"/>
              <a:gd name="connsiteX5" fmla="*/ 106998 w 276935"/>
              <a:gd name="connsiteY5" fmla="*/ 166058 h 239434"/>
              <a:gd name="connsiteX6" fmla="*/ 1802 w 276935"/>
              <a:gd name="connsiteY6" fmla="*/ 238886 h 239434"/>
              <a:gd name="connsiteX7" fmla="*/ 208149 w 276935"/>
              <a:gd name="connsiteY7" fmla="*/ 121551 h 239434"/>
              <a:gd name="connsiteX8" fmla="*/ 183873 w 276935"/>
              <a:gd name="connsiteY8" fmla="*/ 129643 h 239434"/>
              <a:gd name="connsiteX9" fmla="*/ 212195 w 276935"/>
              <a:gd name="connsiteY9" fmla="*/ 60861 h 239434"/>
              <a:gd name="connsiteX10" fmla="*/ 200057 w 276935"/>
              <a:gd name="connsiteY10" fmla="*/ 97275 h 239434"/>
              <a:gd name="connsiteX11" fmla="*/ 276931 w 276935"/>
              <a:gd name="connsiteY11" fmla="*/ 171 h 23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6935" h="239434">
                <a:moveTo>
                  <a:pt x="276931" y="171"/>
                </a:moveTo>
                <a:cubicBezTo>
                  <a:pt x="277605" y="4891"/>
                  <a:pt x="208823" y="106041"/>
                  <a:pt x="204103" y="125597"/>
                </a:cubicBezTo>
                <a:cubicBezTo>
                  <a:pt x="199383" y="145153"/>
                  <a:pt x="253329" y="114808"/>
                  <a:pt x="248609" y="117505"/>
                </a:cubicBezTo>
                <a:cubicBezTo>
                  <a:pt x="243889" y="120202"/>
                  <a:pt x="201406" y="131667"/>
                  <a:pt x="175781" y="141782"/>
                </a:cubicBezTo>
                <a:cubicBezTo>
                  <a:pt x="150156" y="151897"/>
                  <a:pt x="106324" y="174150"/>
                  <a:pt x="94860" y="178196"/>
                </a:cubicBezTo>
                <a:cubicBezTo>
                  <a:pt x="83396" y="182242"/>
                  <a:pt x="122508" y="155943"/>
                  <a:pt x="106998" y="166058"/>
                </a:cubicBezTo>
                <a:cubicBezTo>
                  <a:pt x="91488" y="176173"/>
                  <a:pt x="-15056" y="246304"/>
                  <a:pt x="1802" y="238886"/>
                </a:cubicBezTo>
                <a:cubicBezTo>
                  <a:pt x="18660" y="231468"/>
                  <a:pt x="208149" y="121551"/>
                  <a:pt x="208149" y="121551"/>
                </a:cubicBezTo>
                <a:cubicBezTo>
                  <a:pt x="238494" y="103344"/>
                  <a:pt x="183199" y="139758"/>
                  <a:pt x="183873" y="129643"/>
                </a:cubicBezTo>
                <a:cubicBezTo>
                  <a:pt x="184547" y="119528"/>
                  <a:pt x="209498" y="66256"/>
                  <a:pt x="212195" y="60861"/>
                </a:cubicBezTo>
                <a:cubicBezTo>
                  <a:pt x="214892" y="55466"/>
                  <a:pt x="189942" y="104693"/>
                  <a:pt x="200057" y="97275"/>
                </a:cubicBezTo>
                <a:cubicBezTo>
                  <a:pt x="210172" y="89857"/>
                  <a:pt x="276257" y="-4549"/>
                  <a:pt x="276931" y="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6A90965B-F67A-31AE-23A1-30FA90263DA2}"/>
              </a:ext>
            </a:extLst>
          </p:cNvPr>
          <p:cNvSpPr/>
          <p:nvPr/>
        </p:nvSpPr>
        <p:spPr>
          <a:xfrm>
            <a:off x="4478653" y="6153798"/>
            <a:ext cx="392824" cy="291531"/>
          </a:xfrm>
          <a:custGeom>
            <a:avLst/>
            <a:gdLst>
              <a:gd name="connsiteX0" fmla="*/ 289 w 392824"/>
              <a:gd name="connsiteY0" fmla="*/ 195 h 291531"/>
              <a:gd name="connsiteX1" fmla="*/ 121669 w 392824"/>
              <a:gd name="connsiteY1" fmla="*/ 117529 h 291531"/>
              <a:gd name="connsiteX2" fmla="*/ 89301 w 392824"/>
              <a:gd name="connsiteY2" fmla="*/ 89207 h 291531"/>
              <a:gd name="connsiteX3" fmla="*/ 194497 w 392824"/>
              <a:gd name="connsiteY3" fmla="*/ 214634 h 291531"/>
              <a:gd name="connsiteX4" fmla="*/ 125715 w 392824"/>
              <a:gd name="connsiteY4" fmla="*/ 162036 h 291531"/>
              <a:gd name="connsiteX5" fmla="*/ 311832 w 392824"/>
              <a:gd name="connsiteY5" fmla="*/ 263186 h 291531"/>
              <a:gd name="connsiteX6" fmla="*/ 267326 w 392824"/>
              <a:gd name="connsiteY6" fmla="*/ 230818 h 291531"/>
              <a:gd name="connsiteX7" fmla="*/ 392752 w 392824"/>
              <a:gd name="connsiteY7" fmla="*/ 291508 h 291531"/>
              <a:gd name="connsiteX8" fmla="*/ 247096 w 392824"/>
              <a:gd name="connsiteY8" fmla="*/ 222726 h 291531"/>
              <a:gd name="connsiteX9" fmla="*/ 178313 w 392824"/>
              <a:gd name="connsiteY9" fmla="*/ 170128 h 291531"/>
              <a:gd name="connsiteX10" fmla="*/ 73117 w 392824"/>
              <a:gd name="connsiteY10" fmla="*/ 137760 h 291531"/>
              <a:gd name="connsiteX11" fmla="*/ 125715 w 392824"/>
              <a:gd name="connsiteY11" fmla="*/ 157990 h 291531"/>
              <a:gd name="connsiteX12" fmla="*/ 60979 w 392824"/>
              <a:gd name="connsiteY12" fmla="*/ 101345 h 291531"/>
              <a:gd name="connsiteX13" fmla="*/ 162129 w 392824"/>
              <a:gd name="connsiteY13" fmla="*/ 149898 h 291531"/>
              <a:gd name="connsiteX14" fmla="*/ 289 w 392824"/>
              <a:gd name="connsiteY14" fmla="*/ 195 h 29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2824" h="291531">
                <a:moveTo>
                  <a:pt x="289" y="195"/>
                </a:moveTo>
                <a:cubicBezTo>
                  <a:pt x="-6454" y="-5200"/>
                  <a:pt x="106834" y="102694"/>
                  <a:pt x="121669" y="117529"/>
                </a:cubicBezTo>
                <a:cubicBezTo>
                  <a:pt x="136504" y="132364"/>
                  <a:pt x="77163" y="73023"/>
                  <a:pt x="89301" y="89207"/>
                </a:cubicBezTo>
                <a:cubicBezTo>
                  <a:pt x="101439" y="105391"/>
                  <a:pt x="188428" y="202496"/>
                  <a:pt x="194497" y="214634"/>
                </a:cubicBezTo>
                <a:cubicBezTo>
                  <a:pt x="200566" y="226772"/>
                  <a:pt x="106159" y="153944"/>
                  <a:pt x="125715" y="162036"/>
                </a:cubicBezTo>
                <a:cubicBezTo>
                  <a:pt x="145271" y="170128"/>
                  <a:pt x="288230" y="251722"/>
                  <a:pt x="311832" y="263186"/>
                </a:cubicBezTo>
                <a:cubicBezTo>
                  <a:pt x="335434" y="274650"/>
                  <a:pt x="253839" y="226098"/>
                  <a:pt x="267326" y="230818"/>
                </a:cubicBezTo>
                <a:cubicBezTo>
                  <a:pt x="280813" y="235538"/>
                  <a:pt x="396124" y="292857"/>
                  <a:pt x="392752" y="291508"/>
                </a:cubicBezTo>
                <a:cubicBezTo>
                  <a:pt x="389380" y="290159"/>
                  <a:pt x="282836" y="242956"/>
                  <a:pt x="247096" y="222726"/>
                </a:cubicBezTo>
                <a:cubicBezTo>
                  <a:pt x="211356" y="202496"/>
                  <a:pt x="207309" y="184289"/>
                  <a:pt x="178313" y="170128"/>
                </a:cubicBezTo>
                <a:cubicBezTo>
                  <a:pt x="149317" y="155967"/>
                  <a:pt x="81883" y="139783"/>
                  <a:pt x="73117" y="137760"/>
                </a:cubicBezTo>
                <a:cubicBezTo>
                  <a:pt x="64351" y="135737"/>
                  <a:pt x="127738" y="164059"/>
                  <a:pt x="125715" y="157990"/>
                </a:cubicBezTo>
                <a:cubicBezTo>
                  <a:pt x="123692" y="151921"/>
                  <a:pt x="54910" y="102694"/>
                  <a:pt x="60979" y="101345"/>
                </a:cubicBezTo>
                <a:cubicBezTo>
                  <a:pt x="67048" y="99996"/>
                  <a:pt x="168872" y="166082"/>
                  <a:pt x="162129" y="149898"/>
                </a:cubicBezTo>
                <a:cubicBezTo>
                  <a:pt x="155386" y="133714"/>
                  <a:pt x="7032" y="5590"/>
                  <a:pt x="289" y="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A0CE0A57-3D70-9761-BA34-39DC9BE7AEDF}"/>
              </a:ext>
            </a:extLst>
          </p:cNvPr>
          <p:cNvSpPr/>
          <p:nvPr/>
        </p:nvSpPr>
        <p:spPr>
          <a:xfrm>
            <a:off x="3350096" y="6193509"/>
            <a:ext cx="69854" cy="98084"/>
          </a:xfrm>
          <a:custGeom>
            <a:avLst/>
            <a:gdLst>
              <a:gd name="connsiteX0" fmla="*/ 7 w 69854"/>
              <a:gd name="connsiteY0" fmla="*/ 944 h 98084"/>
              <a:gd name="connsiteX1" fmla="*/ 64743 w 69854"/>
              <a:gd name="connsiteY1" fmla="*/ 45450 h 98084"/>
              <a:gd name="connsiteX2" fmla="*/ 60697 w 69854"/>
              <a:gd name="connsiteY2" fmla="*/ 98049 h 98084"/>
              <a:gd name="connsiteX3" fmla="*/ 68789 w 69854"/>
              <a:gd name="connsiteY3" fmla="*/ 37358 h 98084"/>
              <a:gd name="connsiteX4" fmla="*/ 60697 w 69854"/>
              <a:gd name="connsiteY4" fmla="*/ 17128 h 98084"/>
              <a:gd name="connsiteX5" fmla="*/ 7 w 69854"/>
              <a:gd name="connsiteY5" fmla="*/ 944 h 98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854" h="98084">
                <a:moveTo>
                  <a:pt x="7" y="944"/>
                </a:moveTo>
                <a:cubicBezTo>
                  <a:pt x="681" y="5664"/>
                  <a:pt x="54628" y="29266"/>
                  <a:pt x="64743" y="45450"/>
                </a:cubicBezTo>
                <a:cubicBezTo>
                  <a:pt x="74858" y="61634"/>
                  <a:pt x="60023" y="99398"/>
                  <a:pt x="60697" y="98049"/>
                </a:cubicBezTo>
                <a:cubicBezTo>
                  <a:pt x="61371" y="96700"/>
                  <a:pt x="68789" y="37358"/>
                  <a:pt x="68789" y="37358"/>
                </a:cubicBezTo>
                <a:cubicBezTo>
                  <a:pt x="68789" y="23871"/>
                  <a:pt x="74184" y="23871"/>
                  <a:pt x="60697" y="17128"/>
                </a:cubicBezTo>
                <a:cubicBezTo>
                  <a:pt x="47210" y="10385"/>
                  <a:pt x="-667" y="-3776"/>
                  <a:pt x="7" y="9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99ADD45A-E4F0-19A1-04BC-CE2A7180D572}"/>
              </a:ext>
            </a:extLst>
          </p:cNvPr>
          <p:cNvSpPr/>
          <p:nvPr/>
        </p:nvSpPr>
        <p:spPr>
          <a:xfrm>
            <a:off x="5085378" y="6433065"/>
            <a:ext cx="73744" cy="121701"/>
          </a:xfrm>
          <a:custGeom>
            <a:avLst/>
            <a:gdLst>
              <a:gd name="connsiteX0" fmla="*/ 16650 w 73744"/>
              <a:gd name="connsiteY0" fmla="*/ 103 h 121701"/>
              <a:gd name="connsiteX1" fmla="*/ 40926 w 73744"/>
              <a:gd name="connsiteY1" fmla="*/ 81023 h 121701"/>
              <a:gd name="connsiteX2" fmla="*/ 466 w 73744"/>
              <a:gd name="connsiteY2" fmla="*/ 121484 h 121701"/>
              <a:gd name="connsiteX3" fmla="*/ 73295 w 73744"/>
              <a:gd name="connsiteY3" fmla="*/ 64839 h 121701"/>
              <a:gd name="connsiteX4" fmla="*/ 16650 w 73744"/>
              <a:gd name="connsiteY4" fmla="*/ 103 h 121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744" h="121701">
                <a:moveTo>
                  <a:pt x="16650" y="103"/>
                </a:moveTo>
                <a:cubicBezTo>
                  <a:pt x="11255" y="2800"/>
                  <a:pt x="43623" y="60793"/>
                  <a:pt x="40926" y="81023"/>
                </a:cubicBezTo>
                <a:cubicBezTo>
                  <a:pt x="38229" y="101253"/>
                  <a:pt x="-4929" y="124181"/>
                  <a:pt x="466" y="121484"/>
                </a:cubicBezTo>
                <a:cubicBezTo>
                  <a:pt x="5861" y="118787"/>
                  <a:pt x="67226" y="81697"/>
                  <a:pt x="73295" y="64839"/>
                </a:cubicBezTo>
                <a:cubicBezTo>
                  <a:pt x="79364" y="47981"/>
                  <a:pt x="22045" y="-2594"/>
                  <a:pt x="16650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29035B59-BA6C-FCBC-84D4-6783A6E788A7}"/>
              </a:ext>
            </a:extLst>
          </p:cNvPr>
          <p:cNvSpPr/>
          <p:nvPr/>
        </p:nvSpPr>
        <p:spPr>
          <a:xfrm>
            <a:off x="5306570" y="6380326"/>
            <a:ext cx="82726" cy="130050"/>
          </a:xfrm>
          <a:custGeom>
            <a:avLst/>
            <a:gdLst>
              <a:gd name="connsiteX0" fmla="*/ 82726 w 82726"/>
              <a:gd name="connsiteY0" fmla="*/ 244 h 130050"/>
              <a:gd name="connsiteX1" fmla="*/ 30127 w 82726"/>
              <a:gd name="connsiteY1" fmla="*/ 60934 h 130050"/>
              <a:gd name="connsiteX2" fmla="*/ 1805 w 82726"/>
              <a:gd name="connsiteY2" fmla="*/ 129716 h 130050"/>
              <a:gd name="connsiteX3" fmla="*/ 5851 w 82726"/>
              <a:gd name="connsiteY3" fmla="*/ 85210 h 130050"/>
              <a:gd name="connsiteX4" fmla="*/ 30127 w 82726"/>
              <a:gd name="connsiteY4" fmla="*/ 40704 h 130050"/>
              <a:gd name="connsiteX5" fmla="*/ 82726 w 82726"/>
              <a:gd name="connsiteY5" fmla="*/ 244 h 13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726" h="130050">
                <a:moveTo>
                  <a:pt x="82726" y="244"/>
                </a:moveTo>
                <a:cubicBezTo>
                  <a:pt x="82726" y="3616"/>
                  <a:pt x="43614" y="39355"/>
                  <a:pt x="30127" y="60934"/>
                </a:cubicBezTo>
                <a:cubicBezTo>
                  <a:pt x="16640" y="82513"/>
                  <a:pt x="5851" y="125670"/>
                  <a:pt x="1805" y="129716"/>
                </a:cubicBezTo>
                <a:cubicBezTo>
                  <a:pt x="-2241" y="133762"/>
                  <a:pt x="1131" y="100045"/>
                  <a:pt x="5851" y="85210"/>
                </a:cubicBezTo>
                <a:cubicBezTo>
                  <a:pt x="10571" y="70375"/>
                  <a:pt x="18663" y="52168"/>
                  <a:pt x="30127" y="40704"/>
                </a:cubicBezTo>
                <a:cubicBezTo>
                  <a:pt x="41591" y="29240"/>
                  <a:pt x="82726" y="-3128"/>
                  <a:pt x="82726" y="2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42A7195E-1057-40C5-E538-403F11A34661}"/>
              </a:ext>
            </a:extLst>
          </p:cNvPr>
          <p:cNvSpPr/>
          <p:nvPr/>
        </p:nvSpPr>
        <p:spPr>
          <a:xfrm>
            <a:off x="3892254" y="5919324"/>
            <a:ext cx="190178" cy="117467"/>
          </a:xfrm>
          <a:custGeom>
            <a:avLst/>
            <a:gdLst>
              <a:gd name="connsiteX0" fmla="*/ 190178 w 190178"/>
              <a:gd name="connsiteY0" fmla="*/ 0 h 117467"/>
              <a:gd name="connsiteX1" fmla="*/ 15 w 190178"/>
              <a:gd name="connsiteY1" fmla="*/ 117334 h 117467"/>
              <a:gd name="connsiteX2" fmla="*/ 190178 w 190178"/>
              <a:gd name="connsiteY2" fmla="*/ 0 h 117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178" h="117467">
                <a:moveTo>
                  <a:pt x="190178" y="0"/>
                </a:moveTo>
                <a:cubicBezTo>
                  <a:pt x="190178" y="0"/>
                  <a:pt x="2038" y="112614"/>
                  <a:pt x="15" y="117334"/>
                </a:cubicBezTo>
                <a:cubicBezTo>
                  <a:pt x="-2008" y="122054"/>
                  <a:pt x="190178" y="0"/>
                  <a:pt x="19017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5FDFED80-71B6-973F-CEF0-64AB1DAC926B}"/>
              </a:ext>
            </a:extLst>
          </p:cNvPr>
          <p:cNvSpPr/>
          <p:nvPr/>
        </p:nvSpPr>
        <p:spPr>
          <a:xfrm>
            <a:off x="4838974" y="6166131"/>
            <a:ext cx="66757" cy="125427"/>
          </a:xfrm>
          <a:custGeom>
            <a:avLst/>
            <a:gdLst>
              <a:gd name="connsiteX0" fmla="*/ 63 w 66757"/>
              <a:gd name="connsiteY0" fmla="*/ 0 h 125427"/>
              <a:gd name="connsiteX1" fmla="*/ 52661 w 66757"/>
              <a:gd name="connsiteY1" fmla="*/ 64736 h 125427"/>
              <a:gd name="connsiteX2" fmla="*/ 44569 w 66757"/>
              <a:gd name="connsiteY2" fmla="*/ 125427 h 125427"/>
              <a:gd name="connsiteX3" fmla="*/ 64799 w 66757"/>
              <a:gd name="connsiteY3" fmla="*/ 64736 h 125427"/>
              <a:gd name="connsiteX4" fmla="*/ 63 w 66757"/>
              <a:gd name="connsiteY4" fmla="*/ 0 h 125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57" h="125427">
                <a:moveTo>
                  <a:pt x="63" y="0"/>
                </a:moveTo>
                <a:cubicBezTo>
                  <a:pt x="-1960" y="0"/>
                  <a:pt x="45243" y="43832"/>
                  <a:pt x="52661" y="64736"/>
                </a:cubicBezTo>
                <a:cubicBezTo>
                  <a:pt x="60079" y="85641"/>
                  <a:pt x="42546" y="125427"/>
                  <a:pt x="44569" y="125427"/>
                </a:cubicBezTo>
                <a:cubicBezTo>
                  <a:pt x="46592" y="125427"/>
                  <a:pt x="74240" y="83617"/>
                  <a:pt x="64799" y="64736"/>
                </a:cubicBezTo>
                <a:cubicBezTo>
                  <a:pt x="55358" y="45855"/>
                  <a:pt x="2086" y="0"/>
                  <a:pt x="6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906EB288-FF3B-CC2B-3385-A4F76CC2B0BC}"/>
              </a:ext>
            </a:extLst>
          </p:cNvPr>
          <p:cNvSpPr/>
          <p:nvPr/>
        </p:nvSpPr>
        <p:spPr>
          <a:xfrm>
            <a:off x="3657308" y="6034844"/>
            <a:ext cx="171946" cy="54601"/>
          </a:xfrm>
          <a:custGeom>
            <a:avLst/>
            <a:gdLst>
              <a:gd name="connsiteX0" fmla="*/ 292 w 171946"/>
              <a:gd name="connsiteY0" fmla="*/ 54413 h 54601"/>
              <a:gd name="connsiteX1" fmla="*/ 166179 w 171946"/>
              <a:gd name="connsiteY1" fmla="*/ 1814 h 54601"/>
              <a:gd name="connsiteX2" fmla="*/ 125719 w 171946"/>
              <a:gd name="connsiteY2" fmla="*/ 17998 h 54601"/>
              <a:gd name="connsiteX3" fmla="*/ 292 w 171946"/>
              <a:gd name="connsiteY3" fmla="*/ 54413 h 54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946" h="54601">
                <a:moveTo>
                  <a:pt x="292" y="54413"/>
                </a:moveTo>
                <a:cubicBezTo>
                  <a:pt x="7035" y="51716"/>
                  <a:pt x="145275" y="7883"/>
                  <a:pt x="166179" y="1814"/>
                </a:cubicBezTo>
                <a:cubicBezTo>
                  <a:pt x="187083" y="-4255"/>
                  <a:pt x="145949" y="5860"/>
                  <a:pt x="125719" y="17998"/>
                </a:cubicBezTo>
                <a:cubicBezTo>
                  <a:pt x="105489" y="30136"/>
                  <a:pt x="-6451" y="57110"/>
                  <a:pt x="292" y="544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7F15D002-09E8-AA15-90D5-354BE847AE90}"/>
              </a:ext>
            </a:extLst>
          </p:cNvPr>
          <p:cNvSpPr/>
          <p:nvPr/>
        </p:nvSpPr>
        <p:spPr>
          <a:xfrm>
            <a:off x="5108489" y="3527400"/>
            <a:ext cx="533965" cy="136551"/>
          </a:xfrm>
          <a:custGeom>
            <a:avLst/>
            <a:gdLst>
              <a:gd name="connsiteX0" fmla="*/ 86 w 533965"/>
              <a:gd name="connsiteY0" fmla="*/ 136550 h 136551"/>
              <a:gd name="connsiteX1" fmla="*/ 289011 w 533965"/>
              <a:gd name="connsiteY1" fmla="*/ 22250 h 136551"/>
              <a:gd name="connsiteX2" fmla="*/ 209636 w 533965"/>
              <a:gd name="connsiteY2" fmla="*/ 76225 h 136551"/>
              <a:gd name="connsiteX3" fmla="*/ 533486 w 533965"/>
              <a:gd name="connsiteY3" fmla="*/ 25 h 136551"/>
              <a:gd name="connsiteX4" fmla="*/ 279486 w 533965"/>
              <a:gd name="connsiteY4" fmla="*/ 85750 h 136551"/>
              <a:gd name="connsiteX5" fmla="*/ 162011 w 533965"/>
              <a:gd name="connsiteY5" fmla="*/ 114325 h 136551"/>
              <a:gd name="connsiteX6" fmla="*/ 333461 w 533965"/>
              <a:gd name="connsiteY6" fmla="*/ 28600 h 136551"/>
              <a:gd name="connsiteX7" fmla="*/ 266786 w 533965"/>
              <a:gd name="connsiteY7" fmla="*/ 82575 h 136551"/>
              <a:gd name="connsiteX8" fmla="*/ 425536 w 533965"/>
              <a:gd name="connsiteY8" fmla="*/ 38125 h 136551"/>
              <a:gd name="connsiteX9" fmla="*/ 117561 w 533965"/>
              <a:gd name="connsiteY9" fmla="*/ 101625 h 136551"/>
              <a:gd name="connsiteX10" fmla="*/ 257261 w 533965"/>
              <a:gd name="connsiteY10" fmla="*/ 19075 h 136551"/>
              <a:gd name="connsiteX11" fmla="*/ 86 w 533965"/>
              <a:gd name="connsiteY11" fmla="*/ 136550 h 136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33965" h="136551">
                <a:moveTo>
                  <a:pt x="86" y="136550"/>
                </a:moveTo>
                <a:cubicBezTo>
                  <a:pt x="5378" y="137079"/>
                  <a:pt x="254086" y="32304"/>
                  <a:pt x="289011" y="22250"/>
                </a:cubicBezTo>
                <a:cubicBezTo>
                  <a:pt x="323936" y="12196"/>
                  <a:pt x="168890" y="79929"/>
                  <a:pt x="209636" y="76225"/>
                </a:cubicBezTo>
                <a:cubicBezTo>
                  <a:pt x="250382" y="72521"/>
                  <a:pt x="521844" y="-1562"/>
                  <a:pt x="533486" y="25"/>
                </a:cubicBezTo>
                <a:cubicBezTo>
                  <a:pt x="545128" y="1612"/>
                  <a:pt x="341399" y="66700"/>
                  <a:pt x="279486" y="85750"/>
                </a:cubicBezTo>
                <a:cubicBezTo>
                  <a:pt x="217573" y="104800"/>
                  <a:pt x="153015" y="123850"/>
                  <a:pt x="162011" y="114325"/>
                </a:cubicBezTo>
                <a:cubicBezTo>
                  <a:pt x="171007" y="104800"/>
                  <a:pt x="315999" y="33892"/>
                  <a:pt x="333461" y="28600"/>
                </a:cubicBezTo>
                <a:cubicBezTo>
                  <a:pt x="350923" y="23308"/>
                  <a:pt x="251440" y="80987"/>
                  <a:pt x="266786" y="82575"/>
                </a:cubicBezTo>
                <a:cubicBezTo>
                  <a:pt x="282132" y="84162"/>
                  <a:pt x="450407" y="34950"/>
                  <a:pt x="425536" y="38125"/>
                </a:cubicBezTo>
                <a:cubicBezTo>
                  <a:pt x="400665" y="41300"/>
                  <a:pt x="145607" y="104800"/>
                  <a:pt x="117561" y="101625"/>
                </a:cubicBezTo>
                <a:cubicBezTo>
                  <a:pt x="89515" y="98450"/>
                  <a:pt x="281603" y="12725"/>
                  <a:pt x="257261" y="19075"/>
                </a:cubicBezTo>
                <a:cubicBezTo>
                  <a:pt x="232919" y="25425"/>
                  <a:pt x="-5206" y="136021"/>
                  <a:pt x="86" y="136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F4ACD66B-60E1-4261-6B2B-B958F7FEA836}"/>
              </a:ext>
            </a:extLst>
          </p:cNvPr>
          <p:cNvSpPr/>
          <p:nvPr/>
        </p:nvSpPr>
        <p:spPr>
          <a:xfrm>
            <a:off x="5540375" y="3244837"/>
            <a:ext cx="95268" cy="168355"/>
          </a:xfrm>
          <a:custGeom>
            <a:avLst/>
            <a:gdLst>
              <a:gd name="connsiteX0" fmla="*/ 22225 w 95268"/>
              <a:gd name="connsiteY0" fmla="*/ 13 h 168355"/>
              <a:gd name="connsiteX1" fmla="*/ 79375 w 95268"/>
              <a:gd name="connsiteY1" fmla="*/ 79388 h 168355"/>
              <a:gd name="connsiteX2" fmla="*/ 0 w 95268"/>
              <a:gd name="connsiteY2" fmla="*/ 168288 h 168355"/>
              <a:gd name="connsiteX3" fmla="*/ 79375 w 95268"/>
              <a:gd name="connsiteY3" fmla="*/ 95263 h 168355"/>
              <a:gd name="connsiteX4" fmla="*/ 92075 w 95268"/>
              <a:gd name="connsiteY4" fmla="*/ 73038 h 168355"/>
              <a:gd name="connsiteX5" fmla="*/ 22225 w 95268"/>
              <a:gd name="connsiteY5" fmla="*/ 13 h 168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268" h="168355">
                <a:moveTo>
                  <a:pt x="22225" y="13"/>
                </a:moveTo>
                <a:cubicBezTo>
                  <a:pt x="20108" y="1071"/>
                  <a:pt x="83079" y="51342"/>
                  <a:pt x="79375" y="79388"/>
                </a:cubicBezTo>
                <a:cubicBezTo>
                  <a:pt x="75671" y="107434"/>
                  <a:pt x="0" y="165642"/>
                  <a:pt x="0" y="168288"/>
                </a:cubicBezTo>
                <a:cubicBezTo>
                  <a:pt x="0" y="170934"/>
                  <a:pt x="79375" y="95263"/>
                  <a:pt x="79375" y="95263"/>
                </a:cubicBezTo>
                <a:cubicBezTo>
                  <a:pt x="94721" y="79388"/>
                  <a:pt x="98954" y="87855"/>
                  <a:pt x="92075" y="73038"/>
                </a:cubicBezTo>
                <a:cubicBezTo>
                  <a:pt x="85196" y="58221"/>
                  <a:pt x="24342" y="-1045"/>
                  <a:pt x="22225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A1704E19-A3F7-F17D-9480-2573DC87C8A6}"/>
              </a:ext>
            </a:extLst>
          </p:cNvPr>
          <p:cNvSpPr/>
          <p:nvPr/>
        </p:nvSpPr>
        <p:spPr>
          <a:xfrm>
            <a:off x="5867338" y="3616112"/>
            <a:ext cx="368394" cy="281184"/>
          </a:xfrm>
          <a:custGeom>
            <a:avLst/>
            <a:gdLst>
              <a:gd name="connsiteX0" fmla="*/ 62 w 368394"/>
              <a:gd name="connsiteY0" fmla="*/ 54188 h 281184"/>
              <a:gd name="connsiteX1" fmla="*/ 158812 w 368394"/>
              <a:gd name="connsiteY1" fmla="*/ 146263 h 281184"/>
              <a:gd name="connsiteX2" fmla="*/ 146112 w 368394"/>
              <a:gd name="connsiteY2" fmla="*/ 60538 h 281184"/>
              <a:gd name="connsiteX3" fmla="*/ 352487 w 368394"/>
              <a:gd name="connsiteY3" fmla="*/ 270088 h 281184"/>
              <a:gd name="connsiteX4" fmla="*/ 346137 w 368394"/>
              <a:gd name="connsiteY4" fmla="*/ 225638 h 281184"/>
              <a:gd name="connsiteX5" fmla="*/ 279462 w 368394"/>
              <a:gd name="connsiteY5" fmla="*/ 213 h 281184"/>
              <a:gd name="connsiteX6" fmla="*/ 352487 w 368394"/>
              <a:gd name="connsiteY6" fmla="*/ 270088 h 281184"/>
              <a:gd name="connsiteX7" fmla="*/ 301687 w 368394"/>
              <a:gd name="connsiteY7" fmla="*/ 209763 h 281184"/>
              <a:gd name="connsiteX8" fmla="*/ 155637 w 368394"/>
              <a:gd name="connsiteY8" fmla="*/ 63713 h 281184"/>
              <a:gd name="connsiteX9" fmla="*/ 174687 w 368394"/>
              <a:gd name="connsiteY9" fmla="*/ 130388 h 281184"/>
              <a:gd name="connsiteX10" fmla="*/ 152462 w 368394"/>
              <a:gd name="connsiteY10" fmla="*/ 124038 h 281184"/>
              <a:gd name="connsiteX11" fmla="*/ 139762 w 368394"/>
              <a:gd name="connsiteY11" fmla="*/ 139913 h 281184"/>
              <a:gd name="connsiteX12" fmla="*/ 62 w 368394"/>
              <a:gd name="connsiteY12" fmla="*/ 54188 h 281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8394" h="281184">
                <a:moveTo>
                  <a:pt x="62" y="54188"/>
                </a:moveTo>
                <a:cubicBezTo>
                  <a:pt x="3237" y="55246"/>
                  <a:pt x="134470" y="145205"/>
                  <a:pt x="158812" y="146263"/>
                </a:cubicBezTo>
                <a:cubicBezTo>
                  <a:pt x="183154" y="147321"/>
                  <a:pt x="113833" y="39900"/>
                  <a:pt x="146112" y="60538"/>
                </a:cubicBezTo>
                <a:cubicBezTo>
                  <a:pt x="178391" y="81176"/>
                  <a:pt x="319149" y="242571"/>
                  <a:pt x="352487" y="270088"/>
                </a:cubicBezTo>
                <a:cubicBezTo>
                  <a:pt x="385825" y="297605"/>
                  <a:pt x="358308" y="270617"/>
                  <a:pt x="346137" y="225638"/>
                </a:cubicBezTo>
                <a:cubicBezTo>
                  <a:pt x="333966" y="180659"/>
                  <a:pt x="278404" y="-7195"/>
                  <a:pt x="279462" y="213"/>
                </a:cubicBezTo>
                <a:cubicBezTo>
                  <a:pt x="280520" y="7621"/>
                  <a:pt x="348783" y="235163"/>
                  <a:pt x="352487" y="270088"/>
                </a:cubicBezTo>
                <a:cubicBezTo>
                  <a:pt x="356191" y="305013"/>
                  <a:pt x="334495" y="244159"/>
                  <a:pt x="301687" y="209763"/>
                </a:cubicBezTo>
                <a:cubicBezTo>
                  <a:pt x="268879" y="175367"/>
                  <a:pt x="176804" y="76942"/>
                  <a:pt x="155637" y="63713"/>
                </a:cubicBezTo>
                <a:cubicBezTo>
                  <a:pt x="134470" y="50484"/>
                  <a:pt x="175216" y="120334"/>
                  <a:pt x="174687" y="130388"/>
                </a:cubicBezTo>
                <a:cubicBezTo>
                  <a:pt x="174158" y="140442"/>
                  <a:pt x="158283" y="122451"/>
                  <a:pt x="152462" y="124038"/>
                </a:cubicBezTo>
                <a:cubicBezTo>
                  <a:pt x="146641" y="125626"/>
                  <a:pt x="164104" y="149438"/>
                  <a:pt x="139762" y="139913"/>
                </a:cubicBezTo>
                <a:cubicBezTo>
                  <a:pt x="115420" y="130388"/>
                  <a:pt x="-3113" y="53130"/>
                  <a:pt x="62" y="54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BD055FD7-C981-4304-5730-C294045036B2}"/>
              </a:ext>
            </a:extLst>
          </p:cNvPr>
          <p:cNvSpPr/>
          <p:nvPr/>
        </p:nvSpPr>
        <p:spPr>
          <a:xfrm>
            <a:off x="4582384" y="3514721"/>
            <a:ext cx="72480" cy="144256"/>
          </a:xfrm>
          <a:custGeom>
            <a:avLst/>
            <a:gdLst>
              <a:gd name="connsiteX0" fmla="*/ 72166 w 72480"/>
              <a:gd name="connsiteY0" fmla="*/ 4 h 144256"/>
              <a:gd name="connsiteX1" fmla="*/ 27716 w 72480"/>
              <a:gd name="connsiteY1" fmla="*/ 69854 h 144256"/>
              <a:gd name="connsiteX2" fmla="*/ 18191 w 72480"/>
              <a:gd name="connsiteY2" fmla="*/ 142879 h 144256"/>
              <a:gd name="connsiteX3" fmla="*/ 18191 w 72480"/>
              <a:gd name="connsiteY3" fmla="*/ 114304 h 144256"/>
              <a:gd name="connsiteX4" fmla="*/ 2316 w 72480"/>
              <a:gd name="connsiteY4" fmla="*/ 73029 h 144256"/>
              <a:gd name="connsiteX5" fmla="*/ 72166 w 72480"/>
              <a:gd name="connsiteY5" fmla="*/ 4 h 144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480" h="144256">
                <a:moveTo>
                  <a:pt x="72166" y="4"/>
                </a:moveTo>
                <a:cubicBezTo>
                  <a:pt x="76399" y="-525"/>
                  <a:pt x="36712" y="46042"/>
                  <a:pt x="27716" y="69854"/>
                </a:cubicBezTo>
                <a:cubicBezTo>
                  <a:pt x="18720" y="93666"/>
                  <a:pt x="19778" y="135471"/>
                  <a:pt x="18191" y="142879"/>
                </a:cubicBezTo>
                <a:cubicBezTo>
                  <a:pt x="16604" y="150287"/>
                  <a:pt x="20837" y="125946"/>
                  <a:pt x="18191" y="114304"/>
                </a:cubicBezTo>
                <a:cubicBezTo>
                  <a:pt x="15545" y="102662"/>
                  <a:pt x="-7209" y="88904"/>
                  <a:pt x="2316" y="73029"/>
                </a:cubicBezTo>
                <a:cubicBezTo>
                  <a:pt x="11841" y="57154"/>
                  <a:pt x="67933" y="533"/>
                  <a:pt x="72166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4A637E46-7B98-93EF-017F-B31CB9058B78}"/>
              </a:ext>
            </a:extLst>
          </p:cNvPr>
          <p:cNvSpPr/>
          <p:nvPr/>
        </p:nvSpPr>
        <p:spPr>
          <a:xfrm>
            <a:off x="4822450" y="3278241"/>
            <a:ext cx="251933" cy="700354"/>
          </a:xfrm>
          <a:custGeom>
            <a:avLst/>
            <a:gdLst>
              <a:gd name="connsiteX0" fmla="*/ 375 w 251933"/>
              <a:gd name="connsiteY0" fmla="*/ 1534 h 700354"/>
              <a:gd name="connsiteX1" fmla="*/ 60700 w 251933"/>
              <a:gd name="connsiteY1" fmla="*/ 458734 h 700354"/>
              <a:gd name="connsiteX2" fmla="*/ 63875 w 251933"/>
              <a:gd name="connsiteY2" fmla="*/ 373009 h 700354"/>
              <a:gd name="connsiteX3" fmla="*/ 92450 w 251933"/>
              <a:gd name="connsiteY3" fmla="*/ 509534 h 700354"/>
              <a:gd name="connsiteX4" fmla="*/ 101975 w 251933"/>
              <a:gd name="connsiteY4" fmla="*/ 468259 h 700354"/>
              <a:gd name="connsiteX5" fmla="*/ 251200 w 251933"/>
              <a:gd name="connsiteY5" fmla="*/ 700034 h 700354"/>
              <a:gd name="connsiteX6" fmla="*/ 155950 w 251933"/>
              <a:gd name="connsiteY6" fmla="*/ 515884 h 700354"/>
              <a:gd name="connsiteX7" fmla="*/ 82925 w 251933"/>
              <a:gd name="connsiteY7" fmla="*/ 398409 h 700354"/>
              <a:gd name="connsiteX8" fmla="*/ 54350 w 251933"/>
              <a:gd name="connsiteY8" fmla="*/ 230134 h 700354"/>
              <a:gd name="connsiteX9" fmla="*/ 57525 w 251933"/>
              <a:gd name="connsiteY9" fmla="*/ 439684 h 700354"/>
              <a:gd name="connsiteX10" fmla="*/ 44825 w 251933"/>
              <a:gd name="connsiteY10" fmla="*/ 233309 h 700354"/>
              <a:gd name="connsiteX11" fmla="*/ 35300 w 251933"/>
              <a:gd name="connsiteY11" fmla="*/ 306334 h 700354"/>
              <a:gd name="connsiteX12" fmla="*/ 375 w 251933"/>
              <a:gd name="connsiteY12" fmla="*/ 1534 h 700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1933" h="700354">
                <a:moveTo>
                  <a:pt x="375" y="1534"/>
                </a:moveTo>
                <a:cubicBezTo>
                  <a:pt x="4608" y="26934"/>
                  <a:pt x="50117" y="396822"/>
                  <a:pt x="60700" y="458734"/>
                </a:cubicBezTo>
                <a:cubicBezTo>
                  <a:pt x="71283" y="520646"/>
                  <a:pt x="58583" y="364542"/>
                  <a:pt x="63875" y="373009"/>
                </a:cubicBezTo>
                <a:cubicBezTo>
                  <a:pt x="69167" y="381476"/>
                  <a:pt x="86100" y="493659"/>
                  <a:pt x="92450" y="509534"/>
                </a:cubicBezTo>
                <a:cubicBezTo>
                  <a:pt x="98800" y="525409"/>
                  <a:pt x="75517" y="436509"/>
                  <a:pt x="101975" y="468259"/>
                </a:cubicBezTo>
                <a:cubicBezTo>
                  <a:pt x="128433" y="500009"/>
                  <a:pt x="242204" y="692097"/>
                  <a:pt x="251200" y="700034"/>
                </a:cubicBezTo>
                <a:cubicBezTo>
                  <a:pt x="260196" y="707972"/>
                  <a:pt x="183996" y="566155"/>
                  <a:pt x="155950" y="515884"/>
                </a:cubicBezTo>
                <a:cubicBezTo>
                  <a:pt x="127904" y="465613"/>
                  <a:pt x="99858" y="446034"/>
                  <a:pt x="82925" y="398409"/>
                </a:cubicBezTo>
                <a:cubicBezTo>
                  <a:pt x="65992" y="350784"/>
                  <a:pt x="58583" y="223255"/>
                  <a:pt x="54350" y="230134"/>
                </a:cubicBezTo>
                <a:cubicBezTo>
                  <a:pt x="50117" y="237013"/>
                  <a:pt x="59112" y="439155"/>
                  <a:pt x="57525" y="439684"/>
                </a:cubicBezTo>
                <a:cubicBezTo>
                  <a:pt x="55938" y="440213"/>
                  <a:pt x="48529" y="255534"/>
                  <a:pt x="44825" y="233309"/>
                </a:cubicBezTo>
                <a:cubicBezTo>
                  <a:pt x="41121" y="211084"/>
                  <a:pt x="41650" y="338613"/>
                  <a:pt x="35300" y="306334"/>
                </a:cubicBezTo>
                <a:cubicBezTo>
                  <a:pt x="28950" y="274055"/>
                  <a:pt x="-3858" y="-23866"/>
                  <a:pt x="375" y="15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64096452-F2CE-DA05-24AE-21F4A933228A}"/>
              </a:ext>
            </a:extLst>
          </p:cNvPr>
          <p:cNvSpPr/>
          <p:nvPr/>
        </p:nvSpPr>
        <p:spPr>
          <a:xfrm>
            <a:off x="4473163" y="3686169"/>
            <a:ext cx="52482" cy="169645"/>
          </a:xfrm>
          <a:custGeom>
            <a:avLst/>
            <a:gdLst>
              <a:gd name="connsiteX0" fmla="*/ 28987 w 52482"/>
              <a:gd name="connsiteY0" fmla="*/ 6 h 169645"/>
              <a:gd name="connsiteX1" fmla="*/ 19462 w 52482"/>
              <a:gd name="connsiteY1" fmla="*/ 60331 h 169645"/>
              <a:gd name="connsiteX2" fmla="*/ 51212 w 52482"/>
              <a:gd name="connsiteY2" fmla="*/ 168281 h 169645"/>
              <a:gd name="connsiteX3" fmla="*/ 41687 w 52482"/>
              <a:gd name="connsiteY3" fmla="*/ 117481 h 169645"/>
              <a:gd name="connsiteX4" fmla="*/ 412 w 52482"/>
              <a:gd name="connsiteY4" fmla="*/ 63506 h 169645"/>
              <a:gd name="connsiteX5" fmla="*/ 28987 w 52482"/>
              <a:gd name="connsiteY5" fmla="*/ 6 h 169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482" h="169645">
                <a:moveTo>
                  <a:pt x="28987" y="6"/>
                </a:moveTo>
                <a:cubicBezTo>
                  <a:pt x="32162" y="-523"/>
                  <a:pt x="15758" y="32285"/>
                  <a:pt x="19462" y="60331"/>
                </a:cubicBezTo>
                <a:cubicBezTo>
                  <a:pt x="23166" y="88377"/>
                  <a:pt x="47508" y="158756"/>
                  <a:pt x="51212" y="168281"/>
                </a:cubicBezTo>
                <a:cubicBezTo>
                  <a:pt x="54916" y="177806"/>
                  <a:pt x="50154" y="134943"/>
                  <a:pt x="41687" y="117481"/>
                </a:cubicBezTo>
                <a:cubicBezTo>
                  <a:pt x="33220" y="100019"/>
                  <a:pt x="4645" y="77793"/>
                  <a:pt x="412" y="63506"/>
                </a:cubicBezTo>
                <a:cubicBezTo>
                  <a:pt x="-3821" y="49219"/>
                  <a:pt x="25812" y="535"/>
                  <a:pt x="28987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953E3D09-0E0C-9320-FDF8-8A8D090A26AB}"/>
              </a:ext>
            </a:extLst>
          </p:cNvPr>
          <p:cNvSpPr/>
          <p:nvPr/>
        </p:nvSpPr>
        <p:spPr>
          <a:xfrm>
            <a:off x="3151851" y="3825615"/>
            <a:ext cx="781990" cy="159050"/>
          </a:xfrm>
          <a:custGeom>
            <a:avLst/>
            <a:gdLst>
              <a:gd name="connsiteX0" fmla="*/ 4099 w 781990"/>
              <a:gd name="connsiteY0" fmla="*/ 82810 h 159050"/>
              <a:gd name="connsiteX1" fmla="*/ 337474 w 781990"/>
              <a:gd name="connsiteY1" fmla="*/ 35185 h 159050"/>
              <a:gd name="connsiteX2" fmla="*/ 296199 w 781990"/>
              <a:gd name="connsiteY2" fmla="*/ 19310 h 159050"/>
              <a:gd name="connsiteX3" fmla="*/ 613699 w 781990"/>
              <a:gd name="connsiteY3" fmla="*/ 111385 h 159050"/>
              <a:gd name="connsiteX4" fmla="*/ 594649 w 781990"/>
              <a:gd name="connsiteY4" fmla="*/ 82810 h 159050"/>
              <a:gd name="connsiteX5" fmla="*/ 781974 w 781990"/>
              <a:gd name="connsiteY5" fmla="*/ 159010 h 159050"/>
              <a:gd name="connsiteX6" fmla="*/ 604174 w 781990"/>
              <a:gd name="connsiteY6" fmla="*/ 92335 h 159050"/>
              <a:gd name="connsiteX7" fmla="*/ 400974 w 781990"/>
              <a:gd name="connsiteY7" fmla="*/ 25660 h 159050"/>
              <a:gd name="connsiteX8" fmla="*/ 493049 w 781990"/>
              <a:gd name="connsiteY8" fmla="*/ 79635 h 159050"/>
              <a:gd name="connsiteX9" fmla="*/ 315249 w 781990"/>
              <a:gd name="connsiteY9" fmla="*/ 22485 h 159050"/>
              <a:gd name="connsiteX10" fmla="*/ 172374 w 781990"/>
              <a:gd name="connsiteY10" fmla="*/ 260 h 159050"/>
              <a:gd name="connsiteX11" fmla="*/ 289849 w 781990"/>
              <a:gd name="connsiteY11" fmla="*/ 35185 h 159050"/>
              <a:gd name="connsiteX12" fmla="*/ 159674 w 781990"/>
              <a:gd name="connsiteY12" fmla="*/ 54235 h 159050"/>
              <a:gd name="connsiteX13" fmla="*/ 4099 w 781990"/>
              <a:gd name="connsiteY13" fmla="*/ 82810 h 15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1990" h="159050">
                <a:moveTo>
                  <a:pt x="4099" y="82810"/>
                </a:moveTo>
                <a:cubicBezTo>
                  <a:pt x="33732" y="79635"/>
                  <a:pt x="288791" y="45768"/>
                  <a:pt x="337474" y="35185"/>
                </a:cubicBezTo>
                <a:cubicBezTo>
                  <a:pt x="386157" y="24602"/>
                  <a:pt x="250162" y="6610"/>
                  <a:pt x="296199" y="19310"/>
                </a:cubicBezTo>
                <a:cubicBezTo>
                  <a:pt x="342236" y="32010"/>
                  <a:pt x="563957" y="100802"/>
                  <a:pt x="613699" y="111385"/>
                </a:cubicBezTo>
                <a:cubicBezTo>
                  <a:pt x="663441" y="121968"/>
                  <a:pt x="566603" y="74872"/>
                  <a:pt x="594649" y="82810"/>
                </a:cubicBezTo>
                <a:cubicBezTo>
                  <a:pt x="622695" y="90748"/>
                  <a:pt x="780387" y="157423"/>
                  <a:pt x="781974" y="159010"/>
                </a:cubicBezTo>
                <a:cubicBezTo>
                  <a:pt x="783561" y="160597"/>
                  <a:pt x="667674" y="114560"/>
                  <a:pt x="604174" y="92335"/>
                </a:cubicBezTo>
                <a:cubicBezTo>
                  <a:pt x="540674" y="70110"/>
                  <a:pt x="419495" y="27777"/>
                  <a:pt x="400974" y="25660"/>
                </a:cubicBezTo>
                <a:cubicBezTo>
                  <a:pt x="382453" y="23543"/>
                  <a:pt x="507337" y="80164"/>
                  <a:pt x="493049" y="79635"/>
                </a:cubicBezTo>
                <a:cubicBezTo>
                  <a:pt x="478762" y="79106"/>
                  <a:pt x="368695" y="35714"/>
                  <a:pt x="315249" y="22485"/>
                </a:cubicBezTo>
                <a:cubicBezTo>
                  <a:pt x="261803" y="9256"/>
                  <a:pt x="176607" y="-1857"/>
                  <a:pt x="172374" y="260"/>
                </a:cubicBezTo>
                <a:cubicBezTo>
                  <a:pt x="168141" y="2377"/>
                  <a:pt x="291966" y="26189"/>
                  <a:pt x="289849" y="35185"/>
                </a:cubicBezTo>
                <a:cubicBezTo>
                  <a:pt x="287732" y="44181"/>
                  <a:pt x="205711" y="48414"/>
                  <a:pt x="159674" y="54235"/>
                </a:cubicBezTo>
                <a:cubicBezTo>
                  <a:pt x="113637" y="60056"/>
                  <a:pt x="-25534" y="85985"/>
                  <a:pt x="4099" y="82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0CA0BCB5-D1A0-83AC-13A0-9A9401F3EB57}"/>
              </a:ext>
            </a:extLst>
          </p:cNvPr>
          <p:cNvSpPr/>
          <p:nvPr/>
        </p:nvSpPr>
        <p:spPr>
          <a:xfrm>
            <a:off x="3119630" y="3925824"/>
            <a:ext cx="496710" cy="61976"/>
          </a:xfrm>
          <a:custGeom>
            <a:avLst/>
            <a:gdLst>
              <a:gd name="connsiteX0" fmla="*/ 1395 w 496710"/>
              <a:gd name="connsiteY0" fmla="*/ 61976 h 61976"/>
              <a:gd name="connsiteX1" fmla="*/ 344295 w 496710"/>
              <a:gd name="connsiteY1" fmla="*/ 36576 h 61976"/>
              <a:gd name="connsiteX2" fmla="*/ 353820 w 496710"/>
              <a:gd name="connsiteY2" fmla="*/ 8001 h 61976"/>
              <a:gd name="connsiteX3" fmla="*/ 496695 w 496710"/>
              <a:gd name="connsiteY3" fmla="*/ 30226 h 61976"/>
              <a:gd name="connsiteX4" fmla="*/ 344295 w 496710"/>
              <a:gd name="connsiteY4" fmla="*/ 4826 h 61976"/>
              <a:gd name="connsiteX5" fmla="*/ 207770 w 496710"/>
              <a:gd name="connsiteY5" fmla="*/ 1651 h 61976"/>
              <a:gd name="connsiteX6" fmla="*/ 372870 w 496710"/>
              <a:gd name="connsiteY6" fmla="*/ 23876 h 61976"/>
              <a:gd name="connsiteX7" fmla="*/ 214120 w 496710"/>
              <a:gd name="connsiteY7" fmla="*/ 23876 h 61976"/>
              <a:gd name="connsiteX8" fmla="*/ 274445 w 496710"/>
              <a:gd name="connsiteY8" fmla="*/ 30226 h 61976"/>
              <a:gd name="connsiteX9" fmla="*/ 223645 w 496710"/>
              <a:gd name="connsiteY9" fmla="*/ 36576 h 61976"/>
              <a:gd name="connsiteX10" fmla="*/ 1395 w 496710"/>
              <a:gd name="connsiteY10" fmla="*/ 61976 h 61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6710" h="61976">
                <a:moveTo>
                  <a:pt x="1395" y="61976"/>
                </a:moveTo>
                <a:cubicBezTo>
                  <a:pt x="21503" y="61976"/>
                  <a:pt x="285558" y="45572"/>
                  <a:pt x="344295" y="36576"/>
                </a:cubicBezTo>
                <a:cubicBezTo>
                  <a:pt x="403032" y="27580"/>
                  <a:pt x="328420" y="9059"/>
                  <a:pt x="353820" y="8001"/>
                </a:cubicBezTo>
                <a:cubicBezTo>
                  <a:pt x="379220" y="6943"/>
                  <a:pt x="498282" y="30755"/>
                  <a:pt x="496695" y="30226"/>
                </a:cubicBezTo>
                <a:cubicBezTo>
                  <a:pt x="495108" y="29697"/>
                  <a:pt x="392449" y="9588"/>
                  <a:pt x="344295" y="4826"/>
                </a:cubicBezTo>
                <a:cubicBezTo>
                  <a:pt x="296141" y="64"/>
                  <a:pt x="203008" y="-1524"/>
                  <a:pt x="207770" y="1651"/>
                </a:cubicBezTo>
                <a:cubicBezTo>
                  <a:pt x="212532" y="4826"/>
                  <a:pt x="371812" y="20172"/>
                  <a:pt x="372870" y="23876"/>
                </a:cubicBezTo>
                <a:cubicBezTo>
                  <a:pt x="373928" y="27580"/>
                  <a:pt x="230524" y="22818"/>
                  <a:pt x="214120" y="23876"/>
                </a:cubicBezTo>
                <a:cubicBezTo>
                  <a:pt x="197716" y="24934"/>
                  <a:pt x="272857" y="28109"/>
                  <a:pt x="274445" y="30226"/>
                </a:cubicBezTo>
                <a:cubicBezTo>
                  <a:pt x="276033" y="32343"/>
                  <a:pt x="262803" y="33930"/>
                  <a:pt x="223645" y="36576"/>
                </a:cubicBezTo>
                <a:cubicBezTo>
                  <a:pt x="184487" y="39222"/>
                  <a:pt x="-18713" y="61976"/>
                  <a:pt x="1395" y="619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41F8AE0F-236C-540D-6DB1-07D26BD6651C}"/>
              </a:ext>
            </a:extLst>
          </p:cNvPr>
          <p:cNvSpPr/>
          <p:nvPr/>
        </p:nvSpPr>
        <p:spPr>
          <a:xfrm>
            <a:off x="4067087" y="4102100"/>
            <a:ext cx="209996" cy="261858"/>
          </a:xfrm>
          <a:custGeom>
            <a:avLst/>
            <a:gdLst>
              <a:gd name="connsiteX0" fmla="*/ 200113 w 209996"/>
              <a:gd name="connsiteY0" fmla="*/ 12700 h 261858"/>
              <a:gd name="connsiteX1" fmla="*/ 209638 w 209996"/>
              <a:gd name="connsiteY1" fmla="*/ 257175 h 261858"/>
              <a:gd name="connsiteX2" fmla="*/ 196938 w 209996"/>
              <a:gd name="connsiteY2" fmla="*/ 165100 h 261858"/>
              <a:gd name="connsiteX3" fmla="*/ 104863 w 209996"/>
              <a:gd name="connsiteY3" fmla="*/ 60325 h 261858"/>
              <a:gd name="connsiteX4" fmla="*/ 177888 w 209996"/>
              <a:gd name="connsiteY4" fmla="*/ 193675 h 261858"/>
              <a:gd name="connsiteX5" fmla="*/ 50888 w 209996"/>
              <a:gd name="connsiteY5" fmla="*/ 92075 h 261858"/>
              <a:gd name="connsiteX6" fmla="*/ 88988 w 209996"/>
              <a:gd name="connsiteY6" fmla="*/ 158750 h 261858"/>
              <a:gd name="connsiteX7" fmla="*/ 88 w 209996"/>
              <a:gd name="connsiteY7" fmla="*/ 0 h 261858"/>
              <a:gd name="connsiteX8" fmla="*/ 108038 w 209996"/>
              <a:gd name="connsiteY8" fmla="*/ 158750 h 261858"/>
              <a:gd name="connsiteX9" fmla="*/ 162013 w 209996"/>
              <a:gd name="connsiteY9" fmla="*/ 161925 h 261858"/>
              <a:gd name="connsiteX10" fmla="*/ 187413 w 209996"/>
              <a:gd name="connsiteY10" fmla="*/ 203200 h 261858"/>
              <a:gd name="connsiteX11" fmla="*/ 203288 w 209996"/>
              <a:gd name="connsiteY11" fmla="*/ 136525 h 261858"/>
              <a:gd name="connsiteX12" fmla="*/ 200113 w 209996"/>
              <a:gd name="connsiteY12" fmla="*/ 12700 h 261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9996" h="261858">
                <a:moveTo>
                  <a:pt x="200113" y="12700"/>
                </a:moveTo>
                <a:cubicBezTo>
                  <a:pt x="201171" y="32808"/>
                  <a:pt x="210167" y="231775"/>
                  <a:pt x="209638" y="257175"/>
                </a:cubicBezTo>
                <a:cubicBezTo>
                  <a:pt x="209109" y="282575"/>
                  <a:pt x="214400" y="197908"/>
                  <a:pt x="196938" y="165100"/>
                </a:cubicBezTo>
                <a:cubicBezTo>
                  <a:pt x="179476" y="132292"/>
                  <a:pt x="108038" y="55563"/>
                  <a:pt x="104863" y="60325"/>
                </a:cubicBezTo>
                <a:cubicBezTo>
                  <a:pt x="101688" y="65087"/>
                  <a:pt x="186884" y="188383"/>
                  <a:pt x="177888" y="193675"/>
                </a:cubicBezTo>
                <a:cubicBezTo>
                  <a:pt x="168892" y="198967"/>
                  <a:pt x="65705" y="97896"/>
                  <a:pt x="50888" y="92075"/>
                </a:cubicBezTo>
                <a:cubicBezTo>
                  <a:pt x="36071" y="86254"/>
                  <a:pt x="97455" y="174096"/>
                  <a:pt x="88988" y="158750"/>
                </a:cubicBezTo>
                <a:cubicBezTo>
                  <a:pt x="80521" y="143404"/>
                  <a:pt x="-3087" y="0"/>
                  <a:pt x="88" y="0"/>
                </a:cubicBezTo>
                <a:cubicBezTo>
                  <a:pt x="3263" y="0"/>
                  <a:pt x="81051" y="131763"/>
                  <a:pt x="108038" y="158750"/>
                </a:cubicBezTo>
                <a:cubicBezTo>
                  <a:pt x="135025" y="185737"/>
                  <a:pt x="148784" y="154517"/>
                  <a:pt x="162013" y="161925"/>
                </a:cubicBezTo>
                <a:cubicBezTo>
                  <a:pt x="175242" y="169333"/>
                  <a:pt x="180534" y="207433"/>
                  <a:pt x="187413" y="203200"/>
                </a:cubicBezTo>
                <a:cubicBezTo>
                  <a:pt x="194292" y="198967"/>
                  <a:pt x="200642" y="161396"/>
                  <a:pt x="203288" y="136525"/>
                </a:cubicBezTo>
                <a:cubicBezTo>
                  <a:pt x="205934" y="111654"/>
                  <a:pt x="199055" y="-7408"/>
                  <a:pt x="200113" y="12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00FEF7F9-EA93-B8B8-2190-952B457FB93C}"/>
              </a:ext>
            </a:extLst>
          </p:cNvPr>
          <p:cNvSpPr/>
          <p:nvPr/>
        </p:nvSpPr>
        <p:spPr>
          <a:xfrm>
            <a:off x="4764597" y="4253927"/>
            <a:ext cx="496769" cy="459390"/>
          </a:xfrm>
          <a:custGeom>
            <a:avLst/>
            <a:gdLst>
              <a:gd name="connsiteX0" fmla="*/ 496378 w 496769"/>
              <a:gd name="connsiteY0" fmla="*/ 573 h 459390"/>
              <a:gd name="connsiteX1" fmla="*/ 99503 w 496769"/>
              <a:gd name="connsiteY1" fmla="*/ 327598 h 459390"/>
              <a:gd name="connsiteX2" fmla="*/ 188403 w 496769"/>
              <a:gd name="connsiteY2" fmla="*/ 264098 h 459390"/>
              <a:gd name="connsiteX3" fmla="*/ 1078 w 496769"/>
              <a:gd name="connsiteY3" fmla="*/ 457773 h 459390"/>
              <a:gd name="connsiteX4" fmla="*/ 290003 w 496769"/>
              <a:gd name="connsiteY4" fmla="*/ 137098 h 459390"/>
              <a:gd name="connsiteX5" fmla="*/ 175703 w 496769"/>
              <a:gd name="connsiteY5" fmla="*/ 245048 h 459390"/>
              <a:gd name="connsiteX6" fmla="*/ 496378 w 496769"/>
              <a:gd name="connsiteY6" fmla="*/ 573 h 459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6769" h="459390">
                <a:moveTo>
                  <a:pt x="496378" y="573"/>
                </a:moveTo>
                <a:cubicBezTo>
                  <a:pt x="483678" y="14331"/>
                  <a:pt x="150832" y="283677"/>
                  <a:pt x="99503" y="327598"/>
                </a:cubicBezTo>
                <a:cubicBezTo>
                  <a:pt x="48174" y="371519"/>
                  <a:pt x="204807" y="242402"/>
                  <a:pt x="188403" y="264098"/>
                </a:cubicBezTo>
                <a:cubicBezTo>
                  <a:pt x="171999" y="285794"/>
                  <a:pt x="-15855" y="478940"/>
                  <a:pt x="1078" y="457773"/>
                </a:cubicBezTo>
                <a:cubicBezTo>
                  <a:pt x="18011" y="436606"/>
                  <a:pt x="260899" y="172552"/>
                  <a:pt x="290003" y="137098"/>
                </a:cubicBezTo>
                <a:cubicBezTo>
                  <a:pt x="319107" y="101644"/>
                  <a:pt x="142895" y="265156"/>
                  <a:pt x="175703" y="245048"/>
                </a:cubicBezTo>
                <a:cubicBezTo>
                  <a:pt x="208511" y="224940"/>
                  <a:pt x="509078" y="-13185"/>
                  <a:pt x="496378" y="5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422C2063-D1E6-5E8F-4B3B-D9E92845C444}"/>
              </a:ext>
            </a:extLst>
          </p:cNvPr>
          <p:cNvSpPr/>
          <p:nvPr/>
        </p:nvSpPr>
        <p:spPr>
          <a:xfrm>
            <a:off x="3378647" y="2849193"/>
            <a:ext cx="291589" cy="257536"/>
          </a:xfrm>
          <a:custGeom>
            <a:avLst/>
            <a:gdLst>
              <a:gd name="connsiteX0" fmla="*/ 288478 w 291589"/>
              <a:gd name="connsiteY0" fmla="*/ 1957 h 257536"/>
              <a:gd name="connsiteX1" fmla="*/ 97978 w 291589"/>
              <a:gd name="connsiteY1" fmla="*/ 157532 h 257536"/>
              <a:gd name="connsiteX2" fmla="*/ 167828 w 291589"/>
              <a:gd name="connsiteY2" fmla="*/ 116257 h 257536"/>
              <a:gd name="connsiteX3" fmla="*/ 18603 w 291589"/>
              <a:gd name="connsiteY3" fmla="*/ 230557 h 257536"/>
              <a:gd name="connsiteX4" fmla="*/ 59878 w 291589"/>
              <a:gd name="connsiteY4" fmla="*/ 230557 h 257536"/>
              <a:gd name="connsiteX5" fmla="*/ 2728 w 291589"/>
              <a:gd name="connsiteY5" fmla="*/ 252782 h 257536"/>
              <a:gd name="connsiteX6" fmla="*/ 164653 w 291589"/>
              <a:gd name="connsiteY6" fmla="*/ 125782 h 257536"/>
              <a:gd name="connsiteX7" fmla="*/ 34478 w 291589"/>
              <a:gd name="connsiteY7" fmla="*/ 160707 h 257536"/>
              <a:gd name="connsiteX8" fmla="*/ 202753 w 291589"/>
              <a:gd name="connsiteY8" fmla="*/ 74982 h 257536"/>
              <a:gd name="connsiteX9" fmla="*/ 288478 w 291589"/>
              <a:gd name="connsiteY9" fmla="*/ 1957 h 25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1589" h="257536">
                <a:moveTo>
                  <a:pt x="288478" y="1957"/>
                </a:moveTo>
                <a:cubicBezTo>
                  <a:pt x="271016" y="15715"/>
                  <a:pt x="118086" y="138482"/>
                  <a:pt x="97978" y="157532"/>
                </a:cubicBezTo>
                <a:cubicBezTo>
                  <a:pt x="77870" y="176582"/>
                  <a:pt x="181057" y="104086"/>
                  <a:pt x="167828" y="116257"/>
                </a:cubicBezTo>
                <a:cubicBezTo>
                  <a:pt x="154599" y="128428"/>
                  <a:pt x="36595" y="211507"/>
                  <a:pt x="18603" y="230557"/>
                </a:cubicBezTo>
                <a:cubicBezTo>
                  <a:pt x="611" y="249607"/>
                  <a:pt x="62524" y="226853"/>
                  <a:pt x="59878" y="230557"/>
                </a:cubicBezTo>
                <a:cubicBezTo>
                  <a:pt x="57232" y="234261"/>
                  <a:pt x="-14734" y="270244"/>
                  <a:pt x="2728" y="252782"/>
                </a:cubicBezTo>
                <a:cubicBezTo>
                  <a:pt x="20190" y="235320"/>
                  <a:pt x="159361" y="141128"/>
                  <a:pt x="164653" y="125782"/>
                </a:cubicBezTo>
                <a:cubicBezTo>
                  <a:pt x="169945" y="110436"/>
                  <a:pt x="28128" y="169174"/>
                  <a:pt x="34478" y="160707"/>
                </a:cubicBezTo>
                <a:cubicBezTo>
                  <a:pt x="40828" y="152240"/>
                  <a:pt x="159361" y="99324"/>
                  <a:pt x="202753" y="74982"/>
                </a:cubicBezTo>
                <a:cubicBezTo>
                  <a:pt x="246145" y="50640"/>
                  <a:pt x="305940" y="-11801"/>
                  <a:pt x="288478" y="19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93E58E02-8714-85B2-2D55-6B2E3230B740}"/>
              </a:ext>
            </a:extLst>
          </p:cNvPr>
          <p:cNvSpPr/>
          <p:nvPr/>
        </p:nvSpPr>
        <p:spPr>
          <a:xfrm>
            <a:off x="3047666" y="3197347"/>
            <a:ext cx="381577" cy="419400"/>
          </a:xfrm>
          <a:custGeom>
            <a:avLst/>
            <a:gdLst>
              <a:gd name="connsiteX0" fmla="*/ 378159 w 381577"/>
              <a:gd name="connsiteY0" fmla="*/ 3053 h 419400"/>
              <a:gd name="connsiteX1" fmla="*/ 76534 w 381577"/>
              <a:gd name="connsiteY1" fmla="*/ 241178 h 419400"/>
              <a:gd name="connsiteX2" fmla="*/ 89234 w 381577"/>
              <a:gd name="connsiteY2" fmla="*/ 234828 h 419400"/>
              <a:gd name="connsiteX3" fmla="*/ 79709 w 381577"/>
              <a:gd name="connsiteY3" fmla="*/ 187203 h 419400"/>
              <a:gd name="connsiteX4" fmla="*/ 79709 w 381577"/>
              <a:gd name="connsiteY4" fmla="*/ 263403 h 419400"/>
              <a:gd name="connsiteX5" fmla="*/ 334 w 381577"/>
              <a:gd name="connsiteY5" fmla="*/ 333253 h 419400"/>
              <a:gd name="connsiteX6" fmla="*/ 114634 w 381577"/>
              <a:gd name="connsiteY6" fmla="*/ 276103 h 419400"/>
              <a:gd name="connsiteX7" fmla="*/ 44784 w 381577"/>
              <a:gd name="connsiteY7" fmla="*/ 418978 h 419400"/>
              <a:gd name="connsiteX8" fmla="*/ 114634 w 381577"/>
              <a:gd name="connsiteY8" fmla="*/ 222128 h 419400"/>
              <a:gd name="connsiteX9" fmla="*/ 54309 w 381577"/>
              <a:gd name="connsiteY9" fmla="*/ 291978 h 419400"/>
              <a:gd name="connsiteX10" fmla="*/ 194009 w 381577"/>
              <a:gd name="connsiteY10" fmla="*/ 9403 h 419400"/>
              <a:gd name="connsiteX11" fmla="*/ 98759 w 381577"/>
              <a:gd name="connsiteY11" fmla="*/ 190378 h 419400"/>
              <a:gd name="connsiteX12" fmla="*/ 228934 w 381577"/>
              <a:gd name="connsiteY12" fmla="*/ 111003 h 419400"/>
              <a:gd name="connsiteX13" fmla="*/ 378159 w 381577"/>
              <a:gd name="connsiteY13" fmla="*/ 3053 h 41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81577" h="419400">
                <a:moveTo>
                  <a:pt x="378159" y="3053"/>
                </a:moveTo>
                <a:cubicBezTo>
                  <a:pt x="352759" y="24749"/>
                  <a:pt x="76534" y="241178"/>
                  <a:pt x="76534" y="241178"/>
                </a:cubicBezTo>
                <a:cubicBezTo>
                  <a:pt x="28380" y="279807"/>
                  <a:pt x="88705" y="243824"/>
                  <a:pt x="89234" y="234828"/>
                </a:cubicBezTo>
                <a:cubicBezTo>
                  <a:pt x="89763" y="225832"/>
                  <a:pt x="81296" y="182441"/>
                  <a:pt x="79709" y="187203"/>
                </a:cubicBezTo>
                <a:cubicBezTo>
                  <a:pt x="78122" y="191965"/>
                  <a:pt x="92938" y="239061"/>
                  <a:pt x="79709" y="263403"/>
                </a:cubicBezTo>
                <a:cubicBezTo>
                  <a:pt x="66480" y="287745"/>
                  <a:pt x="-5487" y="331136"/>
                  <a:pt x="334" y="333253"/>
                </a:cubicBezTo>
                <a:cubicBezTo>
                  <a:pt x="6155" y="335370"/>
                  <a:pt x="107226" y="261816"/>
                  <a:pt x="114634" y="276103"/>
                </a:cubicBezTo>
                <a:cubicBezTo>
                  <a:pt x="122042" y="290390"/>
                  <a:pt x="44784" y="427974"/>
                  <a:pt x="44784" y="418978"/>
                </a:cubicBezTo>
                <a:cubicBezTo>
                  <a:pt x="44784" y="409982"/>
                  <a:pt x="113047" y="243295"/>
                  <a:pt x="114634" y="222128"/>
                </a:cubicBezTo>
                <a:cubicBezTo>
                  <a:pt x="116221" y="200961"/>
                  <a:pt x="41080" y="327432"/>
                  <a:pt x="54309" y="291978"/>
                </a:cubicBezTo>
                <a:cubicBezTo>
                  <a:pt x="67538" y="256524"/>
                  <a:pt x="186601" y="26336"/>
                  <a:pt x="194009" y="9403"/>
                </a:cubicBezTo>
                <a:cubicBezTo>
                  <a:pt x="201417" y="-7530"/>
                  <a:pt x="92938" y="173445"/>
                  <a:pt x="98759" y="190378"/>
                </a:cubicBezTo>
                <a:cubicBezTo>
                  <a:pt x="104580" y="207311"/>
                  <a:pt x="177076" y="140636"/>
                  <a:pt x="228934" y="111003"/>
                </a:cubicBezTo>
                <a:cubicBezTo>
                  <a:pt x="280792" y="81370"/>
                  <a:pt x="403559" y="-18643"/>
                  <a:pt x="378159" y="30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425A091F-B5BA-48F6-9B8A-D1F65DE61F5F}"/>
              </a:ext>
            </a:extLst>
          </p:cNvPr>
          <p:cNvSpPr/>
          <p:nvPr/>
        </p:nvSpPr>
        <p:spPr>
          <a:xfrm>
            <a:off x="6216612" y="3336775"/>
            <a:ext cx="135047" cy="375285"/>
          </a:xfrm>
          <a:custGeom>
            <a:avLst/>
            <a:gdLst>
              <a:gd name="connsiteX0" fmla="*/ 38 w 135047"/>
              <a:gd name="connsiteY0" fmla="*/ 150 h 375285"/>
              <a:gd name="connsiteX1" fmla="*/ 114338 w 135047"/>
              <a:gd name="connsiteY1" fmla="*/ 117625 h 375285"/>
              <a:gd name="connsiteX2" fmla="*/ 79413 w 135047"/>
              <a:gd name="connsiteY2" fmla="*/ 190650 h 375285"/>
              <a:gd name="connsiteX3" fmla="*/ 92113 w 135047"/>
              <a:gd name="connsiteY3" fmla="*/ 190650 h 375285"/>
              <a:gd name="connsiteX4" fmla="*/ 63538 w 135047"/>
              <a:gd name="connsiteY4" fmla="*/ 260500 h 375285"/>
              <a:gd name="connsiteX5" fmla="*/ 38138 w 135047"/>
              <a:gd name="connsiteY5" fmla="*/ 374800 h 375285"/>
              <a:gd name="connsiteX6" fmla="*/ 82588 w 135047"/>
              <a:gd name="connsiteY6" fmla="*/ 212875 h 375285"/>
              <a:gd name="connsiteX7" fmla="*/ 130213 w 135047"/>
              <a:gd name="connsiteY7" fmla="*/ 133500 h 375285"/>
              <a:gd name="connsiteX8" fmla="*/ 130213 w 135047"/>
              <a:gd name="connsiteY8" fmla="*/ 89050 h 375285"/>
              <a:gd name="connsiteX9" fmla="*/ 101638 w 135047"/>
              <a:gd name="connsiteY9" fmla="*/ 92225 h 375285"/>
              <a:gd name="connsiteX10" fmla="*/ 38 w 135047"/>
              <a:gd name="connsiteY10" fmla="*/ 150 h 375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5047" h="375285">
                <a:moveTo>
                  <a:pt x="38" y="150"/>
                </a:moveTo>
                <a:cubicBezTo>
                  <a:pt x="2155" y="4383"/>
                  <a:pt x="101109" y="85875"/>
                  <a:pt x="114338" y="117625"/>
                </a:cubicBezTo>
                <a:cubicBezTo>
                  <a:pt x="127567" y="149375"/>
                  <a:pt x="83117" y="178479"/>
                  <a:pt x="79413" y="190650"/>
                </a:cubicBezTo>
                <a:cubicBezTo>
                  <a:pt x="75709" y="202821"/>
                  <a:pt x="94759" y="179008"/>
                  <a:pt x="92113" y="190650"/>
                </a:cubicBezTo>
                <a:cubicBezTo>
                  <a:pt x="89467" y="202292"/>
                  <a:pt x="72534" y="229808"/>
                  <a:pt x="63538" y="260500"/>
                </a:cubicBezTo>
                <a:cubicBezTo>
                  <a:pt x="54542" y="291192"/>
                  <a:pt x="34963" y="382738"/>
                  <a:pt x="38138" y="374800"/>
                </a:cubicBezTo>
                <a:cubicBezTo>
                  <a:pt x="41313" y="366862"/>
                  <a:pt x="67242" y="253092"/>
                  <a:pt x="82588" y="212875"/>
                </a:cubicBezTo>
                <a:cubicBezTo>
                  <a:pt x="97934" y="172658"/>
                  <a:pt x="122276" y="154138"/>
                  <a:pt x="130213" y="133500"/>
                </a:cubicBezTo>
                <a:cubicBezTo>
                  <a:pt x="138151" y="112863"/>
                  <a:pt x="134975" y="95929"/>
                  <a:pt x="130213" y="89050"/>
                </a:cubicBezTo>
                <a:cubicBezTo>
                  <a:pt x="125451" y="82171"/>
                  <a:pt x="119630" y="102279"/>
                  <a:pt x="101638" y="92225"/>
                </a:cubicBezTo>
                <a:cubicBezTo>
                  <a:pt x="83646" y="82171"/>
                  <a:pt x="-2079" y="-4083"/>
                  <a:pt x="38" y="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CB6E7D90-3AA1-6EAB-DFAC-7737A9A15ECA}"/>
              </a:ext>
            </a:extLst>
          </p:cNvPr>
          <p:cNvSpPr/>
          <p:nvPr/>
        </p:nvSpPr>
        <p:spPr>
          <a:xfrm>
            <a:off x="5029266" y="2805580"/>
            <a:ext cx="213515" cy="303074"/>
          </a:xfrm>
          <a:custGeom>
            <a:avLst/>
            <a:gdLst>
              <a:gd name="connsiteX0" fmla="*/ 85659 w 213515"/>
              <a:gd name="connsiteY0" fmla="*/ 128120 h 303074"/>
              <a:gd name="connsiteX1" fmla="*/ 3109 w 213515"/>
              <a:gd name="connsiteY1" fmla="*/ 4295 h 303074"/>
              <a:gd name="connsiteX2" fmla="*/ 199959 w 213515"/>
              <a:gd name="connsiteY2" fmla="*/ 293220 h 303074"/>
              <a:gd name="connsiteX3" fmla="*/ 193609 w 213515"/>
              <a:gd name="connsiteY3" fmla="*/ 236070 h 303074"/>
              <a:gd name="connsiteX4" fmla="*/ 171384 w 213515"/>
              <a:gd name="connsiteY4" fmla="*/ 239245 h 303074"/>
              <a:gd name="connsiteX5" fmla="*/ 85659 w 213515"/>
              <a:gd name="connsiteY5" fmla="*/ 128120 h 303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515" h="303074">
                <a:moveTo>
                  <a:pt x="85659" y="128120"/>
                </a:moveTo>
                <a:cubicBezTo>
                  <a:pt x="57613" y="88962"/>
                  <a:pt x="-15941" y="-23222"/>
                  <a:pt x="3109" y="4295"/>
                </a:cubicBezTo>
                <a:cubicBezTo>
                  <a:pt x="22159" y="31812"/>
                  <a:pt x="168209" y="254591"/>
                  <a:pt x="199959" y="293220"/>
                </a:cubicBezTo>
                <a:cubicBezTo>
                  <a:pt x="231709" y="331849"/>
                  <a:pt x="198371" y="245066"/>
                  <a:pt x="193609" y="236070"/>
                </a:cubicBezTo>
                <a:cubicBezTo>
                  <a:pt x="188847" y="227074"/>
                  <a:pt x="184613" y="251945"/>
                  <a:pt x="171384" y="239245"/>
                </a:cubicBezTo>
                <a:cubicBezTo>
                  <a:pt x="158155" y="226545"/>
                  <a:pt x="113705" y="167278"/>
                  <a:pt x="85659" y="128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B9024D33-ACCD-FEBD-9E89-58A261EC7265}"/>
              </a:ext>
            </a:extLst>
          </p:cNvPr>
          <p:cNvSpPr/>
          <p:nvPr/>
        </p:nvSpPr>
        <p:spPr>
          <a:xfrm>
            <a:off x="4616682" y="2765612"/>
            <a:ext cx="170698" cy="723630"/>
          </a:xfrm>
          <a:custGeom>
            <a:avLst/>
            <a:gdLst>
              <a:gd name="connsiteX0" fmla="*/ 2943 w 170698"/>
              <a:gd name="connsiteY0" fmla="*/ 2988 h 723630"/>
              <a:gd name="connsiteX1" fmla="*/ 44218 w 170698"/>
              <a:gd name="connsiteY1" fmla="*/ 463363 h 723630"/>
              <a:gd name="connsiteX2" fmla="*/ 72793 w 170698"/>
              <a:gd name="connsiteY2" fmla="*/ 387163 h 723630"/>
              <a:gd name="connsiteX3" fmla="*/ 158518 w 170698"/>
              <a:gd name="connsiteY3" fmla="*/ 720538 h 723630"/>
              <a:gd name="connsiteX4" fmla="*/ 161693 w 170698"/>
              <a:gd name="connsiteY4" fmla="*/ 501463 h 723630"/>
              <a:gd name="connsiteX5" fmla="*/ 79143 w 170698"/>
              <a:gd name="connsiteY5" fmla="*/ 9338 h 723630"/>
              <a:gd name="connsiteX6" fmla="*/ 139468 w 170698"/>
              <a:gd name="connsiteY6" fmla="*/ 393513 h 723630"/>
              <a:gd name="connsiteX7" fmla="*/ 155343 w 170698"/>
              <a:gd name="connsiteY7" fmla="*/ 720538 h 723630"/>
              <a:gd name="connsiteX8" fmla="*/ 107718 w 170698"/>
              <a:gd name="connsiteY8" fmla="*/ 545913 h 723630"/>
              <a:gd name="connsiteX9" fmla="*/ 41043 w 170698"/>
              <a:gd name="connsiteY9" fmla="*/ 345888 h 723630"/>
              <a:gd name="connsiteX10" fmla="*/ 37868 w 170698"/>
              <a:gd name="connsiteY10" fmla="*/ 399863 h 723630"/>
              <a:gd name="connsiteX11" fmla="*/ 6118 w 170698"/>
              <a:gd name="connsiteY11" fmla="*/ 126813 h 723630"/>
              <a:gd name="connsiteX12" fmla="*/ 2943 w 170698"/>
              <a:gd name="connsiteY12" fmla="*/ 256988 h 723630"/>
              <a:gd name="connsiteX13" fmla="*/ 2943 w 170698"/>
              <a:gd name="connsiteY13" fmla="*/ 2988 h 72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0698" h="723630">
                <a:moveTo>
                  <a:pt x="2943" y="2988"/>
                </a:moveTo>
                <a:cubicBezTo>
                  <a:pt x="9822" y="37384"/>
                  <a:pt x="32576" y="399334"/>
                  <a:pt x="44218" y="463363"/>
                </a:cubicBezTo>
                <a:cubicBezTo>
                  <a:pt x="55860" y="527392"/>
                  <a:pt x="53743" y="344301"/>
                  <a:pt x="72793" y="387163"/>
                </a:cubicBezTo>
                <a:cubicBezTo>
                  <a:pt x="91843" y="430026"/>
                  <a:pt x="143701" y="701488"/>
                  <a:pt x="158518" y="720538"/>
                </a:cubicBezTo>
                <a:cubicBezTo>
                  <a:pt x="173335" y="739588"/>
                  <a:pt x="174922" y="619996"/>
                  <a:pt x="161693" y="501463"/>
                </a:cubicBezTo>
                <a:cubicBezTo>
                  <a:pt x="148464" y="382930"/>
                  <a:pt x="82847" y="27330"/>
                  <a:pt x="79143" y="9338"/>
                </a:cubicBezTo>
                <a:cubicBezTo>
                  <a:pt x="75439" y="-8654"/>
                  <a:pt x="126768" y="274980"/>
                  <a:pt x="139468" y="393513"/>
                </a:cubicBezTo>
                <a:cubicBezTo>
                  <a:pt x="152168" y="512046"/>
                  <a:pt x="160635" y="695138"/>
                  <a:pt x="155343" y="720538"/>
                </a:cubicBezTo>
                <a:cubicBezTo>
                  <a:pt x="150051" y="745938"/>
                  <a:pt x="126768" y="608355"/>
                  <a:pt x="107718" y="545913"/>
                </a:cubicBezTo>
                <a:cubicBezTo>
                  <a:pt x="88668" y="483471"/>
                  <a:pt x="52685" y="370230"/>
                  <a:pt x="41043" y="345888"/>
                </a:cubicBezTo>
                <a:cubicBezTo>
                  <a:pt x="29401" y="321546"/>
                  <a:pt x="43689" y="436375"/>
                  <a:pt x="37868" y="399863"/>
                </a:cubicBezTo>
                <a:cubicBezTo>
                  <a:pt x="32047" y="363351"/>
                  <a:pt x="11939" y="150626"/>
                  <a:pt x="6118" y="126813"/>
                </a:cubicBezTo>
                <a:cubicBezTo>
                  <a:pt x="297" y="103000"/>
                  <a:pt x="2414" y="271805"/>
                  <a:pt x="2943" y="256988"/>
                </a:cubicBezTo>
                <a:cubicBezTo>
                  <a:pt x="3472" y="242171"/>
                  <a:pt x="-3936" y="-31408"/>
                  <a:pt x="2943" y="29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AA08CB6D-C443-4335-9F66-FA2D0EC969ED}"/>
              </a:ext>
            </a:extLst>
          </p:cNvPr>
          <p:cNvSpPr/>
          <p:nvPr/>
        </p:nvSpPr>
        <p:spPr>
          <a:xfrm>
            <a:off x="4466817" y="2962013"/>
            <a:ext cx="60774" cy="162206"/>
          </a:xfrm>
          <a:custGeom>
            <a:avLst/>
            <a:gdLst>
              <a:gd name="connsiteX0" fmla="*/ 60733 w 60774"/>
              <a:gd name="connsiteY0" fmla="*/ 262 h 162206"/>
              <a:gd name="connsiteX1" fmla="*/ 3583 w 60774"/>
              <a:gd name="connsiteY1" fmla="*/ 98687 h 162206"/>
              <a:gd name="connsiteX2" fmla="*/ 6758 w 60774"/>
              <a:gd name="connsiteY2" fmla="*/ 162187 h 162206"/>
              <a:gd name="connsiteX3" fmla="*/ 13108 w 60774"/>
              <a:gd name="connsiteY3" fmla="*/ 105037 h 162206"/>
              <a:gd name="connsiteX4" fmla="*/ 13108 w 60774"/>
              <a:gd name="connsiteY4" fmla="*/ 70112 h 162206"/>
              <a:gd name="connsiteX5" fmla="*/ 60733 w 60774"/>
              <a:gd name="connsiteY5" fmla="*/ 262 h 162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774" h="162206">
                <a:moveTo>
                  <a:pt x="60733" y="262"/>
                </a:moveTo>
                <a:cubicBezTo>
                  <a:pt x="59146" y="5024"/>
                  <a:pt x="12579" y="71700"/>
                  <a:pt x="3583" y="98687"/>
                </a:cubicBezTo>
                <a:cubicBezTo>
                  <a:pt x="-5413" y="125674"/>
                  <a:pt x="5170" y="161129"/>
                  <a:pt x="6758" y="162187"/>
                </a:cubicBezTo>
                <a:cubicBezTo>
                  <a:pt x="8346" y="163245"/>
                  <a:pt x="12050" y="120383"/>
                  <a:pt x="13108" y="105037"/>
                </a:cubicBezTo>
                <a:cubicBezTo>
                  <a:pt x="14166" y="89691"/>
                  <a:pt x="7816" y="83341"/>
                  <a:pt x="13108" y="70112"/>
                </a:cubicBezTo>
                <a:cubicBezTo>
                  <a:pt x="18400" y="56883"/>
                  <a:pt x="62320" y="-4500"/>
                  <a:pt x="60733" y="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DEC6B4F4-EBC2-AC12-C74A-CA033708A604}"/>
              </a:ext>
            </a:extLst>
          </p:cNvPr>
          <p:cNvSpPr/>
          <p:nvPr/>
        </p:nvSpPr>
        <p:spPr>
          <a:xfrm>
            <a:off x="4546351" y="3006709"/>
            <a:ext cx="76830" cy="489555"/>
          </a:xfrm>
          <a:custGeom>
            <a:avLst/>
            <a:gdLst>
              <a:gd name="connsiteX0" fmla="*/ 249 w 76830"/>
              <a:gd name="connsiteY0" fmla="*/ 488966 h 489555"/>
              <a:gd name="connsiteX1" fmla="*/ 47874 w 76830"/>
              <a:gd name="connsiteY1" fmla="*/ 355616 h 489555"/>
              <a:gd name="connsiteX2" fmla="*/ 76449 w 76830"/>
              <a:gd name="connsiteY2" fmla="*/ 146066 h 489555"/>
              <a:gd name="connsiteX3" fmla="*/ 60574 w 76830"/>
              <a:gd name="connsiteY3" fmla="*/ 228616 h 489555"/>
              <a:gd name="connsiteX4" fmla="*/ 16124 w 76830"/>
              <a:gd name="connsiteY4" fmla="*/ 16 h 489555"/>
              <a:gd name="connsiteX5" fmla="*/ 66924 w 76830"/>
              <a:gd name="connsiteY5" fmla="*/ 241316 h 489555"/>
              <a:gd name="connsiteX6" fmla="*/ 70099 w 76830"/>
              <a:gd name="connsiteY6" fmla="*/ 304816 h 489555"/>
              <a:gd name="connsiteX7" fmla="*/ 249 w 76830"/>
              <a:gd name="connsiteY7" fmla="*/ 488966 h 489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830" h="489555">
                <a:moveTo>
                  <a:pt x="249" y="488966"/>
                </a:moveTo>
                <a:cubicBezTo>
                  <a:pt x="-3455" y="497433"/>
                  <a:pt x="35174" y="412766"/>
                  <a:pt x="47874" y="355616"/>
                </a:cubicBezTo>
                <a:cubicBezTo>
                  <a:pt x="60574" y="298466"/>
                  <a:pt x="74332" y="167233"/>
                  <a:pt x="76449" y="146066"/>
                </a:cubicBezTo>
                <a:cubicBezTo>
                  <a:pt x="78566" y="124899"/>
                  <a:pt x="70628" y="252958"/>
                  <a:pt x="60574" y="228616"/>
                </a:cubicBezTo>
                <a:cubicBezTo>
                  <a:pt x="50520" y="204274"/>
                  <a:pt x="15066" y="-2101"/>
                  <a:pt x="16124" y="16"/>
                </a:cubicBezTo>
                <a:cubicBezTo>
                  <a:pt x="17182" y="2133"/>
                  <a:pt x="57928" y="190516"/>
                  <a:pt x="66924" y="241316"/>
                </a:cubicBezTo>
                <a:cubicBezTo>
                  <a:pt x="75920" y="292116"/>
                  <a:pt x="82270" y="261954"/>
                  <a:pt x="70099" y="304816"/>
                </a:cubicBezTo>
                <a:cubicBezTo>
                  <a:pt x="57928" y="347678"/>
                  <a:pt x="3953" y="480499"/>
                  <a:pt x="249" y="4889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6AEA248C-5B80-F277-74DE-FE885095841E}"/>
              </a:ext>
            </a:extLst>
          </p:cNvPr>
          <p:cNvSpPr/>
          <p:nvPr/>
        </p:nvSpPr>
        <p:spPr>
          <a:xfrm>
            <a:off x="4426334" y="3552821"/>
            <a:ext cx="79137" cy="117484"/>
          </a:xfrm>
          <a:custGeom>
            <a:avLst/>
            <a:gdLst>
              <a:gd name="connsiteX0" fmla="*/ 78991 w 79137"/>
              <a:gd name="connsiteY0" fmla="*/ 4 h 117484"/>
              <a:gd name="connsiteX1" fmla="*/ 21841 w 79137"/>
              <a:gd name="connsiteY1" fmla="*/ 63504 h 117484"/>
              <a:gd name="connsiteX2" fmla="*/ 12316 w 79137"/>
              <a:gd name="connsiteY2" fmla="*/ 117479 h 117484"/>
              <a:gd name="connsiteX3" fmla="*/ 2791 w 79137"/>
              <a:gd name="connsiteY3" fmla="*/ 60329 h 117484"/>
              <a:gd name="connsiteX4" fmla="*/ 78991 w 79137"/>
              <a:gd name="connsiteY4" fmla="*/ 4 h 117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137" h="117484">
                <a:moveTo>
                  <a:pt x="78991" y="4"/>
                </a:moveTo>
                <a:cubicBezTo>
                  <a:pt x="82166" y="533"/>
                  <a:pt x="32953" y="43925"/>
                  <a:pt x="21841" y="63504"/>
                </a:cubicBezTo>
                <a:cubicBezTo>
                  <a:pt x="10729" y="83083"/>
                  <a:pt x="15491" y="118008"/>
                  <a:pt x="12316" y="117479"/>
                </a:cubicBezTo>
                <a:cubicBezTo>
                  <a:pt x="9141" y="116950"/>
                  <a:pt x="-6205" y="77792"/>
                  <a:pt x="2791" y="60329"/>
                </a:cubicBezTo>
                <a:cubicBezTo>
                  <a:pt x="11787" y="42867"/>
                  <a:pt x="75816" y="-525"/>
                  <a:pt x="78991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987FDE08-5C92-4E7F-5F06-55274939E91E}"/>
              </a:ext>
            </a:extLst>
          </p:cNvPr>
          <p:cNvSpPr/>
          <p:nvPr/>
        </p:nvSpPr>
        <p:spPr>
          <a:xfrm>
            <a:off x="4127332" y="3622523"/>
            <a:ext cx="251027" cy="93043"/>
          </a:xfrm>
          <a:custGeom>
            <a:avLst/>
            <a:gdLst>
              <a:gd name="connsiteX0" fmla="*/ 250993 w 251027"/>
              <a:gd name="connsiteY0" fmla="*/ 152 h 93043"/>
              <a:gd name="connsiteX1" fmla="*/ 190668 w 251027"/>
              <a:gd name="connsiteY1" fmla="*/ 82702 h 93043"/>
              <a:gd name="connsiteX2" fmla="*/ 203368 w 251027"/>
              <a:gd name="connsiteY2" fmla="*/ 89052 h 93043"/>
              <a:gd name="connsiteX3" fmla="*/ 149393 w 251027"/>
              <a:gd name="connsiteY3" fmla="*/ 57302 h 93043"/>
              <a:gd name="connsiteX4" fmla="*/ 168 w 251027"/>
              <a:gd name="connsiteY4" fmla="*/ 28727 h 93043"/>
              <a:gd name="connsiteX5" fmla="*/ 181143 w 251027"/>
              <a:gd name="connsiteY5" fmla="*/ 60477 h 93043"/>
              <a:gd name="connsiteX6" fmla="*/ 250993 w 251027"/>
              <a:gd name="connsiteY6" fmla="*/ 152 h 93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1027" h="93043">
                <a:moveTo>
                  <a:pt x="250993" y="152"/>
                </a:moveTo>
                <a:cubicBezTo>
                  <a:pt x="252580" y="3856"/>
                  <a:pt x="198605" y="67885"/>
                  <a:pt x="190668" y="82702"/>
                </a:cubicBezTo>
                <a:cubicBezTo>
                  <a:pt x="182730" y="97519"/>
                  <a:pt x="210247" y="93285"/>
                  <a:pt x="203368" y="89052"/>
                </a:cubicBezTo>
                <a:cubicBezTo>
                  <a:pt x="196489" y="84819"/>
                  <a:pt x="183260" y="67356"/>
                  <a:pt x="149393" y="57302"/>
                </a:cubicBezTo>
                <a:cubicBezTo>
                  <a:pt x="115526" y="47248"/>
                  <a:pt x="-5124" y="28198"/>
                  <a:pt x="168" y="28727"/>
                </a:cubicBezTo>
                <a:cubicBezTo>
                  <a:pt x="5460" y="29256"/>
                  <a:pt x="142514" y="59419"/>
                  <a:pt x="181143" y="60477"/>
                </a:cubicBezTo>
                <a:cubicBezTo>
                  <a:pt x="219772" y="61535"/>
                  <a:pt x="249406" y="-3552"/>
                  <a:pt x="250993" y="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AD4F6121-77E2-879E-1F9B-B955824299DC}"/>
              </a:ext>
            </a:extLst>
          </p:cNvPr>
          <p:cNvSpPr/>
          <p:nvPr/>
        </p:nvSpPr>
        <p:spPr>
          <a:xfrm>
            <a:off x="3576855" y="3260618"/>
            <a:ext cx="525269" cy="211882"/>
          </a:xfrm>
          <a:custGeom>
            <a:avLst/>
            <a:gdLst>
              <a:gd name="connsiteX0" fmla="*/ 358 w 525269"/>
              <a:gd name="connsiteY0" fmla="*/ 75435 h 211882"/>
              <a:gd name="connsiteX1" fmla="*/ 261615 w 525269"/>
              <a:gd name="connsiteY1" fmla="*/ 50314 h 211882"/>
              <a:gd name="connsiteX2" fmla="*/ 281712 w 525269"/>
              <a:gd name="connsiteY2" fmla="*/ 25193 h 211882"/>
              <a:gd name="connsiteX3" fmla="*/ 392244 w 525269"/>
              <a:gd name="connsiteY3" fmla="*/ 95531 h 211882"/>
              <a:gd name="connsiteX4" fmla="*/ 331954 w 525269"/>
              <a:gd name="connsiteY4" fmla="*/ 45290 h 211882"/>
              <a:gd name="connsiteX5" fmla="*/ 522872 w 525269"/>
              <a:gd name="connsiteY5" fmla="*/ 211087 h 211882"/>
              <a:gd name="connsiteX6" fmla="*/ 432437 w 525269"/>
              <a:gd name="connsiteY6" fmla="*/ 105580 h 211882"/>
              <a:gd name="connsiteX7" fmla="*/ 331954 w 525269"/>
              <a:gd name="connsiteY7" fmla="*/ 45290 h 211882"/>
              <a:gd name="connsiteX8" fmla="*/ 115914 w 525269"/>
              <a:gd name="connsiteY8" fmla="*/ 72 h 211882"/>
              <a:gd name="connsiteX9" fmla="*/ 241519 w 525269"/>
              <a:gd name="connsiteY9" fmla="*/ 35241 h 211882"/>
              <a:gd name="connsiteX10" fmla="*/ 206349 w 525269"/>
              <a:gd name="connsiteY10" fmla="*/ 55338 h 211882"/>
              <a:gd name="connsiteX11" fmla="*/ 358 w 525269"/>
              <a:gd name="connsiteY11" fmla="*/ 75435 h 211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5269" h="211882">
                <a:moveTo>
                  <a:pt x="358" y="75435"/>
                </a:moveTo>
                <a:cubicBezTo>
                  <a:pt x="9569" y="74598"/>
                  <a:pt x="214723" y="58688"/>
                  <a:pt x="261615" y="50314"/>
                </a:cubicBezTo>
                <a:cubicBezTo>
                  <a:pt x="308507" y="41940"/>
                  <a:pt x="259941" y="17657"/>
                  <a:pt x="281712" y="25193"/>
                </a:cubicBezTo>
                <a:cubicBezTo>
                  <a:pt x="303483" y="32729"/>
                  <a:pt x="383870" y="92182"/>
                  <a:pt x="392244" y="95531"/>
                </a:cubicBezTo>
                <a:cubicBezTo>
                  <a:pt x="400618" y="98880"/>
                  <a:pt x="310183" y="26031"/>
                  <a:pt x="331954" y="45290"/>
                </a:cubicBezTo>
                <a:cubicBezTo>
                  <a:pt x="353725" y="64549"/>
                  <a:pt x="506125" y="201039"/>
                  <a:pt x="522872" y="211087"/>
                </a:cubicBezTo>
                <a:cubicBezTo>
                  <a:pt x="539619" y="221135"/>
                  <a:pt x="464257" y="133213"/>
                  <a:pt x="432437" y="105580"/>
                </a:cubicBezTo>
                <a:cubicBezTo>
                  <a:pt x="400617" y="77947"/>
                  <a:pt x="384708" y="62875"/>
                  <a:pt x="331954" y="45290"/>
                </a:cubicBezTo>
                <a:cubicBezTo>
                  <a:pt x="279200" y="27705"/>
                  <a:pt x="130986" y="1747"/>
                  <a:pt x="115914" y="72"/>
                </a:cubicBezTo>
                <a:cubicBezTo>
                  <a:pt x="100842" y="-1603"/>
                  <a:pt x="226447" y="26030"/>
                  <a:pt x="241519" y="35241"/>
                </a:cubicBezTo>
                <a:cubicBezTo>
                  <a:pt x="256592" y="44452"/>
                  <a:pt x="250729" y="50314"/>
                  <a:pt x="206349" y="55338"/>
                </a:cubicBezTo>
                <a:cubicBezTo>
                  <a:pt x="161969" y="60362"/>
                  <a:pt x="-8853" y="76272"/>
                  <a:pt x="358" y="754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A6BF5B63-9FF0-CE99-2B12-EDA1DB1534D7}"/>
              </a:ext>
            </a:extLst>
          </p:cNvPr>
          <p:cNvSpPr/>
          <p:nvPr/>
        </p:nvSpPr>
        <p:spPr>
          <a:xfrm>
            <a:off x="2823349" y="3240401"/>
            <a:ext cx="351950" cy="1133268"/>
          </a:xfrm>
          <a:custGeom>
            <a:avLst/>
            <a:gdLst>
              <a:gd name="connsiteX0" fmla="*/ 351930 w 351950"/>
              <a:gd name="connsiteY0" fmla="*/ 192 h 1133268"/>
              <a:gd name="connsiteX1" fmla="*/ 70576 w 351950"/>
              <a:gd name="connsiteY1" fmla="*/ 482513 h 1133268"/>
              <a:gd name="connsiteX2" fmla="*/ 166036 w 351950"/>
              <a:gd name="connsiteY2" fmla="*/ 377006 h 1133268"/>
              <a:gd name="connsiteX3" fmla="*/ 20335 w 351950"/>
              <a:gd name="connsiteY3" fmla="*/ 623190 h 1133268"/>
              <a:gd name="connsiteX4" fmla="*/ 238 w 351950"/>
              <a:gd name="connsiteY4" fmla="*/ 788988 h 1133268"/>
              <a:gd name="connsiteX5" fmla="*/ 10286 w 351950"/>
              <a:gd name="connsiteY5" fmla="*/ 763867 h 1133268"/>
              <a:gd name="connsiteX6" fmla="*/ 25359 w 351950"/>
              <a:gd name="connsiteY6" fmla="*/ 1020100 h 1133268"/>
              <a:gd name="connsiteX7" fmla="*/ 10286 w 351950"/>
              <a:gd name="connsiteY7" fmla="*/ 1130632 h 1133268"/>
              <a:gd name="connsiteX8" fmla="*/ 20335 w 351950"/>
              <a:gd name="connsiteY8" fmla="*/ 919617 h 1133268"/>
              <a:gd name="connsiteX9" fmla="*/ 35407 w 351950"/>
              <a:gd name="connsiteY9" fmla="*/ 638263 h 1133268"/>
              <a:gd name="connsiteX10" fmla="*/ 45455 w 351950"/>
              <a:gd name="connsiteY10" fmla="*/ 577973 h 1133268"/>
              <a:gd name="connsiteX11" fmla="*/ 140915 w 351950"/>
              <a:gd name="connsiteY11" fmla="*/ 291595 h 1133268"/>
              <a:gd name="connsiteX12" fmla="*/ 85649 w 351950"/>
              <a:gd name="connsiteY12" fmla="*/ 422223 h 1133268"/>
              <a:gd name="connsiteX13" fmla="*/ 351930 w 351950"/>
              <a:gd name="connsiteY13" fmla="*/ 192 h 1133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1950" h="1133268">
                <a:moveTo>
                  <a:pt x="351930" y="192"/>
                </a:moveTo>
                <a:cubicBezTo>
                  <a:pt x="349418" y="10240"/>
                  <a:pt x="101558" y="419711"/>
                  <a:pt x="70576" y="482513"/>
                </a:cubicBezTo>
                <a:cubicBezTo>
                  <a:pt x="39594" y="545315"/>
                  <a:pt x="174409" y="353560"/>
                  <a:pt x="166036" y="377006"/>
                </a:cubicBezTo>
                <a:cubicBezTo>
                  <a:pt x="157663" y="400452"/>
                  <a:pt x="47968" y="554526"/>
                  <a:pt x="20335" y="623190"/>
                </a:cubicBezTo>
                <a:cubicBezTo>
                  <a:pt x="-7298" y="691854"/>
                  <a:pt x="1913" y="765542"/>
                  <a:pt x="238" y="788988"/>
                </a:cubicBezTo>
                <a:cubicBezTo>
                  <a:pt x="-1437" y="812434"/>
                  <a:pt x="6099" y="725348"/>
                  <a:pt x="10286" y="763867"/>
                </a:cubicBezTo>
                <a:cubicBezTo>
                  <a:pt x="14473" y="802386"/>
                  <a:pt x="25359" y="958973"/>
                  <a:pt x="25359" y="1020100"/>
                </a:cubicBezTo>
                <a:cubicBezTo>
                  <a:pt x="25359" y="1081227"/>
                  <a:pt x="11123" y="1147379"/>
                  <a:pt x="10286" y="1130632"/>
                </a:cubicBezTo>
                <a:cubicBezTo>
                  <a:pt x="9449" y="1113885"/>
                  <a:pt x="16148" y="1001679"/>
                  <a:pt x="20335" y="919617"/>
                </a:cubicBezTo>
                <a:cubicBezTo>
                  <a:pt x="24522" y="837556"/>
                  <a:pt x="31220" y="695204"/>
                  <a:pt x="35407" y="638263"/>
                </a:cubicBezTo>
                <a:cubicBezTo>
                  <a:pt x="39594" y="581322"/>
                  <a:pt x="27870" y="635751"/>
                  <a:pt x="45455" y="577973"/>
                </a:cubicBezTo>
                <a:cubicBezTo>
                  <a:pt x="63040" y="520195"/>
                  <a:pt x="134216" y="317553"/>
                  <a:pt x="140915" y="291595"/>
                </a:cubicBezTo>
                <a:cubicBezTo>
                  <a:pt x="147614" y="265637"/>
                  <a:pt x="51317" y="467441"/>
                  <a:pt x="85649" y="422223"/>
                </a:cubicBezTo>
                <a:cubicBezTo>
                  <a:pt x="119981" y="377005"/>
                  <a:pt x="354442" y="-9856"/>
                  <a:pt x="351930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54648D2C-53A9-CFFC-A135-5B65904D2463}"/>
              </a:ext>
            </a:extLst>
          </p:cNvPr>
          <p:cNvSpPr/>
          <p:nvPr/>
        </p:nvSpPr>
        <p:spPr>
          <a:xfrm>
            <a:off x="5954802" y="2976826"/>
            <a:ext cx="591705" cy="1567310"/>
          </a:xfrm>
          <a:custGeom>
            <a:avLst/>
            <a:gdLst>
              <a:gd name="connsiteX0" fmla="*/ 3871 w 591705"/>
              <a:gd name="connsiteY0" fmla="*/ 7534 h 1567310"/>
              <a:gd name="connsiteX1" fmla="*/ 385708 w 591705"/>
              <a:gd name="connsiteY1" fmla="*/ 645605 h 1567310"/>
              <a:gd name="connsiteX2" fmla="*/ 370635 w 591705"/>
              <a:gd name="connsiteY2" fmla="*/ 590339 h 1567310"/>
              <a:gd name="connsiteX3" fmla="*/ 511312 w 591705"/>
              <a:gd name="connsiteY3" fmla="*/ 1002321 h 1567310"/>
              <a:gd name="connsiteX4" fmla="*/ 476143 w 591705"/>
              <a:gd name="connsiteY4" fmla="*/ 1122901 h 1567310"/>
              <a:gd name="connsiteX5" fmla="*/ 445998 w 591705"/>
              <a:gd name="connsiteY5" fmla="*/ 1288699 h 1567310"/>
              <a:gd name="connsiteX6" fmla="*/ 466095 w 591705"/>
              <a:gd name="connsiteY6" fmla="*/ 1233433 h 1567310"/>
              <a:gd name="connsiteX7" fmla="*/ 481167 w 591705"/>
              <a:gd name="connsiteY7" fmla="*/ 1534884 h 1567310"/>
              <a:gd name="connsiteX8" fmla="*/ 486191 w 591705"/>
              <a:gd name="connsiteY8" fmla="*/ 1514787 h 1567310"/>
              <a:gd name="connsiteX9" fmla="*/ 591699 w 591705"/>
              <a:gd name="connsiteY9" fmla="*/ 1142998 h 1567310"/>
              <a:gd name="connsiteX10" fmla="*/ 491216 w 591705"/>
              <a:gd name="connsiteY10" fmla="*/ 1424352 h 1567310"/>
              <a:gd name="connsiteX11" fmla="*/ 456046 w 591705"/>
              <a:gd name="connsiteY11" fmla="*/ 1238458 h 1567310"/>
              <a:gd name="connsiteX12" fmla="*/ 516336 w 591705"/>
              <a:gd name="connsiteY12" fmla="*/ 1077684 h 1567310"/>
              <a:gd name="connsiteX13" fmla="*/ 415853 w 591705"/>
              <a:gd name="connsiteY13" fmla="*/ 871693 h 1567310"/>
              <a:gd name="connsiteX14" fmla="*/ 576627 w 591705"/>
              <a:gd name="connsiteY14" fmla="*/ 1042515 h 1567310"/>
              <a:gd name="connsiteX15" fmla="*/ 430925 w 591705"/>
              <a:gd name="connsiteY15" fmla="*/ 710919 h 1567310"/>
              <a:gd name="connsiteX16" fmla="*/ 310345 w 591705"/>
              <a:gd name="connsiteY16" fmla="*/ 374299 h 1567310"/>
              <a:gd name="connsiteX17" fmla="*/ 320394 w 591705"/>
              <a:gd name="connsiteY17" fmla="*/ 459710 h 1567310"/>
              <a:gd name="connsiteX18" fmla="*/ 194789 w 591705"/>
              <a:gd name="connsiteY18" fmla="*/ 303961 h 1567310"/>
              <a:gd name="connsiteX19" fmla="*/ 3871 w 591705"/>
              <a:gd name="connsiteY19" fmla="*/ 7534 h 1567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91705" h="1567310">
                <a:moveTo>
                  <a:pt x="3871" y="7534"/>
                </a:moveTo>
                <a:cubicBezTo>
                  <a:pt x="35691" y="64474"/>
                  <a:pt x="324581" y="548471"/>
                  <a:pt x="385708" y="645605"/>
                </a:cubicBezTo>
                <a:cubicBezTo>
                  <a:pt x="446835" y="742739"/>
                  <a:pt x="349701" y="530886"/>
                  <a:pt x="370635" y="590339"/>
                </a:cubicBezTo>
                <a:cubicBezTo>
                  <a:pt x="391569" y="649792"/>
                  <a:pt x="493727" y="913561"/>
                  <a:pt x="511312" y="1002321"/>
                </a:cubicBezTo>
                <a:cubicBezTo>
                  <a:pt x="528897" y="1091081"/>
                  <a:pt x="487029" y="1075171"/>
                  <a:pt x="476143" y="1122901"/>
                </a:cubicBezTo>
                <a:cubicBezTo>
                  <a:pt x="465257" y="1170631"/>
                  <a:pt x="447673" y="1270277"/>
                  <a:pt x="445998" y="1288699"/>
                </a:cubicBezTo>
                <a:cubicBezTo>
                  <a:pt x="444323" y="1307121"/>
                  <a:pt x="460234" y="1192402"/>
                  <a:pt x="466095" y="1233433"/>
                </a:cubicBezTo>
                <a:cubicBezTo>
                  <a:pt x="471956" y="1274464"/>
                  <a:pt x="481167" y="1534884"/>
                  <a:pt x="481167" y="1534884"/>
                </a:cubicBezTo>
                <a:cubicBezTo>
                  <a:pt x="484516" y="1581776"/>
                  <a:pt x="467769" y="1580101"/>
                  <a:pt x="486191" y="1514787"/>
                </a:cubicBezTo>
                <a:cubicBezTo>
                  <a:pt x="504613" y="1449473"/>
                  <a:pt x="590862" y="1158070"/>
                  <a:pt x="591699" y="1142998"/>
                </a:cubicBezTo>
                <a:cubicBezTo>
                  <a:pt x="592536" y="1127926"/>
                  <a:pt x="513825" y="1408442"/>
                  <a:pt x="491216" y="1424352"/>
                </a:cubicBezTo>
                <a:cubicBezTo>
                  <a:pt x="468607" y="1440262"/>
                  <a:pt x="451859" y="1296236"/>
                  <a:pt x="456046" y="1238458"/>
                </a:cubicBezTo>
                <a:cubicBezTo>
                  <a:pt x="460233" y="1180680"/>
                  <a:pt x="523035" y="1138811"/>
                  <a:pt x="516336" y="1077684"/>
                </a:cubicBezTo>
                <a:cubicBezTo>
                  <a:pt x="509637" y="1016557"/>
                  <a:pt x="405805" y="877554"/>
                  <a:pt x="415853" y="871693"/>
                </a:cubicBezTo>
                <a:cubicBezTo>
                  <a:pt x="425901" y="865832"/>
                  <a:pt x="574115" y="1069311"/>
                  <a:pt x="576627" y="1042515"/>
                </a:cubicBezTo>
                <a:cubicBezTo>
                  <a:pt x="579139" y="1015719"/>
                  <a:pt x="475305" y="822288"/>
                  <a:pt x="430925" y="710919"/>
                </a:cubicBezTo>
                <a:cubicBezTo>
                  <a:pt x="386545" y="599550"/>
                  <a:pt x="328767" y="416167"/>
                  <a:pt x="310345" y="374299"/>
                </a:cubicBezTo>
                <a:cubicBezTo>
                  <a:pt x="291923" y="332431"/>
                  <a:pt x="339653" y="471433"/>
                  <a:pt x="320394" y="459710"/>
                </a:cubicBezTo>
                <a:cubicBezTo>
                  <a:pt x="301135" y="447987"/>
                  <a:pt x="244194" y="375137"/>
                  <a:pt x="194789" y="303961"/>
                </a:cubicBezTo>
                <a:cubicBezTo>
                  <a:pt x="145384" y="232785"/>
                  <a:pt x="-27949" y="-49406"/>
                  <a:pt x="3871" y="75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B1BFC085-10A6-E059-EE07-9917C095F17D}"/>
              </a:ext>
            </a:extLst>
          </p:cNvPr>
          <p:cNvSpPr/>
          <p:nvPr/>
        </p:nvSpPr>
        <p:spPr>
          <a:xfrm>
            <a:off x="3758817" y="4123639"/>
            <a:ext cx="230012" cy="243085"/>
          </a:xfrm>
          <a:custGeom>
            <a:avLst/>
            <a:gdLst>
              <a:gd name="connsiteX0" fmla="*/ 3558 w 230012"/>
              <a:gd name="connsiteY0" fmla="*/ 686 h 243085"/>
              <a:gd name="connsiteX1" fmla="*/ 149608 w 230012"/>
              <a:gd name="connsiteY1" fmla="*/ 149911 h 243085"/>
              <a:gd name="connsiteX2" fmla="*/ 140083 w 230012"/>
              <a:gd name="connsiteY2" fmla="*/ 92761 h 243085"/>
              <a:gd name="connsiteX3" fmla="*/ 228983 w 230012"/>
              <a:gd name="connsiteY3" fmla="*/ 238811 h 243085"/>
              <a:gd name="connsiteX4" fmla="*/ 190883 w 230012"/>
              <a:gd name="connsiteY4" fmla="*/ 207061 h 243085"/>
              <a:gd name="connsiteX5" fmla="*/ 86108 w 230012"/>
              <a:gd name="connsiteY5" fmla="*/ 118161 h 243085"/>
              <a:gd name="connsiteX6" fmla="*/ 19433 w 230012"/>
              <a:gd name="connsiteY6" fmla="*/ 73711 h 243085"/>
              <a:gd name="connsiteX7" fmla="*/ 41658 w 230012"/>
              <a:gd name="connsiteY7" fmla="*/ 92761 h 243085"/>
              <a:gd name="connsiteX8" fmla="*/ 3558 w 230012"/>
              <a:gd name="connsiteY8" fmla="*/ 686 h 24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012" h="243085">
                <a:moveTo>
                  <a:pt x="3558" y="686"/>
                </a:moveTo>
                <a:cubicBezTo>
                  <a:pt x="21550" y="10211"/>
                  <a:pt x="126854" y="134565"/>
                  <a:pt x="149608" y="149911"/>
                </a:cubicBezTo>
                <a:cubicBezTo>
                  <a:pt x="172362" y="165257"/>
                  <a:pt x="126854" y="77944"/>
                  <a:pt x="140083" y="92761"/>
                </a:cubicBezTo>
                <a:cubicBezTo>
                  <a:pt x="153312" y="107578"/>
                  <a:pt x="220516" y="219761"/>
                  <a:pt x="228983" y="238811"/>
                </a:cubicBezTo>
                <a:cubicBezTo>
                  <a:pt x="237450" y="257861"/>
                  <a:pt x="190883" y="207061"/>
                  <a:pt x="190883" y="207061"/>
                </a:cubicBezTo>
                <a:cubicBezTo>
                  <a:pt x="167071" y="186953"/>
                  <a:pt x="114683" y="140386"/>
                  <a:pt x="86108" y="118161"/>
                </a:cubicBezTo>
                <a:cubicBezTo>
                  <a:pt x="57533" y="95936"/>
                  <a:pt x="26841" y="77944"/>
                  <a:pt x="19433" y="73711"/>
                </a:cubicBezTo>
                <a:cubicBezTo>
                  <a:pt x="12025" y="69478"/>
                  <a:pt x="41658" y="101757"/>
                  <a:pt x="41658" y="92761"/>
                </a:cubicBezTo>
                <a:cubicBezTo>
                  <a:pt x="41658" y="83765"/>
                  <a:pt x="-14434" y="-8839"/>
                  <a:pt x="3558" y="6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8A18FB88-6BD6-CA83-69CF-88AAA82F1246}"/>
              </a:ext>
            </a:extLst>
          </p:cNvPr>
          <p:cNvSpPr/>
          <p:nvPr/>
        </p:nvSpPr>
        <p:spPr>
          <a:xfrm>
            <a:off x="3113162" y="4003675"/>
            <a:ext cx="649322" cy="228821"/>
          </a:xfrm>
          <a:custGeom>
            <a:avLst/>
            <a:gdLst>
              <a:gd name="connsiteX0" fmla="*/ 1513 w 649322"/>
              <a:gd name="connsiteY0" fmla="*/ 177800 h 228821"/>
              <a:gd name="connsiteX1" fmla="*/ 277738 w 649322"/>
              <a:gd name="connsiteY1" fmla="*/ 111125 h 228821"/>
              <a:gd name="connsiteX2" fmla="*/ 115813 w 649322"/>
              <a:gd name="connsiteY2" fmla="*/ 114300 h 228821"/>
              <a:gd name="connsiteX3" fmla="*/ 293613 w 649322"/>
              <a:gd name="connsiteY3" fmla="*/ 114300 h 228821"/>
              <a:gd name="connsiteX4" fmla="*/ 252338 w 649322"/>
              <a:gd name="connsiteY4" fmla="*/ 82550 h 228821"/>
              <a:gd name="connsiteX5" fmla="*/ 201538 w 649322"/>
              <a:gd name="connsiteY5" fmla="*/ 0 h 228821"/>
              <a:gd name="connsiteX6" fmla="*/ 274563 w 649322"/>
              <a:gd name="connsiteY6" fmla="*/ 82550 h 228821"/>
              <a:gd name="connsiteX7" fmla="*/ 369813 w 649322"/>
              <a:gd name="connsiteY7" fmla="*/ 69850 h 228821"/>
              <a:gd name="connsiteX8" fmla="*/ 519038 w 649322"/>
              <a:gd name="connsiteY8" fmla="*/ 95250 h 228821"/>
              <a:gd name="connsiteX9" fmla="*/ 480938 w 649322"/>
              <a:gd name="connsiteY9" fmla="*/ 66675 h 228821"/>
              <a:gd name="connsiteX10" fmla="*/ 649213 w 649322"/>
              <a:gd name="connsiteY10" fmla="*/ 123825 h 228821"/>
              <a:gd name="connsiteX11" fmla="*/ 452363 w 649322"/>
              <a:gd name="connsiteY11" fmla="*/ 82550 h 228821"/>
              <a:gd name="connsiteX12" fmla="*/ 319013 w 649322"/>
              <a:gd name="connsiteY12" fmla="*/ 120650 h 228821"/>
              <a:gd name="connsiteX13" fmla="*/ 185663 w 649322"/>
              <a:gd name="connsiteY13" fmla="*/ 203200 h 228821"/>
              <a:gd name="connsiteX14" fmla="*/ 245988 w 649322"/>
              <a:gd name="connsiteY14" fmla="*/ 155575 h 228821"/>
              <a:gd name="connsiteX15" fmla="*/ 150738 w 649322"/>
              <a:gd name="connsiteY15" fmla="*/ 228600 h 228821"/>
              <a:gd name="connsiteX16" fmla="*/ 252338 w 649322"/>
              <a:gd name="connsiteY16" fmla="*/ 127000 h 228821"/>
              <a:gd name="connsiteX17" fmla="*/ 169788 w 649322"/>
              <a:gd name="connsiteY17" fmla="*/ 152400 h 228821"/>
              <a:gd name="connsiteX18" fmla="*/ 1513 w 649322"/>
              <a:gd name="connsiteY18" fmla="*/ 177800 h 228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49322" h="228821">
                <a:moveTo>
                  <a:pt x="1513" y="177800"/>
                </a:moveTo>
                <a:cubicBezTo>
                  <a:pt x="19505" y="170921"/>
                  <a:pt x="258688" y="121708"/>
                  <a:pt x="277738" y="111125"/>
                </a:cubicBezTo>
                <a:cubicBezTo>
                  <a:pt x="296788" y="100542"/>
                  <a:pt x="113167" y="113771"/>
                  <a:pt x="115813" y="114300"/>
                </a:cubicBezTo>
                <a:cubicBezTo>
                  <a:pt x="118459" y="114829"/>
                  <a:pt x="270859" y="119592"/>
                  <a:pt x="293613" y="114300"/>
                </a:cubicBezTo>
                <a:cubicBezTo>
                  <a:pt x="316367" y="109008"/>
                  <a:pt x="267684" y="101600"/>
                  <a:pt x="252338" y="82550"/>
                </a:cubicBezTo>
                <a:cubicBezTo>
                  <a:pt x="236992" y="63500"/>
                  <a:pt x="197834" y="0"/>
                  <a:pt x="201538" y="0"/>
                </a:cubicBezTo>
                <a:cubicBezTo>
                  <a:pt x="205242" y="0"/>
                  <a:pt x="246517" y="70908"/>
                  <a:pt x="274563" y="82550"/>
                </a:cubicBezTo>
                <a:cubicBezTo>
                  <a:pt x="302609" y="94192"/>
                  <a:pt x="329067" y="67733"/>
                  <a:pt x="369813" y="69850"/>
                </a:cubicBezTo>
                <a:cubicBezTo>
                  <a:pt x="410559" y="71967"/>
                  <a:pt x="500517" y="95779"/>
                  <a:pt x="519038" y="95250"/>
                </a:cubicBezTo>
                <a:cubicBezTo>
                  <a:pt x="537559" y="94721"/>
                  <a:pt x="459242" y="61913"/>
                  <a:pt x="480938" y="66675"/>
                </a:cubicBezTo>
                <a:cubicBezTo>
                  <a:pt x="502634" y="71437"/>
                  <a:pt x="653975" y="121179"/>
                  <a:pt x="649213" y="123825"/>
                </a:cubicBezTo>
                <a:cubicBezTo>
                  <a:pt x="644451" y="126471"/>
                  <a:pt x="507396" y="83079"/>
                  <a:pt x="452363" y="82550"/>
                </a:cubicBezTo>
                <a:cubicBezTo>
                  <a:pt x="397330" y="82021"/>
                  <a:pt x="363463" y="100542"/>
                  <a:pt x="319013" y="120650"/>
                </a:cubicBezTo>
                <a:cubicBezTo>
                  <a:pt x="274563" y="140758"/>
                  <a:pt x="197834" y="197379"/>
                  <a:pt x="185663" y="203200"/>
                </a:cubicBezTo>
                <a:cubicBezTo>
                  <a:pt x="173492" y="209021"/>
                  <a:pt x="251809" y="151342"/>
                  <a:pt x="245988" y="155575"/>
                </a:cubicBezTo>
                <a:cubicBezTo>
                  <a:pt x="240167" y="159808"/>
                  <a:pt x="149680" y="233362"/>
                  <a:pt x="150738" y="228600"/>
                </a:cubicBezTo>
                <a:cubicBezTo>
                  <a:pt x="151796" y="223838"/>
                  <a:pt x="249163" y="139700"/>
                  <a:pt x="252338" y="127000"/>
                </a:cubicBezTo>
                <a:cubicBezTo>
                  <a:pt x="255513" y="114300"/>
                  <a:pt x="208417" y="144992"/>
                  <a:pt x="169788" y="152400"/>
                </a:cubicBezTo>
                <a:cubicBezTo>
                  <a:pt x="131159" y="159808"/>
                  <a:pt x="-16479" y="184679"/>
                  <a:pt x="1513" y="1778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8836B556-7754-EBE3-95CA-A373355A3868}"/>
              </a:ext>
            </a:extLst>
          </p:cNvPr>
          <p:cNvSpPr/>
          <p:nvPr/>
        </p:nvSpPr>
        <p:spPr>
          <a:xfrm>
            <a:off x="3167444" y="4182343"/>
            <a:ext cx="268511" cy="219089"/>
          </a:xfrm>
          <a:custGeom>
            <a:avLst/>
            <a:gdLst>
              <a:gd name="connsiteX0" fmla="*/ 36131 w 268511"/>
              <a:gd name="connsiteY0" fmla="*/ 2307 h 219089"/>
              <a:gd name="connsiteX1" fmla="*/ 115506 w 268511"/>
              <a:gd name="connsiteY1" fmla="*/ 161057 h 219089"/>
              <a:gd name="connsiteX2" fmla="*/ 115506 w 268511"/>
              <a:gd name="connsiteY2" fmla="*/ 129307 h 219089"/>
              <a:gd name="connsiteX3" fmla="*/ 239331 w 268511"/>
              <a:gd name="connsiteY3" fmla="*/ 218207 h 219089"/>
              <a:gd name="connsiteX4" fmla="*/ 207581 w 268511"/>
              <a:gd name="connsiteY4" fmla="*/ 176932 h 219089"/>
              <a:gd name="connsiteX5" fmla="*/ 267906 w 268511"/>
              <a:gd name="connsiteY5" fmla="*/ 211857 h 219089"/>
              <a:gd name="connsiteX6" fmla="*/ 163131 w 268511"/>
              <a:gd name="connsiteY6" fmla="*/ 148357 h 219089"/>
              <a:gd name="connsiteX7" fmla="*/ 48831 w 268511"/>
              <a:gd name="connsiteY7" fmla="*/ 107082 h 219089"/>
              <a:gd name="connsiteX8" fmla="*/ 1206 w 268511"/>
              <a:gd name="connsiteY8" fmla="*/ 59457 h 219089"/>
              <a:gd name="connsiteX9" fmla="*/ 93281 w 268511"/>
              <a:gd name="connsiteY9" fmla="*/ 129307 h 219089"/>
              <a:gd name="connsiteX10" fmla="*/ 48831 w 268511"/>
              <a:gd name="connsiteY10" fmla="*/ 68982 h 219089"/>
              <a:gd name="connsiteX11" fmla="*/ 36131 w 268511"/>
              <a:gd name="connsiteY11" fmla="*/ 2307 h 219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8511" h="219089">
                <a:moveTo>
                  <a:pt x="36131" y="2307"/>
                </a:moveTo>
                <a:cubicBezTo>
                  <a:pt x="47243" y="17653"/>
                  <a:pt x="102277" y="139890"/>
                  <a:pt x="115506" y="161057"/>
                </a:cubicBezTo>
                <a:cubicBezTo>
                  <a:pt x="128735" y="182224"/>
                  <a:pt x="94869" y="119782"/>
                  <a:pt x="115506" y="129307"/>
                </a:cubicBezTo>
                <a:cubicBezTo>
                  <a:pt x="136143" y="138832"/>
                  <a:pt x="223985" y="210270"/>
                  <a:pt x="239331" y="218207"/>
                </a:cubicBezTo>
                <a:cubicBezTo>
                  <a:pt x="254677" y="226144"/>
                  <a:pt x="202819" y="177990"/>
                  <a:pt x="207581" y="176932"/>
                </a:cubicBezTo>
                <a:cubicBezTo>
                  <a:pt x="212343" y="175874"/>
                  <a:pt x="275314" y="216620"/>
                  <a:pt x="267906" y="211857"/>
                </a:cubicBezTo>
                <a:cubicBezTo>
                  <a:pt x="260498" y="207095"/>
                  <a:pt x="199643" y="165819"/>
                  <a:pt x="163131" y="148357"/>
                </a:cubicBezTo>
                <a:cubicBezTo>
                  <a:pt x="126619" y="130895"/>
                  <a:pt x="75819" y="121899"/>
                  <a:pt x="48831" y="107082"/>
                </a:cubicBezTo>
                <a:cubicBezTo>
                  <a:pt x="21843" y="92265"/>
                  <a:pt x="-6202" y="55753"/>
                  <a:pt x="1206" y="59457"/>
                </a:cubicBezTo>
                <a:cubicBezTo>
                  <a:pt x="8614" y="63161"/>
                  <a:pt x="85343" y="127719"/>
                  <a:pt x="93281" y="129307"/>
                </a:cubicBezTo>
                <a:cubicBezTo>
                  <a:pt x="101219" y="130895"/>
                  <a:pt x="57298" y="85386"/>
                  <a:pt x="48831" y="68982"/>
                </a:cubicBezTo>
                <a:cubicBezTo>
                  <a:pt x="40364" y="52578"/>
                  <a:pt x="25019" y="-13039"/>
                  <a:pt x="36131" y="2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FBFBAD8A-AFEA-7742-B38D-D3A33686F858}"/>
              </a:ext>
            </a:extLst>
          </p:cNvPr>
          <p:cNvSpPr/>
          <p:nvPr/>
        </p:nvSpPr>
        <p:spPr>
          <a:xfrm>
            <a:off x="3781767" y="4106129"/>
            <a:ext cx="168656" cy="139177"/>
          </a:xfrm>
          <a:custGeom>
            <a:avLst/>
            <a:gdLst>
              <a:gd name="connsiteX0" fmla="*/ 9183 w 168656"/>
              <a:gd name="connsiteY0" fmla="*/ 2321 h 139177"/>
              <a:gd name="connsiteX1" fmla="*/ 167933 w 168656"/>
              <a:gd name="connsiteY1" fmla="*/ 122971 h 139177"/>
              <a:gd name="connsiteX2" fmla="*/ 69508 w 168656"/>
              <a:gd name="connsiteY2" fmla="*/ 81696 h 139177"/>
              <a:gd name="connsiteX3" fmla="*/ 104433 w 168656"/>
              <a:gd name="connsiteY3" fmla="*/ 138846 h 139177"/>
              <a:gd name="connsiteX4" fmla="*/ 28233 w 168656"/>
              <a:gd name="connsiteY4" fmla="*/ 49946 h 139177"/>
              <a:gd name="connsiteX5" fmla="*/ 9183 w 168656"/>
              <a:gd name="connsiteY5" fmla="*/ 2321 h 13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656" h="139177">
                <a:moveTo>
                  <a:pt x="9183" y="2321"/>
                </a:moveTo>
                <a:cubicBezTo>
                  <a:pt x="32466" y="14492"/>
                  <a:pt x="157879" y="109742"/>
                  <a:pt x="167933" y="122971"/>
                </a:cubicBezTo>
                <a:cubicBezTo>
                  <a:pt x="177987" y="136200"/>
                  <a:pt x="80091" y="79050"/>
                  <a:pt x="69508" y="81696"/>
                </a:cubicBezTo>
                <a:cubicBezTo>
                  <a:pt x="58925" y="84342"/>
                  <a:pt x="111312" y="144138"/>
                  <a:pt x="104433" y="138846"/>
                </a:cubicBezTo>
                <a:cubicBezTo>
                  <a:pt x="97554" y="133554"/>
                  <a:pt x="44108" y="71113"/>
                  <a:pt x="28233" y="49946"/>
                </a:cubicBezTo>
                <a:cubicBezTo>
                  <a:pt x="12358" y="28779"/>
                  <a:pt x="-14100" y="-9850"/>
                  <a:pt x="9183" y="2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B782B758-9ABD-8F09-AA4B-7403CA863EAC}"/>
              </a:ext>
            </a:extLst>
          </p:cNvPr>
          <p:cNvSpPr/>
          <p:nvPr/>
        </p:nvSpPr>
        <p:spPr>
          <a:xfrm>
            <a:off x="2967651" y="4076636"/>
            <a:ext cx="464524" cy="234836"/>
          </a:xfrm>
          <a:custGeom>
            <a:avLst/>
            <a:gdLst>
              <a:gd name="connsiteX0" fmla="*/ 464524 w 464524"/>
              <a:gd name="connsiteY0" fmla="*/ 25464 h 234836"/>
              <a:gd name="connsiteX1" fmla="*/ 261324 w 464524"/>
              <a:gd name="connsiteY1" fmla="*/ 64 h 234836"/>
              <a:gd name="connsiteX2" fmla="*/ 337524 w 464524"/>
              <a:gd name="connsiteY2" fmla="*/ 19114 h 234836"/>
              <a:gd name="connsiteX3" fmla="*/ 375624 w 464524"/>
              <a:gd name="connsiteY3" fmla="*/ 47689 h 234836"/>
              <a:gd name="connsiteX4" fmla="*/ 283549 w 464524"/>
              <a:gd name="connsiteY4" fmla="*/ 50864 h 234836"/>
              <a:gd name="connsiteX5" fmla="*/ 232749 w 464524"/>
              <a:gd name="connsiteY5" fmla="*/ 57214 h 234836"/>
              <a:gd name="connsiteX6" fmla="*/ 178774 w 464524"/>
              <a:gd name="connsiteY6" fmla="*/ 22289 h 234836"/>
              <a:gd name="connsiteX7" fmla="*/ 210524 w 464524"/>
              <a:gd name="connsiteY7" fmla="*/ 111189 h 234836"/>
              <a:gd name="connsiteX8" fmla="*/ 175599 w 464524"/>
              <a:gd name="connsiteY8" fmla="*/ 98489 h 234836"/>
              <a:gd name="connsiteX9" fmla="*/ 102574 w 464524"/>
              <a:gd name="connsiteY9" fmla="*/ 66739 h 234836"/>
              <a:gd name="connsiteX10" fmla="*/ 169249 w 464524"/>
              <a:gd name="connsiteY10" fmla="*/ 108014 h 234836"/>
              <a:gd name="connsiteX11" fmla="*/ 99399 w 464524"/>
              <a:gd name="connsiteY11" fmla="*/ 127064 h 234836"/>
              <a:gd name="connsiteX12" fmla="*/ 32724 w 464524"/>
              <a:gd name="connsiteY12" fmla="*/ 139764 h 234836"/>
              <a:gd name="connsiteX13" fmla="*/ 159724 w 464524"/>
              <a:gd name="connsiteY13" fmla="*/ 174689 h 234836"/>
              <a:gd name="connsiteX14" fmla="*/ 39074 w 464524"/>
              <a:gd name="connsiteY14" fmla="*/ 212789 h 234836"/>
              <a:gd name="connsiteX15" fmla="*/ 10499 w 464524"/>
              <a:gd name="connsiteY15" fmla="*/ 231839 h 234836"/>
              <a:gd name="connsiteX16" fmla="*/ 200999 w 464524"/>
              <a:gd name="connsiteY16" fmla="*/ 149289 h 234836"/>
              <a:gd name="connsiteX17" fmla="*/ 261324 w 464524"/>
              <a:gd name="connsiteY17" fmla="*/ 130239 h 234836"/>
              <a:gd name="connsiteX18" fmla="*/ 258149 w 464524"/>
              <a:gd name="connsiteY18" fmla="*/ 95314 h 234836"/>
              <a:gd name="connsiteX19" fmla="*/ 324824 w 464524"/>
              <a:gd name="connsiteY19" fmla="*/ 66739 h 234836"/>
              <a:gd name="connsiteX20" fmla="*/ 267674 w 464524"/>
              <a:gd name="connsiteY20" fmla="*/ 31814 h 234836"/>
              <a:gd name="connsiteX21" fmla="*/ 334349 w 464524"/>
              <a:gd name="connsiteY21" fmla="*/ 41339 h 234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64524" h="234836">
                <a:moveTo>
                  <a:pt x="464524" y="25464"/>
                </a:moveTo>
                <a:lnTo>
                  <a:pt x="261324" y="64"/>
                </a:lnTo>
                <a:cubicBezTo>
                  <a:pt x="240157" y="-994"/>
                  <a:pt x="318474" y="11177"/>
                  <a:pt x="337524" y="19114"/>
                </a:cubicBezTo>
                <a:cubicBezTo>
                  <a:pt x="356574" y="27051"/>
                  <a:pt x="384620" y="42397"/>
                  <a:pt x="375624" y="47689"/>
                </a:cubicBezTo>
                <a:cubicBezTo>
                  <a:pt x="366628" y="52981"/>
                  <a:pt x="307362" y="49276"/>
                  <a:pt x="283549" y="50864"/>
                </a:cubicBezTo>
                <a:cubicBezTo>
                  <a:pt x="259736" y="52452"/>
                  <a:pt x="250212" y="61977"/>
                  <a:pt x="232749" y="57214"/>
                </a:cubicBezTo>
                <a:cubicBezTo>
                  <a:pt x="215286" y="52451"/>
                  <a:pt x="182478" y="13293"/>
                  <a:pt x="178774" y="22289"/>
                </a:cubicBezTo>
                <a:cubicBezTo>
                  <a:pt x="175070" y="31285"/>
                  <a:pt x="211053" y="98489"/>
                  <a:pt x="210524" y="111189"/>
                </a:cubicBezTo>
                <a:cubicBezTo>
                  <a:pt x="209995" y="123889"/>
                  <a:pt x="193591" y="105897"/>
                  <a:pt x="175599" y="98489"/>
                </a:cubicBezTo>
                <a:cubicBezTo>
                  <a:pt x="157607" y="91081"/>
                  <a:pt x="103632" y="65151"/>
                  <a:pt x="102574" y="66739"/>
                </a:cubicBezTo>
                <a:cubicBezTo>
                  <a:pt x="101516" y="68327"/>
                  <a:pt x="169778" y="97960"/>
                  <a:pt x="169249" y="108014"/>
                </a:cubicBezTo>
                <a:cubicBezTo>
                  <a:pt x="168720" y="118068"/>
                  <a:pt x="122153" y="121772"/>
                  <a:pt x="99399" y="127064"/>
                </a:cubicBezTo>
                <a:cubicBezTo>
                  <a:pt x="76645" y="132356"/>
                  <a:pt x="22670" y="131827"/>
                  <a:pt x="32724" y="139764"/>
                </a:cubicBezTo>
                <a:cubicBezTo>
                  <a:pt x="42778" y="147701"/>
                  <a:pt x="158666" y="162518"/>
                  <a:pt x="159724" y="174689"/>
                </a:cubicBezTo>
                <a:cubicBezTo>
                  <a:pt x="160782" y="186860"/>
                  <a:pt x="63945" y="203264"/>
                  <a:pt x="39074" y="212789"/>
                </a:cubicBezTo>
                <a:cubicBezTo>
                  <a:pt x="14203" y="222314"/>
                  <a:pt x="-16488" y="242422"/>
                  <a:pt x="10499" y="231839"/>
                </a:cubicBezTo>
                <a:cubicBezTo>
                  <a:pt x="37486" y="221256"/>
                  <a:pt x="159195" y="166222"/>
                  <a:pt x="200999" y="149289"/>
                </a:cubicBezTo>
                <a:cubicBezTo>
                  <a:pt x="242803" y="132356"/>
                  <a:pt x="251799" y="139235"/>
                  <a:pt x="261324" y="130239"/>
                </a:cubicBezTo>
                <a:cubicBezTo>
                  <a:pt x="270849" y="121243"/>
                  <a:pt x="247566" y="105897"/>
                  <a:pt x="258149" y="95314"/>
                </a:cubicBezTo>
                <a:cubicBezTo>
                  <a:pt x="268732" y="84731"/>
                  <a:pt x="323236" y="77322"/>
                  <a:pt x="324824" y="66739"/>
                </a:cubicBezTo>
                <a:cubicBezTo>
                  <a:pt x="326411" y="56156"/>
                  <a:pt x="266087" y="36047"/>
                  <a:pt x="267674" y="31814"/>
                </a:cubicBezTo>
                <a:cubicBezTo>
                  <a:pt x="269261" y="27581"/>
                  <a:pt x="301805" y="34460"/>
                  <a:pt x="334349" y="41339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FA81EF4C-25F6-09BB-D3C0-C07E5C7C8B76}"/>
              </a:ext>
            </a:extLst>
          </p:cNvPr>
          <p:cNvSpPr/>
          <p:nvPr/>
        </p:nvSpPr>
        <p:spPr>
          <a:xfrm>
            <a:off x="3289300" y="3958898"/>
            <a:ext cx="419197" cy="190827"/>
          </a:xfrm>
          <a:custGeom>
            <a:avLst/>
            <a:gdLst>
              <a:gd name="connsiteX0" fmla="*/ 0 w 419197"/>
              <a:gd name="connsiteY0" fmla="*/ 190827 h 190827"/>
              <a:gd name="connsiteX1" fmla="*/ 187325 w 419197"/>
              <a:gd name="connsiteY1" fmla="*/ 127327 h 190827"/>
              <a:gd name="connsiteX2" fmla="*/ 336550 w 419197"/>
              <a:gd name="connsiteY2" fmla="*/ 165427 h 190827"/>
              <a:gd name="connsiteX3" fmla="*/ 333375 w 419197"/>
              <a:gd name="connsiteY3" fmla="*/ 130502 h 190827"/>
              <a:gd name="connsiteX4" fmla="*/ 419100 w 419197"/>
              <a:gd name="connsiteY4" fmla="*/ 159077 h 190827"/>
              <a:gd name="connsiteX5" fmla="*/ 314325 w 419197"/>
              <a:gd name="connsiteY5" fmla="*/ 120977 h 190827"/>
              <a:gd name="connsiteX6" fmla="*/ 98425 w 419197"/>
              <a:gd name="connsiteY6" fmla="*/ 86052 h 190827"/>
              <a:gd name="connsiteX7" fmla="*/ 107950 w 419197"/>
              <a:gd name="connsiteY7" fmla="*/ 117802 h 190827"/>
              <a:gd name="connsiteX8" fmla="*/ 38100 w 419197"/>
              <a:gd name="connsiteY8" fmla="*/ 44777 h 190827"/>
              <a:gd name="connsiteX9" fmla="*/ 6350 w 419197"/>
              <a:gd name="connsiteY9" fmla="*/ 327 h 190827"/>
              <a:gd name="connsiteX10" fmla="*/ 50800 w 419197"/>
              <a:gd name="connsiteY10" fmla="*/ 67002 h 190827"/>
              <a:gd name="connsiteX11" fmla="*/ 60325 w 419197"/>
              <a:gd name="connsiteY11" fmla="*/ 111452 h 190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9197" h="190827">
                <a:moveTo>
                  <a:pt x="0" y="190827"/>
                </a:moveTo>
                <a:cubicBezTo>
                  <a:pt x="65616" y="161193"/>
                  <a:pt x="131233" y="131560"/>
                  <a:pt x="187325" y="127327"/>
                </a:cubicBezTo>
                <a:cubicBezTo>
                  <a:pt x="243417" y="123094"/>
                  <a:pt x="312208" y="164898"/>
                  <a:pt x="336550" y="165427"/>
                </a:cubicBezTo>
                <a:cubicBezTo>
                  <a:pt x="360892" y="165956"/>
                  <a:pt x="319617" y="131560"/>
                  <a:pt x="333375" y="130502"/>
                </a:cubicBezTo>
                <a:cubicBezTo>
                  <a:pt x="347133" y="129444"/>
                  <a:pt x="422275" y="160664"/>
                  <a:pt x="419100" y="159077"/>
                </a:cubicBezTo>
                <a:cubicBezTo>
                  <a:pt x="415925" y="157490"/>
                  <a:pt x="367771" y="133148"/>
                  <a:pt x="314325" y="120977"/>
                </a:cubicBezTo>
                <a:cubicBezTo>
                  <a:pt x="260879" y="108806"/>
                  <a:pt x="132821" y="86581"/>
                  <a:pt x="98425" y="86052"/>
                </a:cubicBezTo>
                <a:cubicBezTo>
                  <a:pt x="64029" y="85523"/>
                  <a:pt x="118004" y="124681"/>
                  <a:pt x="107950" y="117802"/>
                </a:cubicBezTo>
                <a:cubicBezTo>
                  <a:pt x="97896" y="110923"/>
                  <a:pt x="55033" y="64356"/>
                  <a:pt x="38100" y="44777"/>
                </a:cubicBezTo>
                <a:cubicBezTo>
                  <a:pt x="21167" y="25198"/>
                  <a:pt x="4233" y="-3377"/>
                  <a:pt x="6350" y="327"/>
                </a:cubicBezTo>
                <a:cubicBezTo>
                  <a:pt x="8467" y="4031"/>
                  <a:pt x="41804" y="48481"/>
                  <a:pt x="50800" y="67002"/>
                </a:cubicBezTo>
                <a:cubicBezTo>
                  <a:pt x="59796" y="85523"/>
                  <a:pt x="60060" y="98487"/>
                  <a:pt x="60325" y="111452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104D9B20-BBBE-6B04-C5DE-447FA768A881}"/>
              </a:ext>
            </a:extLst>
          </p:cNvPr>
          <p:cNvSpPr/>
          <p:nvPr/>
        </p:nvSpPr>
        <p:spPr>
          <a:xfrm>
            <a:off x="3203410" y="3987258"/>
            <a:ext cx="460789" cy="149809"/>
          </a:xfrm>
          <a:custGeom>
            <a:avLst/>
            <a:gdLst>
              <a:gd name="connsiteX0" fmla="*/ 165 w 460789"/>
              <a:gd name="connsiteY0" fmla="*/ 149767 h 149809"/>
              <a:gd name="connsiteX1" fmla="*/ 98590 w 460789"/>
              <a:gd name="connsiteY1" fmla="*/ 127542 h 149809"/>
              <a:gd name="connsiteX2" fmla="*/ 257340 w 460789"/>
              <a:gd name="connsiteY2" fmla="*/ 124367 h 149809"/>
              <a:gd name="connsiteX3" fmla="*/ 289090 w 460789"/>
              <a:gd name="connsiteY3" fmla="*/ 95792 h 149809"/>
              <a:gd name="connsiteX4" fmla="*/ 460540 w 460789"/>
              <a:gd name="connsiteY4" fmla="*/ 114842 h 149809"/>
              <a:gd name="connsiteX5" fmla="*/ 324015 w 460789"/>
              <a:gd name="connsiteY5" fmla="*/ 89442 h 149809"/>
              <a:gd name="connsiteX6" fmla="*/ 190665 w 460789"/>
              <a:gd name="connsiteY6" fmla="*/ 92617 h 149809"/>
              <a:gd name="connsiteX7" fmla="*/ 184315 w 460789"/>
              <a:gd name="connsiteY7" fmla="*/ 76742 h 149809"/>
              <a:gd name="connsiteX8" fmla="*/ 149390 w 460789"/>
              <a:gd name="connsiteY8" fmla="*/ 51342 h 149809"/>
              <a:gd name="connsiteX9" fmla="*/ 133515 w 460789"/>
              <a:gd name="connsiteY9" fmla="*/ 542 h 149809"/>
              <a:gd name="connsiteX10" fmla="*/ 111290 w 460789"/>
              <a:gd name="connsiteY10" fmla="*/ 29117 h 149809"/>
              <a:gd name="connsiteX11" fmla="*/ 171615 w 460789"/>
              <a:gd name="connsiteY11" fmla="*/ 98967 h 149809"/>
              <a:gd name="connsiteX12" fmla="*/ 66840 w 460789"/>
              <a:gd name="connsiteY12" fmla="*/ 98967 h 149809"/>
              <a:gd name="connsiteX13" fmla="*/ 120815 w 460789"/>
              <a:gd name="connsiteY13" fmla="*/ 121192 h 149809"/>
              <a:gd name="connsiteX14" fmla="*/ 165 w 460789"/>
              <a:gd name="connsiteY14" fmla="*/ 149767 h 149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0789" h="149809">
                <a:moveTo>
                  <a:pt x="165" y="149767"/>
                </a:moveTo>
                <a:cubicBezTo>
                  <a:pt x="-3539" y="150825"/>
                  <a:pt x="55728" y="131775"/>
                  <a:pt x="98590" y="127542"/>
                </a:cubicBezTo>
                <a:cubicBezTo>
                  <a:pt x="141453" y="123309"/>
                  <a:pt x="225590" y="129659"/>
                  <a:pt x="257340" y="124367"/>
                </a:cubicBezTo>
                <a:cubicBezTo>
                  <a:pt x="289090" y="119075"/>
                  <a:pt x="255223" y="97379"/>
                  <a:pt x="289090" y="95792"/>
                </a:cubicBezTo>
                <a:cubicBezTo>
                  <a:pt x="322957" y="94205"/>
                  <a:pt x="454719" y="115900"/>
                  <a:pt x="460540" y="114842"/>
                </a:cubicBezTo>
                <a:cubicBezTo>
                  <a:pt x="466361" y="113784"/>
                  <a:pt x="368994" y="93146"/>
                  <a:pt x="324015" y="89442"/>
                </a:cubicBezTo>
                <a:cubicBezTo>
                  <a:pt x="279036" y="85738"/>
                  <a:pt x="190665" y="92617"/>
                  <a:pt x="190665" y="92617"/>
                </a:cubicBezTo>
                <a:cubicBezTo>
                  <a:pt x="167382" y="90500"/>
                  <a:pt x="191194" y="83621"/>
                  <a:pt x="184315" y="76742"/>
                </a:cubicBezTo>
                <a:cubicBezTo>
                  <a:pt x="177436" y="69863"/>
                  <a:pt x="157857" y="64042"/>
                  <a:pt x="149390" y="51342"/>
                </a:cubicBezTo>
                <a:cubicBezTo>
                  <a:pt x="140923" y="38642"/>
                  <a:pt x="139865" y="4246"/>
                  <a:pt x="133515" y="542"/>
                </a:cubicBezTo>
                <a:cubicBezTo>
                  <a:pt x="127165" y="-3162"/>
                  <a:pt x="104940" y="12713"/>
                  <a:pt x="111290" y="29117"/>
                </a:cubicBezTo>
                <a:cubicBezTo>
                  <a:pt x="117640" y="45521"/>
                  <a:pt x="179023" y="87325"/>
                  <a:pt x="171615" y="98967"/>
                </a:cubicBezTo>
                <a:cubicBezTo>
                  <a:pt x="164207" y="110609"/>
                  <a:pt x="75307" y="95263"/>
                  <a:pt x="66840" y="98967"/>
                </a:cubicBezTo>
                <a:cubicBezTo>
                  <a:pt x="58373" y="102671"/>
                  <a:pt x="128223" y="113784"/>
                  <a:pt x="120815" y="121192"/>
                </a:cubicBezTo>
                <a:cubicBezTo>
                  <a:pt x="113407" y="128600"/>
                  <a:pt x="3869" y="148709"/>
                  <a:pt x="165" y="1497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A7B66117-B3CA-70C0-1E99-1F6090157540}"/>
              </a:ext>
            </a:extLst>
          </p:cNvPr>
          <p:cNvSpPr/>
          <p:nvPr/>
        </p:nvSpPr>
        <p:spPr>
          <a:xfrm>
            <a:off x="5130737" y="4363587"/>
            <a:ext cx="319797" cy="255313"/>
          </a:xfrm>
          <a:custGeom>
            <a:avLst/>
            <a:gdLst>
              <a:gd name="connsiteX0" fmla="*/ 317563 w 319797"/>
              <a:gd name="connsiteY0" fmla="*/ 5213 h 255313"/>
              <a:gd name="connsiteX1" fmla="*/ 31813 w 319797"/>
              <a:gd name="connsiteY1" fmla="*/ 195713 h 255313"/>
              <a:gd name="connsiteX2" fmla="*/ 85788 w 319797"/>
              <a:gd name="connsiteY2" fmla="*/ 160788 h 255313"/>
              <a:gd name="connsiteX3" fmla="*/ 19113 w 319797"/>
              <a:gd name="connsiteY3" fmla="*/ 211588 h 255313"/>
              <a:gd name="connsiteX4" fmla="*/ 108013 w 319797"/>
              <a:gd name="connsiteY4" fmla="*/ 227463 h 255313"/>
              <a:gd name="connsiteX5" fmla="*/ 63 w 319797"/>
              <a:gd name="connsiteY5" fmla="*/ 249688 h 255313"/>
              <a:gd name="connsiteX6" fmla="*/ 92138 w 319797"/>
              <a:gd name="connsiteY6" fmla="*/ 113163 h 255313"/>
              <a:gd name="connsiteX7" fmla="*/ 79438 w 319797"/>
              <a:gd name="connsiteY7" fmla="*/ 119513 h 255313"/>
              <a:gd name="connsiteX8" fmla="*/ 215963 w 319797"/>
              <a:gd name="connsiteY8" fmla="*/ 24263 h 255313"/>
              <a:gd name="connsiteX9" fmla="*/ 168338 w 319797"/>
              <a:gd name="connsiteY9" fmla="*/ 49663 h 255313"/>
              <a:gd name="connsiteX10" fmla="*/ 317563 w 319797"/>
              <a:gd name="connsiteY10" fmla="*/ 5213 h 255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9797" h="255313">
                <a:moveTo>
                  <a:pt x="317563" y="5213"/>
                </a:moveTo>
                <a:cubicBezTo>
                  <a:pt x="294809" y="29555"/>
                  <a:pt x="70442" y="169784"/>
                  <a:pt x="31813" y="195713"/>
                </a:cubicBezTo>
                <a:cubicBezTo>
                  <a:pt x="-6816" y="221642"/>
                  <a:pt x="87905" y="158142"/>
                  <a:pt x="85788" y="160788"/>
                </a:cubicBezTo>
                <a:cubicBezTo>
                  <a:pt x="83671" y="163434"/>
                  <a:pt x="15409" y="200476"/>
                  <a:pt x="19113" y="211588"/>
                </a:cubicBezTo>
                <a:cubicBezTo>
                  <a:pt x="22817" y="222700"/>
                  <a:pt x="111188" y="221113"/>
                  <a:pt x="108013" y="227463"/>
                </a:cubicBezTo>
                <a:cubicBezTo>
                  <a:pt x="104838" y="233813"/>
                  <a:pt x="2709" y="268738"/>
                  <a:pt x="63" y="249688"/>
                </a:cubicBezTo>
                <a:cubicBezTo>
                  <a:pt x="-2583" y="230638"/>
                  <a:pt x="78909" y="134859"/>
                  <a:pt x="92138" y="113163"/>
                </a:cubicBezTo>
                <a:cubicBezTo>
                  <a:pt x="105367" y="91467"/>
                  <a:pt x="58801" y="134330"/>
                  <a:pt x="79438" y="119513"/>
                </a:cubicBezTo>
                <a:cubicBezTo>
                  <a:pt x="100075" y="104696"/>
                  <a:pt x="201147" y="35905"/>
                  <a:pt x="215963" y="24263"/>
                </a:cubicBezTo>
                <a:cubicBezTo>
                  <a:pt x="230779" y="12621"/>
                  <a:pt x="154580" y="49663"/>
                  <a:pt x="168338" y="49663"/>
                </a:cubicBezTo>
                <a:cubicBezTo>
                  <a:pt x="182096" y="49663"/>
                  <a:pt x="340317" y="-19129"/>
                  <a:pt x="317563" y="5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54D7B58B-329D-A332-8022-9D0A0056286F}"/>
              </a:ext>
            </a:extLst>
          </p:cNvPr>
          <p:cNvSpPr/>
          <p:nvPr/>
        </p:nvSpPr>
        <p:spPr>
          <a:xfrm>
            <a:off x="5653452" y="4404864"/>
            <a:ext cx="456173" cy="313704"/>
          </a:xfrm>
          <a:custGeom>
            <a:avLst/>
            <a:gdLst>
              <a:gd name="connsiteX0" fmla="*/ 226648 w 456173"/>
              <a:gd name="connsiteY0" fmla="*/ 40136 h 313704"/>
              <a:gd name="connsiteX1" fmla="*/ 331423 w 456173"/>
              <a:gd name="connsiteY1" fmla="*/ 157611 h 313704"/>
              <a:gd name="connsiteX2" fmla="*/ 321898 w 456173"/>
              <a:gd name="connsiteY2" fmla="*/ 160786 h 313704"/>
              <a:gd name="connsiteX3" fmla="*/ 455248 w 456173"/>
              <a:gd name="connsiteY3" fmla="*/ 281436 h 313704"/>
              <a:gd name="connsiteX4" fmla="*/ 379048 w 456173"/>
              <a:gd name="connsiteY4" fmla="*/ 230636 h 313704"/>
              <a:gd name="connsiteX5" fmla="*/ 340948 w 456173"/>
              <a:gd name="connsiteY5" fmla="*/ 313186 h 313704"/>
              <a:gd name="connsiteX6" fmla="*/ 331423 w 456173"/>
              <a:gd name="connsiteY6" fmla="*/ 262386 h 313704"/>
              <a:gd name="connsiteX7" fmla="*/ 286973 w 456173"/>
              <a:gd name="connsiteY7" fmla="*/ 195711 h 313704"/>
              <a:gd name="connsiteX8" fmla="*/ 140923 w 456173"/>
              <a:gd name="connsiteY8" fmla="*/ 33786 h 313704"/>
              <a:gd name="connsiteX9" fmla="*/ 1223 w 456173"/>
              <a:gd name="connsiteY9" fmla="*/ 5211 h 313704"/>
              <a:gd name="connsiteX10" fmla="*/ 223473 w 456173"/>
              <a:gd name="connsiteY10" fmla="*/ 106811 h 313704"/>
              <a:gd name="connsiteX11" fmla="*/ 7573 w 456173"/>
              <a:gd name="connsiteY11" fmla="*/ 2036 h 313704"/>
              <a:gd name="connsiteX12" fmla="*/ 150448 w 456173"/>
              <a:gd name="connsiteY12" fmla="*/ 59186 h 313704"/>
              <a:gd name="connsiteX13" fmla="*/ 226648 w 456173"/>
              <a:gd name="connsiteY13" fmla="*/ 40136 h 313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6173" h="313704">
                <a:moveTo>
                  <a:pt x="226648" y="40136"/>
                </a:moveTo>
                <a:cubicBezTo>
                  <a:pt x="256810" y="56540"/>
                  <a:pt x="315548" y="137503"/>
                  <a:pt x="331423" y="157611"/>
                </a:cubicBezTo>
                <a:cubicBezTo>
                  <a:pt x="347298" y="177719"/>
                  <a:pt x="301261" y="140149"/>
                  <a:pt x="321898" y="160786"/>
                </a:cubicBezTo>
                <a:cubicBezTo>
                  <a:pt x="342535" y="181423"/>
                  <a:pt x="445723" y="269794"/>
                  <a:pt x="455248" y="281436"/>
                </a:cubicBezTo>
                <a:cubicBezTo>
                  <a:pt x="464773" y="293078"/>
                  <a:pt x="398098" y="225344"/>
                  <a:pt x="379048" y="230636"/>
                </a:cubicBezTo>
                <a:cubicBezTo>
                  <a:pt x="359998" y="235928"/>
                  <a:pt x="348885" y="307894"/>
                  <a:pt x="340948" y="313186"/>
                </a:cubicBezTo>
                <a:cubicBezTo>
                  <a:pt x="333011" y="318478"/>
                  <a:pt x="340419" y="281965"/>
                  <a:pt x="331423" y="262386"/>
                </a:cubicBezTo>
                <a:cubicBezTo>
                  <a:pt x="322427" y="242807"/>
                  <a:pt x="318723" y="233811"/>
                  <a:pt x="286973" y="195711"/>
                </a:cubicBezTo>
                <a:cubicBezTo>
                  <a:pt x="255223" y="157611"/>
                  <a:pt x="188548" y="65536"/>
                  <a:pt x="140923" y="33786"/>
                </a:cubicBezTo>
                <a:cubicBezTo>
                  <a:pt x="93298" y="2036"/>
                  <a:pt x="-12535" y="-6960"/>
                  <a:pt x="1223" y="5211"/>
                </a:cubicBezTo>
                <a:cubicBezTo>
                  <a:pt x="14981" y="17382"/>
                  <a:pt x="222415" y="107340"/>
                  <a:pt x="223473" y="106811"/>
                </a:cubicBezTo>
                <a:cubicBezTo>
                  <a:pt x="224531" y="106282"/>
                  <a:pt x="19744" y="9973"/>
                  <a:pt x="7573" y="2036"/>
                </a:cubicBezTo>
                <a:cubicBezTo>
                  <a:pt x="-4598" y="-5901"/>
                  <a:pt x="106527" y="49661"/>
                  <a:pt x="150448" y="59186"/>
                </a:cubicBezTo>
                <a:cubicBezTo>
                  <a:pt x="194369" y="68711"/>
                  <a:pt x="196486" y="23732"/>
                  <a:pt x="226648" y="40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E27C7049-3923-6EE8-CB56-1A2B5F256E96}"/>
              </a:ext>
            </a:extLst>
          </p:cNvPr>
          <p:cNvSpPr/>
          <p:nvPr/>
        </p:nvSpPr>
        <p:spPr>
          <a:xfrm>
            <a:off x="5105242" y="4353923"/>
            <a:ext cx="356986" cy="295608"/>
          </a:xfrm>
          <a:custGeom>
            <a:avLst/>
            <a:gdLst>
              <a:gd name="connsiteX0" fmla="*/ 9683 w 356986"/>
              <a:gd name="connsiteY0" fmla="*/ 291102 h 295608"/>
              <a:gd name="connsiteX1" fmla="*/ 190658 w 356986"/>
              <a:gd name="connsiteY1" fmla="*/ 81552 h 295608"/>
              <a:gd name="connsiteX2" fmla="*/ 130333 w 356986"/>
              <a:gd name="connsiteY2" fmla="*/ 106952 h 295608"/>
              <a:gd name="connsiteX3" fmla="*/ 355758 w 356986"/>
              <a:gd name="connsiteY3" fmla="*/ 2177 h 295608"/>
              <a:gd name="connsiteX4" fmla="*/ 212883 w 356986"/>
              <a:gd name="connsiteY4" fmla="*/ 46627 h 295608"/>
              <a:gd name="connsiteX5" fmla="*/ 47783 w 356986"/>
              <a:gd name="connsiteY5" fmla="*/ 170452 h 295608"/>
              <a:gd name="connsiteX6" fmla="*/ 60483 w 356986"/>
              <a:gd name="connsiteY6" fmla="*/ 170452 h 295608"/>
              <a:gd name="connsiteX7" fmla="*/ 28733 w 356986"/>
              <a:gd name="connsiteY7" fmla="*/ 221252 h 295608"/>
              <a:gd name="connsiteX8" fmla="*/ 9683 w 356986"/>
              <a:gd name="connsiteY8" fmla="*/ 291102 h 29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6986" h="295608">
                <a:moveTo>
                  <a:pt x="9683" y="291102"/>
                </a:moveTo>
                <a:cubicBezTo>
                  <a:pt x="36671" y="267819"/>
                  <a:pt x="170550" y="112244"/>
                  <a:pt x="190658" y="81552"/>
                </a:cubicBezTo>
                <a:cubicBezTo>
                  <a:pt x="210766" y="50860"/>
                  <a:pt x="102816" y="120181"/>
                  <a:pt x="130333" y="106952"/>
                </a:cubicBezTo>
                <a:cubicBezTo>
                  <a:pt x="157850" y="93723"/>
                  <a:pt x="342000" y="12231"/>
                  <a:pt x="355758" y="2177"/>
                </a:cubicBezTo>
                <a:cubicBezTo>
                  <a:pt x="369516" y="-7877"/>
                  <a:pt x="264212" y="18581"/>
                  <a:pt x="212883" y="46627"/>
                </a:cubicBezTo>
                <a:cubicBezTo>
                  <a:pt x="161554" y="74673"/>
                  <a:pt x="73183" y="149814"/>
                  <a:pt x="47783" y="170452"/>
                </a:cubicBezTo>
                <a:cubicBezTo>
                  <a:pt x="22383" y="191090"/>
                  <a:pt x="63658" y="161985"/>
                  <a:pt x="60483" y="170452"/>
                </a:cubicBezTo>
                <a:cubicBezTo>
                  <a:pt x="57308" y="178919"/>
                  <a:pt x="37729" y="201673"/>
                  <a:pt x="28733" y="221252"/>
                </a:cubicBezTo>
                <a:cubicBezTo>
                  <a:pt x="19737" y="240831"/>
                  <a:pt x="-17305" y="314385"/>
                  <a:pt x="9683" y="291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8684B9F4-6BAD-26D4-EBCE-EB06AD8590D5}"/>
              </a:ext>
            </a:extLst>
          </p:cNvPr>
          <p:cNvSpPr/>
          <p:nvPr/>
        </p:nvSpPr>
        <p:spPr>
          <a:xfrm>
            <a:off x="5424618" y="4295704"/>
            <a:ext cx="395352" cy="60508"/>
          </a:xfrm>
          <a:custGeom>
            <a:avLst/>
            <a:gdLst>
              <a:gd name="connsiteX0" fmla="*/ 1457 w 395352"/>
              <a:gd name="connsiteY0" fmla="*/ 60396 h 60508"/>
              <a:gd name="connsiteX1" fmla="*/ 220532 w 395352"/>
              <a:gd name="connsiteY1" fmla="*/ 15946 h 60508"/>
              <a:gd name="connsiteX2" fmla="*/ 391982 w 395352"/>
              <a:gd name="connsiteY2" fmla="*/ 47696 h 60508"/>
              <a:gd name="connsiteX3" fmla="*/ 318957 w 395352"/>
              <a:gd name="connsiteY3" fmla="*/ 31821 h 60508"/>
              <a:gd name="connsiteX4" fmla="*/ 134807 w 395352"/>
              <a:gd name="connsiteY4" fmla="*/ 71 h 60508"/>
              <a:gd name="connsiteX5" fmla="*/ 1457 w 395352"/>
              <a:gd name="connsiteY5" fmla="*/ 60396 h 60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352" h="60508">
                <a:moveTo>
                  <a:pt x="1457" y="60396"/>
                </a:moveTo>
                <a:cubicBezTo>
                  <a:pt x="15744" y="63042"/>
                  <a:pt x="155445" y="18063"/>
                  <a:pt x="220532" y="15946"/>
                </a:cubicBezTo>
                <a:cubicBezTo>
                  <a:pt x="285619" y="13829"/>
                  <a:pt x="375578" y="45050"/>
                  <a:pt x="391982" y="47696"/>
                </a:cubicBezTo>
                <a:cubicBezTo>
                  <a:pt x="408386" y="50342"/>
                  <a:pt x="361819" y="39758"/>
                  <a:pt x="318957" y="31821"/>
                </a:cubicBezTo>
                <a:cubicBezTo>
                  <a:pt x="276095" y="23884"/>
                  <a:pt x="188253" y="-1516"/>
                  <a:pt x="134807" y="71"/>
                </a:cubicBezTo>
                <a:cubicBezTo>
                  <a:pt x="81361" y="1658"/>
                  <a:pt x="-12830" y="57750"/>
                  <a:pt x="1457" y="60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0F3C3C71-58FA-0DC2-8FFF-C64B2BDA190B}"/>
              </a:ext>
            </a:extLst>
          </p:cNvPr>
          <p:cNvSpPr/>
          <p:nvPr/>
        </p:nvSpPr>
        <p:spPr>
          <a:xfrm>
            <a:off x="5505263" y="4235351"/>
            <a:ext cx="430118" cy="174223"/>
          </a:xfrm>
          <a:custGeom>
            <a:avLst/>
            <a:gdLst>
              <a:gd name="connsiteX0" fmla="*/ 187 w 430118"/>
              <a:gd name="connsiteY0" fmla="*/ 130274 h 174223"/>
              <a:gd name="connsiteX1" fmla="*/ 104962 w 430118"/>
              <a:gd name="connsiteY1" fmla="*/ 108049 h 174223"/>
              <a:gd name="connsiteX2" fmla="*/ 133537 w 430118"/>
              <a:gd name="connsiteY2" fmla="*/ 98524 h 174223"/>
              <a:gd name="connsiteX3" fmla="*/ 209737 w 430118"/>
              <a:gd name="connsiteY3" fmla="*/ 25499 h 174223"/>
              <a:gd name="connsiteX4" fmla="*/ 181162 w 430118"/>
              <a:gd name="connsiteY4" fmla="*/ 63599 h 174223"/>
              <a:gd name="connsiteX5" fmla="*/ 177987 w 430118"/>
              <a:gd name="connsiteY5" fmla="*/ 88999 h 174223"/>
              <a:gd name="connsiteX6" fmla="*/ 203387 w 430118"/>
              <a:gd name="connsiteY6" fmla="*/ 111224 h 174223"/>
              <a:gd name="connsiteX7" fmla="*/ 212912 w 430118"/>
              <a:gd name="connsiteY7" fmla="*/ 85824 h 174223"/>
              <a:gd name="connsiteX8" fmla="*/ 260537 w 430118"/>
              <a:gd name="connsiteY8" fmla="*/ 99 h 174223"/>
              <a:gd name="connsiteX9" fmla="*/ 231962 w 430118"/>
              <a:gd name="connsiteY9" fmla="*/ 69949 h 174223"/>
              <a:gd name="connsiteX10" fmla="*/ 228787 w 430118"/>
              <a:gd name="connsiteY10" fmla="*/ 130274 h 174223"/>
              <a:gd name="connsiteX11" fmla="*/ 292287 w 430118"/>
              <a:gd name="connsiteY11" fmla="*/ 130274 h 174223"/>
              <a:gd name="connsiteX12" fmla="*/ 374837 w 430118"/>
              <a:gd name="connsiteY12" fmla="*/ 44549 h 174223"/>
              <a:gd name="connsiteX13" fmla="*/ 358962 w 430118"/>
              <a:gd name="connsiteY13" fmla="*/ 88999 h 174223"/>
              <a:gd name="connsiteX14" fmla="*/ 289112 w 430118"/>
              <a:gd name="connsiteY14" fmla="*/ 162024 h 174223"/>
              <a:gd name="connsiteX15" fmla="*/ 317687 w 430118"/>
              <a:gd name="connsiteY15" fmla="*/ 155674 h 174223"/>
              <a:gd name="connsiteX16" fmla="*/ 425637 w 430118"/>
              <a:gd name="connsiteY16" fmla="*/ 76299 h 174223"/>
              <a:gd name="connsiteX17" fmla="*/ 403412 w 430118"/>
              <a:gd name="connsiteY17" fmla="*/ 108049 h 174223"/>
              <a:gd name="connsiteX18" fmla="*/ 346262 w 430118"/>
              <a:gd name="connsiteY18" fmla="*/ 171549 h 174223"/>
              <a:gd name="connsiteX19" fmla="*/ 260537 w 430118"/>
              <a:gd name="connsiteY19" fmla="*/ 162024 h 174223"/>
              <a:gd name="connsiteX20" fmla="*/ 184337 w 430118"/>
              <a:gd name="connsiteY20" fmla="*/ 158849 h 174223"/>
              <a:gd name="connsiteX21" fmla="*/ 197037 w 430118"/>
              <a:gd name="connsiteY21" fmla="*/ 146149 h 174223"/>
              <a:gd name="connsiteX22" fmla="*/ 133537 w 430118"/>
              <a:gd name="connsiteY22" fmla="*/ 133449 h 174223"/>
              <a:gd name="connsiteX23" fmla="*/ 187 w 430118"/>
              <a:gd name="connsiteY23" fmla="*/ 130274 h 174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30118" h="174223">
                <a:moveTo>
                  <a:pt x="187" y="130274"/>
                </a:moveTo>
                <a:cubicBezTo>
                  <a:pt x="-4575" y="126041"/>
                  <a:pt x="82737" y="113341"/>
                  <a:pt x="104962" y="108049"/>
                </a:cubicBezTo>
                <a:cubicBezTo>
                  <a:pt x="127187" y="102757"/>
                  <a:pt x="116075" y="112282"/>
                  <a:pt x="133537" y="98524"/>
                </a:cubicBezTo>
                <a:cubicBezTo>
                  <a:pt x="150999" y="84766"/>
                  <a:pt x="201800" y="31320"/>
                  <a:pt x="209737" y="25499"/>
                </a:cubicBezTo>
                <a:cubicBezTo>
                  <a:pt x="217674" y="19678"/>
                  <a:pt x="186454" y="53016"/>
                  <a:pt x="181162" y="63599"/>
                </a:cubicBezTo>
                <a:cubicBezTo>
                  <a:pt x="175870" y="74182"/>
                  <a:pt x="174283" y="81062"/>
                  <a:pt x="177987" y="88999"/>
                </a:cubicBezTo>
                <a:cubicBezTo>
                  <a:pt x="181691" y="96936"/>
                  <a:pt x="197566" y="111753"/>
                  <a:pt x="203387" y="111224"/>
                </a:cubicBezTo>
                <a:cubicBezTo>
                  <a:pt x="209208" y="110695"/>
                  <a:pt x="203387" y="104345"/>
                  <a:pt x="212912" y="85824"/>
                </a:cubicBezTo>
                <a:cubicBezTo>
                  <a:pt x="222437" y="67303"/>
                  <a:pt x="257362" y="2745"/>
                  <a:pt x="260537" y="99"/>
                </a:cubicBezTo>
                <a:cubicBezTo>
                  <a:pt x="263712" y="-2547"/>
                  <a:pt x="237254" y="48253"/>
                  <a:pt x="231962" y="69949"/>
                </a:cubicBezTo>
                <a:cubicBezTo>
                  <a:pt x="226670" y="91645"/>
                  <a:pt x="218733" y="120220"/>
                  <a:pt x="228787" y="130274"/>
                </a:cubicBezTo>
                <a:cubicBezTo>
                  <a:pt x="238841" y="140328"/>
                  <a:pt x="267945" y="144561"/>
                  <a:pt x="292287" y="130274"/>
                </a:cubicBezTo>
                <a:cubicBezTo>
                  <a:pt x="316629" y="115987"/>
                  <a:pt x="363725" y="51428"/>
                  <a:pt x="374837" y="44549"/>
                </a:cubicBezTo>
                <a:cubicBezTo>
                  <a:pt x="385949" y="37670"/>
                  <a:pt x="373249" y="69420"/>
                  <a:pt x="358962" y="88999"/>
                </a:cubicBezTo>
                <a:cubicBezTo>
                  <a:pt x="344675" y="108578"/>
                  <a:pt x="295991" y="150912"/>
                  <a:pt x="289112" y="162024"/>
                </a:cubicBezTo>
                <a:cubicBezTo>
                  <a:pt x="282233" y="173136"/>
                  <a:pt x="294933" y="169962"/>
                  <a:pt x="317687" y="155674"/>
                </a:cubicBezTo>
                <a:cubicBezTo>
                  <a:pt x="340441" y="141387"/>
                  <a:pt x="411350" y="84236"/>
                  <a:pt x="425637" y="76299"/>
                </a:cubicBezTo>
                <a:cubicBezTo>
                  <a:pt x="439924" y="68362"/>
                  <a:pt x="416641" y="92174"/>
                  <a:pt x="403412" y="108049"/>
                </a:cubicBezTo>
                <a:cubicBezTo>
                  <a:pt x="390183" y="123924"/>
                  <a:pt x="370074" y="162553"/>
                  <a:pt x="346262" y="171549"/>
                </a:cubicBezTo>
                <a:cubicBezTo>
                  <a:pt x="322450" y="180545"/>
                  <a:pt x="287525" y="164141"/>
                  <a:pt x="260537" y="162024"/>
                </a:cubicBezTo>
                <a:cubicBezTo>
                  <a:pt x="233550" y="159907"/>
                  <a:pt x="184337" y="158849"/>
                  <a:pt x="184337" y="158849"/>
                </a:cubicBezTo>
                <a:cubicBezTo>
                  <a:pt x="173754" y="156203"/>
                  <a:pt x="205504" y="150382"/>
                  <a:pt x="197037" y="146149"/>
                </a:cubicBezTo>
                <a:cubicBezTo>
                  <a:pt x="188570" y="141916"/>
                  <a:pt x="160524" y="134507"/>
                  <a:pt x="133537" y="133449"/>
                </a:cubicBezTo>
                <a:cubicBezTo>
                  <a:pt x="106550" y="132391"/>
                  <a:pt x="4949" y="134507"/>
                  <a:pt x="187" y="1302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2530A5A9-6361-DC7E-A0B4-77B65F43289D}"/>
              </a:ext>
            </a:extLst>
          </p:cNvPr>
          <p:cNvSpPr/>
          <p:nvPr/>
        </p:nvSpPr>
        <p:spPr>
          <a:xfrm>
            <a:off x="5938586" y="4657692"/>
            <a:ext cx="176471" cy="190536"/>
          </a:xfrm>
          <a:custGeom>
            <a:avLst/>
            <a:gdLst>
              <a:gd name="connsiteX0" fmla="*/ 176464 w 176471"/>
              <a:gd name="connsiteY0" fmla="*/ 33 h 190536"/>
              <a:gd name="connsiteX1" fmla="*/ 49464 w 176471"/>
              <a:gd name="connsiteY1" fmla="*/ 69883 h 190536"/>
              <a:gd name="connsiteX2" fmla="*/ 68514 w 176471"/>
              <a:gd name="connsiteY2" fmla="*/ 92108 h 190536"/>
              <a:gd name="connsiteX3" fmla="*/ 33589 w 176471"/>
              <a:gd name="connsiteY3" fmla="*/ 111158 h 190536"/>
              <a:gd name="connsiteX4" fmla="*/ 78039 w 176471"/>
              <a:gd name="connsiteY4" fmla="*/ 190533 h 190536"/>
              <a:gd name="connsiteX5" fmla="*/ 43114 w 176471"/>
              <a:gd name="connsiteY5" fmla="*/ 114333 h 190536"/>
              <a:gd name="connsiteX6" fmla="*/ 8189 w 176471"/>
              <a:gd name="connsiteY6" fmla="*/ 85758 h 190536"/>
              <a:gd name="connsiteX7" fmla="*/ 27239 w 176471"/>
              <a:gd name="connsiteY7" fmla="*/ 19083 h 190536"/>
              <a:gd name="connsiteX8" fmla="*/ 1839 w 176471"/>
              <a:gd name="connsiteY8" fmla="*/ 82583 h 190536"/>
              <a:gd name="connsiteX9" fmla="*/ 87564 w 176471"/>
              <a:gd name="connsiteY9" fmla="*/ 41308 h 190536"/>
              <a:gd name="connsiteX10" fmla="*/ 43114 w 176471"/>
              <a:gd name="connsiteY10" fmla="*/ 60358 h 190536"/>
              <a:gd name="connsiteX11" fmla="*/ 176464 w 176471"/>
              <a:gd name="connsiteY11" fmla="*/ 33 h 190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6471" h="190536">
                <a:moveTo>
                  <a:pt x="176464" y="33"/>
                </a:moveTo>
                <a:cubicBezTo>
                  <a:pt x="177522" y="1621"/>
                  <a:pt x="67456" y="54537"/>
                  <a:pt x="49464" y="69883"/>
                </a:cubicBezTo>
                <a:cubicBezTo>
                  <a:pt x="31472" y="85229"/>
                  <a:pt x="71160" y="85229"/>
                  <a:pt x="68514" y="92108"/>
                </a:cubicBezTo>
                <a:cubicBezTo>
                  <a:pt x="65868" y="98987"/>
                  <a:pt x="32002" y="94754"/>
                  <a:pt x="33589" y="111158"/>
                </a:cubicBezTo>
                <a:cubicBezTo>
                  <a:pt x="35176" y="127562"/>
                  <a:pt x="76452" y="190004"/>
                  <a:pt x="78039" y="190533"/>
                </a:cubicBezTo>
                <a:cubicBezTo>
                  <a:pt x="79626" y="191062"/>
                  <a:pt x="54756" y="131795"/>
                  <a:pt x="43114" y="114333"/>
                </a:cubicBezTo>
                <a:cubicBezTo>
                  <a:pt x="31472" y="96871"/>
                  <a:pt x="10835" y="101633"/>
                  <a:pt x="8189" y="85758"/>
                </a:cubicBezTo>
                <a:cubicBezTo>
                  <a:pt x="5543" y="69883"/>
                  <a:pt x="28297" y="19612"/>
                  <a:pt x="27239" y="19083"/>
                </a:cubicBezTo>
                <a:cubicBezTo>
                  <a:pt x="26181" y="18554"/>
                  <a:pt x="-8215" y="78879"/>
                  <a:pt x="1839" y="82583"/>
                </a:cubicBezTo>
                <a:cubicBezTo>
                  <a:pt x="11893" y="86287"/>
                  <a:pt x="80685" y="45012"/>
                  <a:pt x="87564" y="41308"/>
                </a:cubicBezTo>
                <a:cubicBezTo>
                  <a:pt x="94443" y="37604"/>
                  <a:pt x="35177" y="66179"/>
                  <a:pt x="43114" y="60358"/>
                </a:cubicBezTo>
                <a:cubicBezTo>
                  <a:pt x="51051" y="54537"/>
                  <a:pt x="175406" y="-1555"/>
                  <a:pt x="176464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3CA7D3FF-206B-127E-7AA6-7077D60709C6}"/>
              </a:ext>
            </a:extLst>
          </p:cNvPr>
          <p:cNvSpPr/>
          <p:nvPr/>
        </p:nvSpPr>
        <p:spPr>
          <a:xfrm>
            <a:off x="5952784" y="4540214"/>
            <a:ext cx="208931" cy="118143"/>
          </a:xfrm>
          <a:custGeom>
            <a:avLst/>
            <a:gdLst>
              <a:gd name="connsiteX0" fmla="*/ 341 w 208931"/>
              <a:gd name="connsiteY0" fmla="*/ 36 h 118143"/>
              <a:gd name="connsiteX1" fmla="*/ 108291 w 208931"/>
              <a:gd name="connsiteY1" fmla="*/ 60361 h 118143"/>
              <a:gd name="connsiteX2" fmla="*/ 86066 w 208931"/>
              <a:gd name="connsiteY2" fmla="*/ 63536 h 118143"/>
              <a:gd name="connsiteX3" fmla="*/ 130516 w 208931"/>
              <a:gd name="connsiteY3" fmla="*/ 95286 h 118143"/>
              <a:gd name="connsiteX4" fmla="*/ 206716 w 208931"/>
              <a:gd name="connsiteY4" fmla="*/ 117511 h 118143"/>
              <a:gd name="connsiteX5" fmla="*/ 178141 w 208931"/>
              <a:gd name="connsiteY5" fmla="*/ 111161 h 118143"/>
              <a:gd name="connsiteX6" fmla="*/ 73366 w 208931"/>
              <a:gd name="connsiteY6" fmla="*/ 101636 h 118143"/>
              <a:gd name="connsiteX7" fmla="*/ 73366 w 208931"/>
              <a:gd name="connsiteY7" fmla="*/ 69886 h 118143"/>
              <a:gd name="connsiteX8" fmla="*/ 341 w 208931"/>
              <a:gd name="connsiteY8" fmla="*/ 36 h 118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8931" h="118143">
                <a:moveTo>
                  <a:pt x="341" y="36"/>
                </a:moveTo>
                <a:cubicBezTo>
                  <a:pt x="6162" y="-1552"/>
                  <a:pt x="94004" y="49778"/>
                  <a:pt x="108291" y="60361"/>
                </a:cubicBezTo>
                <a:cubicBezTo>
                  <a:pt x="122579" y="70944"/>
                  <a:pt x="82362" y="57715"/>
                  <a:pt x="86066" y="63536"/>
                </a:cubicBezTo>
                <a:cubicBezTo>
                  <a:pt x="89770" y="69357"/>
                  <a:pt x="110408" y="86290"/>
                  <a:pt x="130516" y="95286"/>
                </a:cubicBezTo>
                <a:cubicBezTo>
                  <a:pt x="150624" y="104282"/>
                  <a:pt x="206716" y="117511"/>
                  <a:pt x="206716" y="117511"/>
                </a:cubicBezTo>
                <a:cubicBezTo>
                  <a:pt x="214653" y="120157"/>
                  <a:pt x="200366" y="113807"/>
                  <a:pt x="178141" y="111161"/>
                </a:cubicBezTo>
                <a:cubicBezTo>
                  <a:pt x="155916" y="108515"/>
                  <a:pt x="90828" y="108515"/>
                  <a:pt x="73366" y="101636"/>
                </a:cubicBezTo>
                <a:cubicBezTo>
                  <a:pt x="55904" y="94757"/>
                  <a:pt x="81833" y="80998"/>
                  <a:pt x="73366" y="69886"/>
                </a:cubicBezTo>
                <a:cubicBezTo>
                  <a:pt x="64899" y="58774"/>
                  <a:pt x="-5480" y="1624"/>
                  <a:pt x="341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2D05C544-EDB1-96F5-D876-638803789619}"/>
              </a:ext>
            </a:extLst>
          </p:cNvPr>
          <p:cNvSpPr/>
          <p:nvPr/>
        </p:nvSpPr>
        <p:spPr>
          <a:xfrm>
            <a:off x="5670550" y="4669223"/>
            <a:ext cx="477789" cy="150535"/>
          </a:xfrm>
          <a:custGeom>
            <a:avLst/>
            <a:gdLst>
              <a:gd name="connsiteX0" fmla="*/ 0 w 477789"/>
              <a:gd name="connsiteY0" fmla="*/ 86927 h 150535"/>
              <a:gd name="connsiteX1" fmla="*/ 212725 w 477789"/>
              <a:gd name="connsiteY1" fmla="*/ 64702 h 150535"/>
              <a:gd name="connsiteX2" fmla="*/ 307975 w 477789"/>
              <a:gd name="connsiteY2" fmla="*/ 99627 h 150535"/>
              <a:gd name="connsiteX3" fmla="*/ 301625 w 477789"/>
              <a:gd name="connsiteY3" fmla="*/ 74227 h 150535"/>
              <a:gd name="connsiteX4" fmla="*/ 393700 w 477789"/>
              <a:gd name="connsiteY4" fmla="*/ 102802 h 150535"/>
              <a:gd name="connsiteX5" fmla="*/ 358775 w 477789"/>
              <a:gd name="connsiteY5" fmla="*/ 67877 h 150535"/>
              <a:gd name="connsiteX6" fmla="*/ 457200 w 477789"/>
              <a:gd name="connsiteY6" fmla="*/ 20252 h 150535"/>
              <a:gd name="connsiteX7" fmla="*/ 469900 w 477789"/>
              <a:gd name="connsiteY7" fmla="*/ 1202 h 150535"/>
              <a:gd name="connsiteX8" fmla="*/ 361950 w 477789"/>
              <a:gd name="connsiteY8" fmla="*/ 52002 h 150535"/>
              <a:gd name="connsiteX9" fmla="*/ 263525 w 477789"/>
              <a:gd name="connsiteY9" fmla="*/ 55177 h 150535"/>
              <a:gd name="connsiteX10" fmla="*/ 238125 w 477789"/>
              <a:gd name="connsiteY10" fmla="*/ 55177 h 150535"/>
              <a:gd name="connsiteX11" fmla="*/ 203200 w 477789"/>
              <a:gd name="connsiteY11" fmla="*/ 150427 h 150535"/>
              <a:gd name="connsiteX12" fmla="*/ 212725 w 477789"/>
              <a:gd name="connsiteY12" fmla="*/ 74227 h 150535"/>
              <a:gd name="connsiteX13" fmla="*/ 0 w 477789"/>
              <a:gd name="connsiteY13" fmla="*/ 86927 h 150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7789" h="150535">
                <a:moveTo>
                  <a:pt x="0" y="86927"/>
                </a:moveTo>
                <a:cubicBezTo>
                  <a:pt x="0" y="85340"/>
                  <a:pt x="161396" y="62585"/>
                  <a:pt x="212725" y="64702"/>
                </a:cubicBezTo>
                <a:cubicBezTo>
                  <a:pt x="264054" y="66819"/>
                  <a:pt x="293158" y="98040"/>
                  <a:pt x="307975" y="99627"/>
                </a:cubicBezTo>
                <a:cubicBezTo>
                  <a:pt x="322792" y="101214"/>
                  <a:pt x="287338" y="73698"/>
                  <a:pt x="301625" y="74227"/>
                </a:cubicBezTo>
                <a:cubicBezTo>
                  <a:pt x="315913" y="74756"/>
                  <a:pt x="384175" y="103860"/>
                  <a:pt x="393700" y="102802"/>
                </a:cubicBezTo>
                <a:cubicBezTo>
                  <a:pt x="403225" y="101744"/>
                  <a:pt x="348192" y="81635"/>
                  <a:pt x="358775" y="67877"/>
                </a:cubicBezTo>
                <a:cubicBezTo>
                  <a:pt x="369358" y="54119"/>
                  <a:pt x="457200" y="20252"/>
                  <a:pt x="457200" y="20252"/>
                </a:cubicBezTo>
                <a:cubicBezTo>
                  <a:pt x="475721" y="9139"/>
                  <a:pt x="485775" y="-4090"/>
                  <a:pt x="469900" y="1202"/>
                </a:cubicBezTo>
                <a:cubicBezTo>
                  <a:pt x="454025" y="6494"/>
                  <a:pt x="396346" y="43006"/>
                  <a:pt x="361950" y="52002"/>
                </a:cubicBezTo>
                <a:cubicBezTo>
                  <a:pt x="327554" y="60998"/>
                  <a:pt x="284162" y="54648"/>
                  <a:pt x="263525" y="55177"/>
                </a:cubicBezTo>
                <a:cubicBezTo>
                  <a:pt x="242888" y="55706"/>
                  <a:pt x="248179" y="39302"/>
                  <a:pt x="238125" y="55177"/>
                </a:cubicBezTo>
                <a:cubicBezTo>
                  <a:pt x="228071" y="71052"/>
                  <a:pt x="207433" y="147252"/>
                  <a:pt x="203200" y="150427"/>
                </a:cubicBezTo>
                <a:cubicBezTo>
                  <a:pt x="198967" y="153602"/>
                  <a:pt x="239712" y="85869"/>
                  <a:pt x="212725" y="74227"/>
                </a:cubicBezTo>
                <a:cubicBezTo>
                  <a:pt x="185738" y="62585"/>
                  <a:pt x="0" y="88514"/>
                  <a:pt x="0" y="86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B9F9720F-D26D-D945-4DE5-81E0DED11FEB}"/>
              </a:ext>
            </a:extLst>
          </p:cNvPr>
          <p:cNvSpPr/>
          <p:nvPr/>
        </p:nvSpPr>
        <p:spPr>
          <a:xfrm>
            <a:off x="4983987" y="4632057"/>
            <a:ext cx="875904" cy="213195"/>
          </a:xfrm>
          <a:custGeom>
            <a:avLst/>
            <a:gdLst>
              <a:gd name="connsiteX0" fmla="*/ 763 w 875904"/>
              <a:gd name="connsiteY0" fmla="*/ 268 h 213195"/>
              <a:gd name="connsiteX1" fmla="*/ 283338 w 875904"/>
              <a:gd name="connsiteY1" fmla="*/ 73293 h 213195"/>
              <a:gd name="connsiteX2" fmla="*/ 261113 w 875904"/>
              <a:gd name="connsiteY2" fmla="*/ 51068 h 213195"/>
              <a:gd name="connsiteX3" fmla="*/ 438913 w 875904"/>
              <a:gd name="connsiteY3" fmla="*/ 127268 h 213195"/>
              <a:gd name="connsiteX4" fmla="*/ 400813 w 875904"/>
              <a:gd name="connsiteY4" fmla="*/ 111393 h 213195"/>
              <a:gd name="connsiteX5" fmla="*/ 616713 w 875904"/>
              <a:gd name="connsiteY5" fmla="*/ 178068 h 213195"/>
              <a:gd name="connsiteX6" fmla="*/ 572263 w 875904"/>
              <a:gd name="connsiteY6" fmla="*/ 181243 h 213195"/>
              <a:gd name="connsiteX7" fmla="*/ 689738 w 875904"/>
              <a:gd name="connsiteY7" fmla="*/ 171718 h 213195"/>
              <a:gd name="connsiteX8" fmla="*/ 870713 w 875904"/>
              <a:gd name="connsiteY8" fmla="*/ 212993 h 213195"/>
              <a:gd name="connsiteX9" fmla="*/ 816738 w 875904"/>
              <a:gd name="connsiteY9" fmla="*/ 184418 h 213195"/>
              <a:gd name="connsiteX10" fmla="*/ 711963 w 875904"/>
              <a:gd name="connsiteY10" fmla="*/ 117743 h 213195"/>
              <a:gd name="connsiteX11" fmla="*/ 819913 w 875904"/>
              <a:gd name="connsiteY11" fmla="*/ 193943 h 213195"/>
              <a:gd name="connsiteX12" fmla="*/ 705613 w 875904"/>
              <a:gd name="connsiteY12" fmla="*/ 165368 h 213195"/>
              <a:gd name="connsiteX13" fmla="*/ 543688 w 875904"/>
              <a:gd name="connsiteY13" fmla="*/ 85993 h 213195"/>
              <a:gd name="connsiteX14" fmla="*/ 553213 w 875904"/>
              <a:gd name="connsiteY14" fmla="*/ 139968 h 213195"/>
              <a:gd name="connsiteX15" fmla="*/ 372238 w 875904"/>
              <a:gd name="connsiteY15" fmla="*/ 92343 h 213195"/>
              <a:gd name="connsiteX16" fmla="*/ 226188 w 875904"/>
              <a:gd name="connsiteY16" fmla="*/ 60593 h 213195"/>
              <a:gd name="connsiteX17" fmla="*/ 270638 w 875904"/>
              <a:gd name="connsiteY17" fmla="*/ 35193 h 213195"/>
              <a:gd name="connsiteX18" fmla="*/ 200788 w 875904"/>
              <a:gd name="connsiteY18" fmla="*/ 47893 h 213195"/>
              <a:gd name="connsiteX19" fmla="*/ 763 w 875904"/>
              <a:gd name="connsiteY19" fmla="*/ 268 h 213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75904" h="213195">
                <a:moveTo>
                  <a:pt x="763" y="268"/>
                </a:moveTo>
                <a:cubicBezTo>
                  <a:pt x="14521" y="4501"/>
                  <a:pt x="239946" y="64826"/>
                  <a:pt x="283338" y="73293"/>
                </a:cubicBezTo>
                <a:cubicBezTo>
                  <a:pt x="326730" y="81760"/>
                  <a:pt x="235184" y="42072"/>
                  <a:pt x="261113" y="51068"/>
                </a:cubicBezTo>
                <a:cubicBezTo>
                  <a:pt x="287042" y="60064"/>
                  <a:pt x="415630" y="117214"/>
                  <a:pt x="438913" y="127268"/>
                </a:cubicBezTo>
                <a:cubicBezTo>
                  <a:pt x="462196" y="137322"/>
                  <a:pt x="371180" y="102926"/>
                  <a:pt x="400813" y="111393"/>
                </a:cubicBezTo>
                <a:cubicBezTo>
                  <a:pt x="430446" y="119860"/>
                  <a:pt x="588138" y="166426"/>
                  <a:pt x="616713" y="178068"/>
                </a:cubicBezTo>
                <a:cubicBezTo>
                  <a:pt x="645288" y="189710"/>
                  <a:pt x="572263" y="181243"/>
                  <a:pt x="572263" y="181243"/>
                </a:cubicBezTo>
                <a:cubicBezTo>
                  <a:pt x="584434" y="180185"/>
                  <a:pt x="639996" y="166426"/>
                  <a:pt x="689738" y="171718"/>
                </a:cubicBezTo>
                <a:cubicBezTo>
                  <a:pt x="739480" y="177010"/>
                  <a:pt x="849546" y="210876"/>
                  <a:pt x="870713" y="212993"/>
                </a:cubicBezTo>
                <a:cubicBezTo>
                  <a:pt x="891880" y="215110"/>
                  <a:pt x="843196" y="200293"/>
                  <a:pt x="816738" y="184418"/>
                </a:cubicBezTo>
                <a:cubicBezTo>
                  <a:pt x="790280" y="168543"/>
                  <a:pt x="711434" y="116156"/>
                  <a:pt x="711963" y="117743"/>
                </a:cubicBezTo>
                <a:cubicBezTo>
                  <a:pt x="712492" y="119330"/>
                  <a:pt x="820971" y="186006"/>
                  <a:pt x="819913" y="193943"/>
                </a:cubicBezTo>
                <a:cubicBezTo>
                  <a:pt x="818855" y="201880"/>
                  <a:pt x="751650" y="183360"/>
                  <a:pt x="705613" y="165368"/>
                </a:cubicBezTo>
                <a:cubicBezTo>
                  <a:pt x="659576" y="147376"/>
                  <a:pt x="569088" y="90226"/>
                  <a:pt x="543688" y="85993"/>
                </a:cubicBezTo>
                <a:cubicBezTo>
                  <a:pt x="518288" y="81760"/>
                  <a:pt x="581788" y="138910"/>
                  <a:pt x="553213" y="139968"/>
                </a:cubicBezTo>
                <a:cubicBezTo>
                  <a:pt x="524638" y="141026"/>
                  <a:pt x="426742" y="105572"/>
                  <a:pt x="372238" y="92343"/>
                </a:cubicBezTo>
                <a:cubicBezTo>
                  <a:pt x="317734" y="79114"/>
                  <a:pt x="243121" y="70118"/>
                  <a:pt x="226188" y="60593"/>
                </a:cubicBezTo>
                <a:cubicBezTo>
                  <a:pt x="209255" y="51068"/>
                  <a:pt x="274871" y="37310"/>
                  <a:pt x="270638" y="35193"/>
                </a:cubicBezTo>
                <a:cubicBezTo>
                  <a:pt x="266405" y="33076"/>
                  <a:pt x="238359" y="52655"/>
                  <a:pt x="200788" y="47893"/>
                </a:cubicBezTo>
                <a:cubicBezTo>
                  <a:pt x="163217" y="43131"/>
                  <a:pt x="-12995" y="-3965"/>
                  <a:pt x="763" y="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D5D6728D-9FA0-3403-8323-5E4C1391F4C2}"/>
              </a:ext>
            </a:extLst>
          </p:cNvPr>
          <p:cNvSpPr/>
          <p:nvPr/>
        </p:nvSpPr>
        <p:spPr>
          <a:xfrm>
            <a:off x="3034915" y="4067134"/>
            <a:ext cx="404601" cy="142922"/>
          </a:xfrm>
          <a:custGeom>
            <a:avLst/>
            <a:gdLst>
              <a:gd name="connsiteX0" fmla="*/ 385 w 404601"/>
              <a:gd name="connsiteY0" fmla="*/ 3216 h 142922"/>
              <a:gd name="connsiteX1" fmla="*/ 140085 w 404601"/>
              <a:gd name="connsiteY1" fmla="*/ 95291 h 142922"/>
              <a:gd name="connsiteX2" fmla="*/ 101985 w 404601"/>
              <a:gd name="connsiteY2" fmla="*/ 82591 h 142922"/>
              <a:gd name="connsiteX3" fmla="*/ 165485 w 404601"/>
              <a:gd name="connsiteY3" fmla="*/ 139741 h 142922"/>
              <a:gd name="connsiteX4" fmla="*/ 152785 w 404601"/>
              <a:gd name="connsiteY4" fmla="*/ 120691 h 142922"/>
              <a:gd name="connsiteX5" fmla="*/ 108335 w 404601"/>
              <a:gd name="connsiteY5" fmla="*/ 136566 h 142922"/>
              <a:gd name="connsiteX6" fmla="*/ 9910 w 404601"/>
              <a:gd name="connsiteY6" fmla="*/ 98466 h 142922"/>
              <a:gd name="connsiteX7" fmla="*/ 73410 w 404601"/>
              <a:gd name="connsiteY7" fmla="*/ 142916 h 142922"/>
              <a:gd name="connsiteX8" fmla="*/ 121035 w 404601"/>
              <a:gd name="connsiteY8" fmla="*/ 101641 h 142922"/>
              <a:gd name="connsiteX9" fmla="*/ 282960 w 404601"/>
              <a:gd name="connsiteY9" fmla="*/ 98466 h 142922"/>
              <a:gd name="connsiteX10" fmla="*/ 190885 w 404601"/>
              <a:gd name="connsiteY10" fmla="*/ 60366 h 142922"/>
              <a:gd name="connsiteX11" fmla="*/ 254385 w 404601"/>
              <a:gd name="connsiteY11" fmla="*/ 60366 h 142922"/>
              <a:gd name="connsiteX12" fmla="*/ 190885 w 404601"/>
              <a:gd name="connsiteY12" fmla="*/ 41 h 142922"/>
              <a:gd name="connsiteX13" fmla="*/ 349635 w 404601"/>
              <a:gd name="connsiteY13" fmla="*/ 50841 h 142922"/>
              <a:gd name="connsiteX14" fmla="*/ 403610 w 404601"/>
              <a:gd name="connsiteY14" fmla="*/ 50841 h 142922"/>
              <a:gd name="connsiteX15" fmla="*/ 311535 w 404601"/>
              <a:gd name="connsiteY15" fmla="*/ 60366 h 142922"/>
              <a:gd name="connsiteX16" fmla="*/ 194060 w 404601"/>
              <a:gd name="connsiteY16" fmla="*/ 95291 h 142922"/>
              <a:gd name="connsiteX17" fmla="*/ 121035 w 404601"/>
              <a:gd name="connsiteY17" fmla="*/ 41316 h 142922"/>
              <a:gd name="connsiteX18" fmla="*/ 124210 w 404601"/>
              <a:gd name="connsiteY18" fmla="*/ 57191 h 142922"/>
              <a:gd name="connsiteX19" fmla="*/ 98810 w 404601"/>
              <a:gd name="connsiteY19" fmla="*/ 60366 h 142922"/>
              <a:gd name="connsiteX20" fmla="*/ 385 w 404601"/>
              <a:gd name="connsiteY20" fmla="*/ 3216 h 142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04601" h="142922">
                <a:moveTo>
                  <a:pt x="385" y="3216"/>
                </a:moveTo>
                <a:cubicBezTo>
                  <a:pt x="7264" y="9037"/>
                  <a:pt x="123152" y="82062"/>
                  <a:pt x="140085" y="95291"/>
                </a:cubicBezTo>
                <a:cubicBezTo>
                  <a:pt x="157018" y="108520"/>
                  <a:pt x="97752" y="75183"/>
                  <a:pt x="101985" y="82591"/>
                </a:cubicBezTo>
                <a:cubicBezTo>
                  <a:pt x="106218" y="89999"/>
                  <a:pt x="157018" y="133391"/>
                  <a:pt x="165485" y="139741"/>
                </a:cubicBezTo>
                <a:cubicBezTo>
                  <a:pt x="173952" y="146091"/>
                  <a:pt x="162310" y="121220"/>
                  <a:pt x="152785" y="120691"/>
                </a:cubicBezTo>
                <a:cubicBezTo>
                  <a:pt x="143260" y="120162"/>
                  <a:pt x="132148" y="140270"/>
                  <a:pt x="108335" y="136566"/>
                </a:cubicBezTo>
                <a:cubicBezTo>
                  <a:pt x="84523" y="132862"/>
                  <a:pt x="15731" y="97408"/>
                  <a:pt x="9910" y="98466"/>
                </a:cubicBezTo>
                <a:cubicBezTo>
                  <a:pt x="4089" y="99524"/>
                  <a:pt x="54889" y="142387"/>
                  <a:pt x="73410" y="142916"/>
                </a:cubicBezTo>
                <a:cubicBezTo>
                  <a:pt x="91931" y="143445"/>
                  <a:pt x="86110" y="109049"/>
                  <a:pt x="121035" y="101641"/>
                </a:cubicBezTo>
                <a:cubicBezTo>
                  <a:pt x="155960" y="94233"/>
                  <a:pt x="271318" y="105345"/>
                  <a:pt x="282960" y="98466"/>
                </a:cubicBezTo>
                <a:cubicBezTo>
                  <a:pt x="294602" y="91587"/>
                  <a:pt x="195647" y="66716"/>
                  <a:pt x="190885" y="60366"/>
                </a:cubicBezTo>
                <a:cubicBezTo>
                  <a:pt x="186123" y="54016"/>
                  <a:pt x="254385" y="70420"/>
                  <a:pt x="254385" y="60366"/>
                </a:cubicBezTo>
                <a:cubicBezTo>
                  <a:pt x="254385" y="50312"/>
                  <a:pt x="175010" y="1628"/>
                  <a:pt x="190885" y="41"/>
                </a:cubicBezTo>
                <a:cubicBezTo>
                  <a:pt x="206760" y="-1547"/>
                  <a:pt x="314181" y="42374"/>
                  <a:pt x="349635" y="50841"/>
                </a:cubicBezTo>
                <a:cubicBezTo>
                  <a:pt x="385089" y="59308"/>
                  <a:pt x="409960" y="49254"/>
                  <a:pt x="403610" y="50841"/>
                </a:cubicBezTo>
                <a:cubicBezTo>
                  <a:pt x="397260" y="52429"/>
                  <a:pt x="346460" y="52958"/>
                  <a:pt x="311535" y="60366"/>
                </a:cubicBezTo>
                <a:cubicBezTo>
                  <a:pt x="276610" y="67774"/>
                  <a:pt x="225810" y="98466"/>
                  <a:pt x="194060" y="95291"/>
                </a:cubicBezTo>
                <a:cubicBezTo>
                  <a:pt x="162310" y="92116"/>
                  <a:pt x="121035" y="41316"/>
                  <a:pt x="121035" y="41316"/>
                </a:cubicBezTo>
                <a:cubicBezTo>
                  <a:pt x="109393" y="34966"/>
                  <a:pt x="127914" y="54016"/>
                  <a:pt x="124210" y="57191"/>
                </a:cubicBezTo>
                <a:cubicBezTo>
                  <a:pt x="120506" y="60366"/>
                  <a:pt x="116802" y="66187"/>
                  <a:pt x="98810" y="60366"/>
                </a:cubicBezTo>
                <a:cubicBezTo>
                  <a:pt x="80818" y="54545"/>
                  <a:pt x="-6494" y="-2605"/>
                  <a:pt x="385" y="3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A4B37BA1-8AF0-C5FB-DCE5-93D82E9C8177}"/>
              </a:ext>
            </a:extLst>
          </p:cNvPr>
          <p:cNvSpPr/>
          <p:nvPr/>
        </p:nvSpPr>
        <p:spPr>
          <a:xfrm>
            <a:off x="3180353" y="4003344"/>
            <a:ext cx="504010" cy="108373"/>
          </a:xfrm>
          <a:custGeom>
            <a:avLst/>
            <a:gdLst>
              <a:gd name="connsiteX0" fmla="*/ 997 w 504010"/>
              <a:gd name="connsiteY0" fmla="*/ 108281 h 108373"/>
              <a:gd name="connsiteX1" fmla="*/ 191497 w 504010"/>
              <a:gd name="connsiteY1" fmla="*/ 47956 h 108373"/>
              <a:gd name="connsiteX2" fmla="*/ 369297 w 504010"/>
              <a:gd name="connsiteY2" fmla="*/ 60656 h 108373"/>
              <a:gd name="connsiteX3" fmla="*/ 362947 w 504010"/>
              <a:gd name="connsiteY3" fmla="*/ 35256 h 108373"/>
              <a:gd name="connsiteX4" fmla="*/ 502647 w 504010"/>
              <a:gd name="connsiteY4" fmla="*/ 76531 h 108373"/>
              <a:gd name="connsiteX5" fmla="*/ 426447 w 504010"/>
              <a:gd name="connsiteY5" fmla="*/ 41606 h 108373"/>
              <a:gd name="connsiteX6" fmla="*/ 302622 w 504010"/>
              <a:gd name="connsiteY6" fmla="*/ 3506 h 108373"/>
              <a:gd name="connsiteX7" fmla="*/ 153397 w 504010"/>
              <a:gd name="connsiteY7" fmla="*/ 3506 h 108373"/>
              <a:gd name="connsiteX8" fmla="*/ 197847 w 504010"/>
              <a:gd name="connsiteY8" fmla="*/ 19381 h 108373"/>
              <a:gd name="connsiteX9" fmla="*/ 118472 w 504010"/>
              <a:gd name="connsiteY9" fmla="*/ 32081 h 108373"/>
              <a:gd name="connsiteX10" fmla="*/ 997 w 504010"/>
              <a:gd name="connsiteY10" fmla="*/ 108281 h 108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4010" h="108373">
                <a:moveTo>
                  <a:pt x="997" y="108281"/>
                </a:moveTo>
                <a:cubicBezTo>
                  <a:pt x="13168" y="110927"/>
                  <a:pt x="130114" y="55893"/>
                  <a:pt x="191497" y="47956"/>
                </a:cubicBezTo>
                <a:cubicBezTo>
                  <a:pt x="252880" y="40019"/>
                  <a:pt x="340722" y="62773"/>
                  <a:pt x="369297" y="60656"/>
                </a:cubicBezTo>
                <a:cubicBezTo>
                  <a:pt x="397872" y="58539"/>
                  <a:pt x="340722" y="32610"/>
                  <a:pt x="362947" y="35256"/>
                </a:cubicBezTo>
                <a:cubicBezTo>
                  <a:pt x="385172" y="37902"/>
                  <a:pt x="492064" y="75473"/>
                  <a:pt x="502647" y="76531"/>
                </a:cubicBezTo>
                <a:cubicBezTo>
                  <a:pt x="513230" y="77589"/>
                  <a:pt x="459784" y="53777"/>
                  <a:pt x="426447" y="41606"/>
                </a:cubicBezTo>
                <a:cubicBezTo>
                  <a:pt x="393110" y="29435"/>
                  <a:pt x="348130" y="9856"/>
                  <a:pt x="302622" y="3506"/>
                </a:cubicBezTo>
                <a:cubicBezTo>
                  <a:pt x="257114" y="-2844"/>
                  <a:pt x="170860" y="860"/>
                  <a:pt x="153397" y="3506"/>
                </a:cubicBezTo>
                <a:cubicBezTo>
                  <a:pt x="135934" y="6152"/>
                  <a:pt x="203668" y="14619"/>
                  <a:pt x="197847" y="19381"/>
                </a:cubicBezTo>
                <a:cubicBezTo>
                  <a:pt x="192026" y="24143"/>
                  <a:pt x="145460" y="19910"/>
                  <a:pt x="118472" y="32081"/>
                </a:cubicBezTo>
                <a:cubicBezTo>
                  <a:pt x="91485" y="44252"/>
                  <a:pt x="-11174" y="105635"/>
                  <a:pt x="997" y="108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87D59304-4012-9013-0C5F-625E098E25A6}"/>
              </a:ext>
            </a:extLst>
          </p:cNvPr>
          <p:cNvSpPr/>
          <p:nvPr/>
        </p:nvSpPr>
        <p:spPr>
          <a:xfrm>
            <a:off x="3399466" y="4099378"/>
            <a:ext cx="182503" cy="126547"/>
          </a:xfrm>
          <a:custGeom>
            <a:avLst/>
            <a:gdLst>
              <a:gd name="connsiteX0" fmla="*/ 181934 w 182503"/>
              <a:gd name="connsiteY0" fmla="*/ 2722 h 126547"/>
              <a:gd name="connsiteX1" fmla="*/ 70809 w 182503"/>
              <a:gd name="connsiteY1" fmla="*/ 85272 h 126547"/>
              <a:gd name="connsiteX2" fmla="*/ 39059 w 182503"/>
              <a:gd name="connsiteY2" fmla="*/ 126547 h 126547"/>
              <a:gd name="connsiteX3" fmla="*/ 61284 w 182503"/>
              <a:gd name="connsiteY3" fmla="*/ 85272 h 126547"/>
              <a:gd name="connsiteX4" fmla="*/ 73984 w 182503"/>
              <a:gd name="connsiteY4" fmla="*/ 43997 h 126547"/>
              <a:gd name="connsiteX5" fmla="*/ 16834 w 182503"/>
              <a:gd name="connsiteY5" fmla="*/ 40822 h 126547"/>
              <a:gd name="connsiteX6" fmla="*/ 959 w 182503"/>
              <a:gd name="connsiteY6" fmla="*/ 69397 h 126547"/>
              <a:gd name="connsiteX7" fmla="*/ 13659 w 182503"/>
              <a:gd name="connsiteY7" fmla="*/ 21772 h 126547"/>
              <a:gd name="connsiteX8" fmla="*/ 108909 w 182503"/>
              <a:gd name="connsiteY8" fmla="*/ 18597 h 126547"/>
              <a:gd name="connsiteX9" fmla="*/ 181934 w 182503"/>
              <a:gd name="connsiteY9" fmla="*/ 2722 h 126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503" h="126547">
                <a:moveTo>
                  <a:pt x="181934" y="2722"/>
                </a:moveTo>
                <a:cubicBezTo>
                  <a:pt x="175584" y="13834"/>
                  <a:pt x="94621" y="64635"/>
                  <a:pt x="70809" y="85272"/>
                </a:cubicBezTo>
                <a:cubicBezTo>
                  <a:pt x="46997" y="105909"/>
                  <a:pt x="40646" y="126547"/>
                  <a:pt x="39059" y="126547"/>
                </a:cubicBezTo>
                <a:cubicBezTo>
                  <a:pt x="37472" y="126547"/>
                  <a:pt x="55463" y="99030"/>
                  <a:pt x="61284" y="85272"/>
                </a:cubicBezTo>
                <a:cubicBezTo>
                  <a:pt x="67105" y="71514"/>
                  <a:pt x="81392" y="51405"/>
                  <a:pt x="73984" y="43997"/>
                </a:cubicBezTo>
                <a:cubicBezTo>
                  <a:pt x="66576" y="36589"/>
                  <a:pt x="29005" y="36589"/>
                  <a:pt x="16834" y="40822"/>
                </a:cubicBezTo>
                <a:cubicBezTo>
                  <a:pt x="4663" y="45055"/>
                  <a:pt x="1488" y="72572"/>
                  <a:pt x="959" y="69397"/>
                </a:cubicBezTo>
                <a:cubicBezTo>
                  <a:pt x="430" y="66222"/>
                  <a:pt x="-4333" y="30239"/>
                  <a:pt x="13659" y="21772"/>
                </a:cubicBezTo>
                <a:cubicBezTo>
                  <a:pt x="31651" y="13305"/>
                  <a:pt x="77688" y="19126"/>
                  <a:pt x="108909" y="18597"/>
                </a:cubicBezTo>
                <a:cubicBezTo>
                  <a:pt x="140130" y="18068"/>
                  <a:pt x="188284" y="-8390"/>
                  <a:pt x="181934" y="27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DBBF5D35-92E5-4ADD-2488-11B8AE126E16}"/>
              </a:ext>
            </a:extLst>
          </p:cNvPr>
          <p:cNvSpPr/>
          <p:nvPr/>
        </p:nvSpPr>
        <p:spPr>
          <a:xfrm>
            <a:off x="3642101" y="4320029"/>
            <a:ext cx="136170" cy="104532"/>
          </a:xfrm>
          <a:custGeom>
            <a:avLst/>
            <a:gdLst>
              <a:gd name="connsiteX0" fmla="*/ 136149 w 136170"/>
              <a:gd name="connsiteY0" fmla="*/ 1146 h 104532"/>
              <a:gd name="connsiteX1" fmla="*/ 85349 w 136170"/>
              <a:gd name="connsiteY1" fmla="*/ 70996 h 104532"/>
              <a:gd name="connsiteX2" fmla="*/ 56774 w 136170"/>
              <a:gd name="connsiteY2" fmla="*/ 99571 h 104532"/>
              <a:gd name="connsiteX3" fmla="*/ 5974 w 136170"/>
              <a:gd name="connsiteY3" fmla="*/ 102746 h 104532"/>
              <a:gd name="connsiteX4" fmla="*/ 9149 w 136170"/>
              <a:gd name="connsiteY4" fmla="*/ 80521 h 104532"/>
              <a:gd name="connsiteX5" fmla="*/ 78999 w 136170"/>
              <a:gd name="connsiteY5" fmla="*/ 29721 h 104532"/>
              <a:gd name="connsiteX6" fmla="*/ 136149 w 136170"/>
              <a:gd name="connsiteY6" fmla="*/ 1146 h 10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170" h="104532">
                <a:moveTo>
                  <a:pt x="136149" y="1146"/>
                </a:moveTo>
                <a:cubicBezTo>
                  <a:pt x="137207" y="8025"/>
                  <a:pt x="98578" y="54592"/>
                  <a:pt x="85349" y="70996"/>
                </a:cubicBezTo>
                <a:cubicBezTo>
                  <a:pt x="72120" y="87400"/>
                  <a:pt x="70003" y="94279"/>
                  <a:pt x="56774" y="99571"/>
                </a:cubicBezTo>
                <a:cubicBezTo>
                  <a:pt x="43545" y="104863"/>
                  <a:pt x="13912" y="105921"/>
                  <a:pt x="5974" y="102746"/>
                </a:cubicBezTo>
                <a:cubicBezTo>
                  <a:pt x="-1964" y="99571"/>
                  <a:pt x="-3022" y="92692"/>
                  <a:pt x="9149" y="80521"/>
                </a:cubicBezTo>
                <a:cubicBezTo>
                  <a:pt x="21320" y="68350"/>
                  <a:pt x="61007" y="39246"/>
                  <a:pt x="78999" y="29721"/>
                </a:cubicBezTo>
                <a:cubicBezTo>
                  <a:pt x="96991" y="20196"/>
                  <a:pt x="135091" y="-5733"/>
                  <a:pt x="136149" y="1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3D1D65D0-B231-83E8-165D-AC8A19EEF940}"/>
              </a:ext>
            </a:extLst>
          </p:cNvPr>
          <p:cNvSpPr/>
          <p:nvPr/>
        </p:nvSpPr>
        <p:spPr>
          <a:xfrm>
            <a:off x="3437756" y="4103166"/>
            <a:ext cx="99459" cy="165767"/>
          </a:xfrm>
          <a:custGeom>
            <a:avLst/>
            <a:gdLst>
              <a:gd name="connsiteX0" fmla="*/ 99194 w 99459"/>
              <a:gd name="connsiteY0" fmla="*/ 2109 h 165767"/>
              <a:gd name="connsiteX1" fmla="*/ 42044 w 99459"/>
              <a:gd name="connsiteY1" fmla="*/ 68784 h 165767"/>
              <a:gd name="connsiteX2" fmla="*/ 16644 w 99459"/>
              <a:gd name="connsiteY2" fmla="*/ 164034 h 165767"/>
              <a:gd name="connsiteX3" fmla="*/ 16644 w 99459"/>
              <a:gd name="connsiteY3" fmla="*/ 132284 h 165767"/>
              <a:gd name="connsiteX4" fmla="*/ 3944 w 99459"/>
              <a:gd name="connsiteY4" fmla="*/ 157684 h 165767"/>
              <a:gd name="connsiteX5" fmla="*/ 769 w 99459"/>
              <a:gd name="connsiteY5" fmla="*/ 110059 h 165767"/>
              <a:gd name="connsiteX6" fmla="*/ 16644 w 99459"/>
              <a:gd name="connsiteY6" fmla="*/ 24334 h 165767"/>
              <a:gd name="connsiteX7" fmla="*/ 99194 w 99459"/>
              <a:gd name="connsiteY7" fmla="*/ 2109 h 165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459" h="165767">
                <a:moveTo>
                  <a:pt x="99194" y="2109"/>
                </a:moveTo>
                <a:cubicBezTo>
                  <a:pt x="103427" y="9517"/>
                  <a:pt x="55802" y="41797"/>
                  <a:pt x="42044" y="68784"/>
                </a:cubicBezTo>
                <a:cubicBezTo>
                  <a:pt x="28286" y="95772"/>
                  <a:pt x="20877" y="153451"/>
                  <a:pt x="16644" y="164034"/>
                </a:cubicBezTo>
                <a:cubicBezTo>
                  <a:pt x="12411" y="174617"/>
                  <a:pt x="18761" y="133342"/>
                  <a:pt x="16644" y="132284"/>
                </a:cubicBezTo>
                <a:cubicBezTo>
                  <a:pt x="14527" y="131226"/>
                  <a:pt x="6590" y="161388"/>
                  <a:pt x="3944" y="157684"/>
                </a:cubicBezTo>
                <a:cubicBezTo>
                  <a:pt x="1298" y="153980"/>
                  <a:pt x="-1348" y="132284"/>
                  <a:pt x="769" y="110059"/>
                </a:cubicBezTo>
                <a:cubicBezTo>
                  <a:pt x="2886" y="87834"/>
                  <a:pt x="1827" y="40738"/>
                  <a:pt x="16644" y="24334"/>
                </a:cubicBezTo>
                <a:cubicBezTo>
                  <a:pt x="31461" y="7930"/>
                  <a:pt x="94961" y="-5299"/>
                  <a:pt x="99194" y="2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81FD8D62-2B28-FF1A-290A-AC3D95CF4783}"/>
              </a:ext>
            </a:extLst>
          </p:cNvPr>
          <p:cNvSpPr/>
          <p:nvPr/>
        </p:nvSpPr>
        <p:spPr>
          <a:xfrm>
            <a:off x="3784541" y="4149144"/>
            <a:ext cx="172605" cy="204376"/>
          </a:xfrm>
          <a:custGeom>
            <a:avLst/>
            <a:gdLst>
              <a:gd name="connsiteX0" fmla="*/ 59 w 172605"/>
              <a:gd name="connsiteY0" fmla="*/ 581 h 204376"/>
              <a:gd name="connsiteX1" fmla="*/ 95309 w 172605"/>
              <a:gd name="connsiteY1" fmla="*/ 162506 h 204376"/>
              <a:gd name="connsiteX2" fmla="*/ 73084 w 172605"/>
              <a:gd name="connsiteY2" fmla="*/ 130756 h 204376"/>
              <a:gd name="connsiteX3" fmla="*/ 171509 w 172605"/>
              <a:gd name="connsiteY3" fmla="*/ 203781 h 204376"/>
              <a:gd name="connsiteX4" fmla="*/ 127059 w 172605"/>
              <a:gd name="connsiteY4" fmla="*/ 165681 h 204376"/>
              <a:gd name="connsiteX5" fmla="*/ 146109 w 172605"/>
              <a:gd name="connsiteY5" fmla="*/ 172031 h 204376"/>
              <a:gd name="connsiteX6" fmla="*/ 98484 w 172605"/>
              <a:gd name="connsiteY6" fmla="*/ 54556 h 204376"/>
              <a:gd name="connsiteX7" fmla="*/ 111184 w 172605"/>
              <a:gd name="connsiteY7" fmla="*/ 105356 h 204376"/>
              <a:gd name="connsiteX8" fmla="*/ 59 w 172605"/>
              <a:gd name="connsiteY8" fmla="*/ 581 h 20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605" h="204376">
                <a:moveTo>
                  <a:pt x="59" y="581"/>
                </a:moveTo>
                <a:cubicBezTo>
                  <a:pt x="-2587" y="10106"/>
                  <a:pt x="83138" y="140810"/>
                  <a:pt x="95309" y="162506"/>
                </a:cubicBezTo>
                <a:cubicBezTo>
                  <a:pt x="107480" y="184202"/>
                  <a:pt x="60384" y="123877"/>
                  <a:pt x="73084" y="130756"/>
                </a:cubicBezTo>
                <a:cubicBezTo>
                  <a:pt x="85784" y="137635"/>
                  <a:pt x="162513" y="197960"/>
                  <a:pt x="171509" y="203781"/>
                </a:cubicBezTo>
                <a:cubicBezTo>
                  <a:pt x="180505" y="209602"/>
                  <a:pt x="131292" y="170973"/>
                  <a:pt x="127059" y="165681"/>
                </a:cubicBezTo>
                <a:cubicBezTo>
                  <a:pt x="122826" y="160389"/>
                  <a:pt x="150872" y="190552"/>
                  <a:pt x="146109" y="172031"/>
                </a:cubicBezTo>
                <a:cubicBezTo>
                  <a:pt x="141346" y="153510"/>
                  <a:pt x="104305" y="65668"/>
                  <a:pt x="98484" y="54556"/>
                </a:cubicBezTo>
                <a:cubicBezTo>
                  <a:pt x="92663" y="43444"/>
                  <a:pt x="121238" y="109060"/>
                  <a:pt x="111184" y="105356"/>
                </a:cubicBezTo>
                <a:cubicBezTo>
                  <a:pt x="101130" y="101652"/>
                  <a:pt x="2705" y="-8944"/>
                  <a:pt x="59" y="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3E3B5924-4098-C46F-926E-6C2E1364D613}"/>
              </a:ext>
            </a:extLst>
          </p:cNvPr>
          <p:cNvSpPr/>
          <p:nvPr/>
        </p:nvSpPr>
        <p:spPr>
          <a:xfrm>
            <a:off x="3565615" y="4425904"/>
            <a:ext cx="470229" cy="60635"/>
          </a:xfrm>
          <a:custGeom>
            <a:avLst/>
            <a:gdLst>
              <a:gd name="connsiteX0" fmla="*/ 12610 w 470229"/>
              <a:gd name="connsiteY0" fmla="*/ 60371 h 60635"/>
              <a:gd name="connsiteX1" fmla="*/ 298360 w 470229"/>
              <a:gd name="connsiteY1" fmla="*/ 47671 h 60635"/>
              <a:gd name="connsiteX2" fmla="*/ 311060 w 470229"/>
              <a:gd name="connsiteY2" fmla="*/ 60371 h 60635"/>
              <a:gd name="connsiteX3" fmla="*/ 396785 w 470229"/>
              <a:gd name="connsiteY3" fmla="*/ 47671 h 60635"/>
              <a:gd name="connsiteX4" fmla="*/ 469810 w 470229"/>
              <a:gd name="connsiteY4" fmla="*/ 46 h 60635"/>
              <a:gd name="connsiteX5" fmla="*/ 428535 w 470229"/>
              <a:gd name="connsiteY5" fmla="*/ 38146 h 60635"/>
              <a:gd name="connsiteX6" fmla="*/ 441235 w 470229"/>
              <a:gd name="connsiteY6" fmla="*/ 12746 h 60635"/>
              <a:gd name="connsiteX7" fmla="*/ 352335 w 470229"/>
              <a:gd name="connsiteY7" fmla="*/ 50846 h 60635"/>
              <a:gd name="connsiteX8" fmla="*/ 187235 w 470229"/>
              <a:gd name="connsiteY8" fmla="*/ 22271 h 60635"/>
              <a:gd name="connsiteX9" fmla="*/ 320585 w 470229"/>
              <a:gd name="connsiteY9" fmla="*/ 28621 h 60635"/>
              <a:gd name="connsiteX10" fmla="*/ 82460 w 470229"/>
              <a:gd name="connsiteY10" fmla="*/ 54021 h 60635"/>
              <a:gd name="connsiteX11" fmla="*/ 12610 w 470229"/>
              <a:gd name="connsiteY11" fmla="*/ 60371 h 6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70229" h="60635">
                <a:moveTo>
                  <a:pt x="12610" y="60371"/>
                </a:moveTo>
                <a:cubicBezTo>
                  <a:pt x="48593" y="59313"/>
                  <a:pt x="248618" y="47671"/>
                  <a:pt x="298360" y="47671"/>
                </a:cubicBezTo>
                <a:cubicBezTo>
                  <a:pt x="348102" y="47671"/>
                  <a:pt x="294656" y="60371"/>
                  <a:pt x="311060" y="60371"/>
                </a:cubicBezTo>
                <a:cubicBezTo>
                  <a:pt x="327464" y="60371"/>
                  <a:pt x="370327" y="57725"/>
                  <a:pt x="396785" y="47671"/>
                </a:cubicBezTo>
                <a:cubicBezTo>
                  <a:pt x="423243" y="37617"/>
                  <a:pt x="464518" y="1633"/>
                  <a:pt x="469810" y="46"/>
                </a:cubicBezTo>
                <a:cubicBezTo>
                  <a:pt x="475102" y="-1541"/>
                  <a:pt x="428535" y="38146"/>
                  <a:pt x="428535" y="38146"/>
                </a:cubicBezTo>
                <a:cubicBezTo>
                  <a:pt x="423773" y="40263"/>
                  <a:pt x="453935" y="10629"/>
                  <a:pt x="441235" y="12746"/>
                </a:cubicBezTo>
                <a:cubicBezTo>
                  <a:pt x="428535" y="14863"/>
                  <a:pt x="394668" y="49258"/>
                  <a:pt x="352335" y="50846"/>
                </a:cubicBezTo>
                <a:cubicBezTo>
                  <a:pt x="310002" y="52433"/>
                  <a:pt x="192527" y="25975"/>
                  <a:pt x="187235" y="22271"/>
                </a:cubicBezTo>
                <a:cubicBezTo>
                  <a:pt x="181943" y="18567"/>
                  <a:pt x="338047" y="23329"/>
                  <a:pt x="320585" y="28621"/>
                </a:cubicBezTo>
                <a:cubicBezTo>
                  <a:pt x="303123" y="33913"/>
                  <a:pt x="141727" y="48729"/>
                  <a:pt x="82460" y="54021"/>
                </a:cubicBezTo>
                <a:cubicBezTo>
                  <a:pt x="23193" y="59313"/>
                  <a:pt x="-23373" y="61429"/>
                  <a:pt x="12610" y="603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F70A1B69-339B-B12B-33F2-64D3EFF8013A}"/>
              </a:ext>
            </a:extLst>
          </p:cNvPr>
          <p:cNvSpPr/>
          <p:nvPr/>
        </p:nvSpPr>
        <p:spPr>
          <a:xfrm>
            <a:off x="3592719" y="6007156"/>
            <a:ext cx="41579" cy="198656"/>
          </a:xfrm>
          <a:custGeom>
            <a:avLst/>
            <a:gdLst>
              <a:gd name="connsiteX0" fmla="*/ 29213 w 41579"/>
              <a:gd name="connsiteY0" fmla="*/ 1295 h 198656"/>
              <a:gd name="connsiteX1" fmla="*/ 13000 w 41579"/>
              <a:gd name="connsiteY1" fmla="*/ 82359 h 198656"/>
              <a:gd name="connsiteX2" fmla="*/ 16243 w 41579"/>
              <a:gd name="connsiteY2" fmla="*/ 195848 h 198656"/>
              <a:gd name="connsiteX3" fmla="*/ 38941 w 41579"/>
              <a:gd name="connsiteY3" fmla="*/ 166665 h 198656"/>
              <a:gd name="connsiteX4" fmla="*/ 38941 w 41579"/>
              <a:gd name="connsiteY4" fmla="*/ 182878 h 198656"/>
              <a:gd name="connsiteX5" fmla="*/ 19485 w 41579"/>
              <a:gd name="connsiteY5" fmla="*/ 114784 h 198656"/>
              <a:gd name="connsiteX6" fmla="*/ 30 w 41579"/>
              <a:gd name="connsiteY6" fmla="*/ 147210 h 198656"/>
              <a:gd name="connsiteX7" fmla="*/ 29213 w 41579"/>
              <a:gd name="connsiteY7" fmla="*/ 1295 h 19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579" h="198656">
                <a:moveTo>
                  <a:pt x="29213" y="1295"/>
                </a:moveTo>
                <a:cubicBezTo>
                  <a:pt x="31375" y="-9513"/>
                  <a:pt x="15162" y="49934"/>
                  <a:pt x="13000" y="82359"/>
                </a:cubicBezTo>
                <a:cubicBezTo>
                  <a:pt x="10838" y="114784"/>
                  <a:pt x="11920" y="181797"/>
                  <a:pt x="16243" y="195848"/>
                </a:cubicBezTo>
                <a:cubicBezTo>
                  <a:pt x="20566" y="209899"/>
                  <a:pt x="38941" y="166665"/>
                  <a:pt x="38941" y="166665"/>
                </a:cubicBezTo>
                <a:cubicBezTo>
                  <a:pt x="42724" y="164503"/>
                  <a:pt x="42184" y="191525"/>
                  <a:pt x="38941" y="182878"/>
                </a:cubicBezTo>
                <a:cubicBezTo>
                  <a:pt x="35698" y="174231"/>
                  <a:pt x="25970" y="120729"/>
                  <a:pt x="19485" y="114784"/>
                </a:cubicBezTo>
                <a:cubicBezTo>
                  <a:pt x="13000" y="108839"/>
                  <a:pt x="1111" y="165044"/>
                  <a:pt x="30" y="147210"/>
                </a:cubicBezTo>
                <a:cubicBezTo>
                  <a:pt x="-1051" y="129376"/>
                  <a:pt x="27051" y="12103"/>
                  <a:pt x="29213" y="12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D09F368A-0C27-D4CE-6C2C-75CB3E445C61}"/>
              </a:ext>
            </a:extLst>
          </p:cNvPr>
          <p:cNvSpPr/>
          <p:nvPr/>
        </p:nvSpPr>
        <p:spPr>
          <a:xfrm>
            <a:off x="3554063" y="6095812"/>
            <a:ext cx="351188" cy="156485"/>
          </a:xfrm>
          <a:custGeom>
            <a:avLst/>
            <a:gdLst>
              <a:gd name="connsiteX0" fmla="*/ 349971 w 351188"/>
              <a:gd name="connsiteY0" fmla="*/ 188 h 156485"/>
              <a:gd name="connsiteX1" fmla="*/ 174873 w 351188"/>
              <a:gd name="connsiteY1" fmla="*/ 81252 h 156485"/>
              <a:gd name="connsiteX2" fmla="*/ 229997 w 351188"/>
              <a:gd name="connsiteY2" fmla="*/ 84494 h 156485"/>
              <a:gd name="connsiteX3" fmla="*/ 80839 w 351188"/>
              <a:gd name="connsiteY3" fmla="*/ 113677 h 156485"/>
              <a:gd name="connsiteX4" fmla="*/ 3018 w 351188"/>
              <a:gd name="connsiteY4" fmla="*/ 155831 h 156485"/>
              <a:gd name="connsiteX5" fmla="*/ 181358 w 351188"/>
              <a:gd name="connsiteY5" fmla="*/ 78009 h 156485"/>
              <a:gd name="connsiteX6" fmla="*/ 71111 w 351188"/>
              <a:gd name="connsiteY6" fmla="*/ 107192 h 156485"/>
              <a:gd name="connsiteX7" fmla="*/ 349971 w 351188"/>
              <a:gd name="connsiteY7" fmla="*/ 188 h 156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1188" h="156485">
                <a:moveTo>
                  <a:pt x="349971" y="188"/>
                </a:moveTo>
                <a:cubicBezTo>
                  <a:pt x="367265" y="-4135"/>
                  <a:pt x="194869" y="67201"/>
                  <a:pt x="174873" y="81252"/>
                </a:cubicBezTo>
                <a:cubicBezTo>
                  <a:pt x="154877" y="95303"/>
                  <a:pt x="245669" y="79090"/>
                  <a:pt x="229997" y="84494"/>
                </a:cubicBezTo>
                <a:cubicBezTo>
                  <a:pt x="214325" y="89898"/>
                  <a:pt x="118669" y="101788"/>
                  <a:pt x="80839" y="113677"/>
                </a:cubicBezTo>
                <a:cubicBezTo>
                  <a:pt x="43009" y="125566"/>
                  <a:pt x="-13735" y="161776"/>
                  <a:pt x="3018" y="155831"/>
                </a:cubicBezTo>
                <a:cubicBezTo>
                  <a:pt x="19771" y="149886"/>
                  <a:pt x="170009" y="86115"/>
                  <a:pt x="181358" y="78009"/>
                </a:cubicBezTo>
                <a:cubicBezTo>
                  <a:pt x="192707" y="69903"/>
                  <a:pt x="39766" y="120162"/>
                  <a:pt x="71111" y="107192"/>
                </a:cubicBezTo>
                <a:cubicBezTo>
                  <a:pt x="102456" y="94222"/>
                  <a:pt x="332677" y="4511"/>
                  <a:pt x="349971" y="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F2801EBB-978D-598F-815B-9B89CE498871}"/>
              </a:ext>
            </a:extLst>
          </p:cNvPr>
          <p:cNvSpPr/>
          <p:nvPr/>
        </p:nvSpPr>
        <p:spPr>
          <a:xfrm>
            <a:off x="3501716" y="6552327"/>
            <a:ext cx="56613" cy="86052"/>
          </a:xfrm>
          <a:custGeom>
            <a:avLst/>
            <a:gdLst>
              <a:gd name="connsiteX0" fmla="*/ 241 w 56613"/>
              <a:gd name="connsiteY0" fmla="*/ 873 h 86052"/>
              <a:gd name="connsiteX1" fmla="*/ 55365 w 56613"/>
              <a:gd name="connsiteY1" fmla="*/ 85179 h 86052"/>
              <a:gd name="connsiteX2" fmla="*/ 35910 w 56613"/>
              <a:gd name="connsiteY2" fmla="*/ 43026 h 86052"/>
              <a:gd name="connsiteX3" fmla="*/ 241 w 56613"/>
              <a:gd name="connsiteY3" fmla="*/ 873 h 86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613" h="86052">
                <a:moveTo>
                  <a:pt x="241" y="873"/>
                </a:moveTo>
                <a:cubicBezTo>
                  <a:pt x="3483" y="7898"/>
                  <a:pt x="49420" y="78154"/>
                  <a:pt x="55365" y="85179"/>
                </a:cubicBezTo>
                <a:cubicBezTo>
                  <a:pt x="61310" y="92204"/>
                  <a:pt x="44557" y="54915"/>
                  <a:pt x="35910" y="43026"/>
                </a:cubicBezTo>
                <a:cubicBezTo>
                  <a:pt x="27263" y="31137"/>
                  <a:pt x="-3001" y="-6152"/>
                  <a:pt x="241" y="8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72ECB271-92E1-6456-D293-023723A9FC7F}"/>
              </a:ext>
            </a:extLst>
          </p:cNvPr>
          <p:cNvSpPr/>
          <p:nvPr/>
        </p:nvSpPr>
        <p:spPr>
          <a:xfrm>
            <a:off x="4435813" y="5940355"/>
            <a:ext cx="45430" cy="181588"/>
          </a:xfrm>
          <a:custGeom>
            <a:avLst/>
            <a:gdLst>
              <a:gd name="connsiteX0" fmla="*/ 45396 w 45430"/>
              <a:gd name="connsiteY0" fmla="*/ 2 h 181588"/>
              <a:gd name="connsiteX1" fmla="*/ 16213 w 45430"/>
              <a:gd name="connsiteY1" fmla="*/ 113492 h 181588"/>
              <a:gd name="connsiteX2" fmla="*/ 9727 w 45430"/>
              <a:gd name="connsiteY2" fmla="*/ 113492 h 181588"/>
              <a:gd name="connsiteX3" fmla="*/ 0 w 45430"/>
              <a:gd name="connsiteY3" fmla="*/ 181585 h 181588"/>
              <a:gd name="connsiteX4" fmla="*/ 9727 w 45430"/>
              <a:gd name="connsiteY4" fmla="*/ 110249 h 181588"/>
              <a:gd name="connsiteX5" fmla="*/ 45396 w 45430"/>
              <a:gd name="connsiteY5" fmla="*/ 2 h 18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430" h="181588">
                <a:moveTo>
                  <a:pt x="45396" y="2"/>
                </a:moveTo>
                <a:cubicBezTo>
                  <a:pt x="46477" y="542"/>
                  <a:pt x="22158" y="94577"/>
                  <a:pt x="16213" y="113492"/>
                </a:cubicBezTo>
                <a:cubicBezTo>
                  <a:pt x="10268" y="132407"/>
                  <a:pt x="12429" y="102143"/>
                  <a:pt x="9727" y="113492"/>
                </a:cubicBezTo>
                <a:cubicBezTo>
                  <a:pt x="7025" y="124841"/>
                  <a:pt x="0" y="182125"/>
                  <a:pt x="0" y="181585"/>
                </a:cubicBezTo>
                <a:cubicBezTo>
                  <a:pt x="0" y="181045"/>
                  <a:pt x="3782" y="134028"/>
                  <a:pt x="9727" y="110249"/>
                </a:cubicBezTo>
                <a:cubicBezTo>
                  <a:pt x="15672" y="86470"/>
                  <a:pt x="44315" y="-538"/>
                  <a:pt x="4539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AB895DDD-C941-F33A-3E51-4C0A51F9D705}"/>
              </a:ext>
            </a:extLst>
          </p:cNvPr>
          <p:cNvSpPr/>
          <p:nvPr/>
        </p:nvSpPr>
        <p:spPr>
          <a:xfrm>
            <a:off x="4578438" y="6164094"/>
            <a:ext cx="230273" cy="168651"/>
          </a:xfrm>
          <a:custGeom>
            <a:avLst/>
            <a:gdLst>
              <a:gd name="connsiteX0" fmla="*/ 47 w 230273"/>
              <a:gd name="connsiteY0" fmla="*/ 0 h 168651"/>
              <a:gd name="connsiteX1" fmla="*/ 136234 w 230273"/>
              <a:gd name="connsiteY1" fmla="*/ 123217 h 168651"/>
              <a:gd name="connsiteX2" fmla="*/ 149205 w 230273"/>
              <a:gd name="connsiteY2" fmla="*/ 116732 h 168651"/>
              <a:gd name="connsiteX3" fmla="*/ 230268 w 230273"/>
              <a:gd name="connsiteY3" fmla="*/ 168612 h 168651"/>
              <a:gd name="connsiteX4" fmla="*/ 152447 w 230273"/>
              <a:gd name="connsiteY4" fmla="*/ 123217 h 168651"/>
              <a:gd name="connsiteX5" fmla="*/ 47 w 230273"/>
              <a:gd name="connsiteY5" fmla="*/ 0 h 168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273" h="168651">
                <a:moveTo>
                  <a:pt x="47" y="0"/>
                </a:moveTo>
                <a:cubicBezTo>
                  <a:pt x="-2655" y="0"/>
                  <a:pt x="111374" y="103762"/>
                  <a:pt x="136234" y="123217"/>
                </a:cubicBezTo>
                <a:cubicBezTo>
                  <a:pt x="161094" y="142672"/>
                  <a:pt x="133533" y="109166"/>
                  <a:pt x="149205" y="116732"/>
                </a:cubicBezTo>
                <a:cubicBezTo>
                  <a:pt x="164877" y="124298"/>
                  <a:pt x="229728" y="167531"/>
                  <a:pt x="230268" y="168612"/>
                </a:cubicBezTo>
                <a:cubicBezTo>
                  <a:pt x="230808" y="169693"/>
                  <a:pt x="191358" y="148617"/>
                  <a:pt x="152447" y="123217"/>
                </a:cubicBezTo>
                <a:cubicBezTo>
                  <a:pt x="113537" y="97817"/>
                  <a:pt x="2749" y="0"/>
                  <a:pt x="4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2DE8550C-C3CE-20AA-E6EE-F156B9CBD13D}"/>
              </a:ext>
            </a:extLst>
          </p:cNvPr>
          <p:cNvSpPr/>
          <p:nvPr/>
        </p:nvSpPr>
        <p:spPr>
          <a:xfrm>
            <a:off x="4521129" y="5982494"/>
            <a:ext cx="21688" cy="114599"/>
          </a:xfrm>
          <a:custGeom>
            <a:avLst/>
            <a:gdLst>
              <a:gd name="connsiteX0" fmla="*/ 21688 w 21688"/>
              <a:gd name="connsiteY0" fmla="*/ 17 h 114599"/>
              <a:gd name="connsiteX1" fmla="*/ 2233 w 21688"/>
              <a:gd name="connsiteY1" fmla="*/ 68110 h 114599"/>
              <a:gd name="connsiteX2" fmla="*/ 18445 w 21688"/>
              <a:gd name="connsiteY2" fmla="*/ 113506 h 114599"/>
              <a:gd name="connsiteX3" fmla="*/ 2233 w 21688"/>
              <a:gd name="connsiteY3" fmla="*/ 97293 h 114599"/>
              <a:gd name="connsiteX4" fmla="*/ 2233 w 21688"/>
              <a:gd name="connsiteY4" fmla="*/ 61625 h 114599"/>
              <a:gd name="connsiteX5" fmla="*/ 21688 w 21688"/>
              <a:gd name="connsiteY5" fmla="*/ 17 h 11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88" h="114599">
                <a:moveTo>
                  <a:pt x="21688" y="17"/>
                </a:moveTo>
                <a:cubicBezTo>
                  <a:pt x="21688" y="1098"/>
                  <a:pt x="2773" y="49195"/>
                  <a:pt x="2233" y="68110"/>
                </a:cubicBezTo>
                <a:cubicBezTo>
                  <a:pt x="1693" y="87025"/>
                  <a:pt x="18445" y="113506"/>
                  <a:pt x="18445" y="113506"/>
                </a:cubicBezTo>
                <a:cubicBezTo>
                  <a:pt x="18445" y="118370"/>
                  <a:pt x="4935" y="105940"/>
                  <a:pt x="2233" y="97293"/>
                </a:cubicBezTo>
                <a:cubicBezTo>
                  <a:pt x="-469" y="88646"/>
                  <a:pt x="-1010" y="74595"/>
                  <a:pt x="2233" y="61625"/>
                </a:cubicBezTo>
                <a:cubicBezTo>
                  <a:pt x="5476" y="48655"/>
                  <a:pt x="21688" y="-1064"/>
                  <a:pt x="21688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E32A132D-7EF2-F15B-2B79-8C29DDFC97A3}"/>
              </a:ext>
            </a:extLst>
          </p:cNvPr>
          <p:cNvSpPr/>
          <p:nvPr/>
        </p:nvSpPr>
        <p:spPr>
          <a:xfrm>
            <a:off x="3495442" y="5428019"/>
            <a:ext cx="86378" cy="175480"/>
          </a:xfrm>
          <a:custGeom>
            <a:avLst/>
            <a:gdLst>
              <a:gd name="connsiteX0" fmla="*/ 30 w 86378"/>
              <a:gd name="connsiteY0" fmla="*/ 15 h 175480"/>
              <a:gd name="connsiteX1" fmla="*/ 71367 w 86378"/>
              <a:gd name="connsiteY1" fmla="*/ 74594 h 175480"/>
              <a:gd name="connsiteX2" fmla="*/ 58396 w 86378"/>
              <a:gd name="connsiteY2" fmla="*/ 175113 h 175480"/>
              <a:gd name="connsiteX3" fmla="*/ 74609 w 86378"/>
              <a:gd name="connsiteY3" fmla="*/ 107019 h 175480"/>
              <a:gd name="connsiteX4" fmla="*/ 81094 w 86378"/>
              <a:gd name="connsiteY4" fmla="*/ 68109 h 175480"/>
              <a:gd name="connsiteX5" fmla="*/ 30 w 86378"/>
              <a:gd name="connsiteY5" fmla="*/ 15 h 175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378" h="175480">
                <a:moveTo>
                  <a:pt x="30" y="15"/>
                </a:moveTo>
                <a:cubicBezTo>
                  <a:pt x="-1591" y="1096"/>
                  <a:pt x="61639" y="45411"/>
                  <a:pt x="71367" y="74594"/>
                </a:cubicBezTo>
                <a:cubicBezTo>
                  <a:pt x="81095" y="103777"/>
                  <a:pt x="57856" y="169709"/>
                  <a:pt x="58396" y="175113"/>
                </a:cubicBezTo>
                <a:cubicBezTo>
                  <a:pt x="58936" y="180517"/>
                  <a:pt x="70826" y="124853"/>
                  <a:pt x="74609" y="107019"/>
                </a:cubicBezTo>
                <a:cubicBezTo>
                  <a:pt x="78392" y="89185"/>
                  <a:pt x="94605" y="83241"/>
                  <a:pt x="81094" y="68109"/>
                </a:cubicBezTo>
                <a:cubicBezTo>
                  <a:pt x="67583" y="52977"/>
                  <a:pt x="1651" y="-1066"/>
                  <a:pt x="30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4EC02D8C-7161-C90C-D0B2-12012BB9BF34}"/>
              </a:ext>
            </a:extLst>
          </p:cNvPr>
          <p:cNvSpPr/>
          <p:nvPr/>
        </p:nvSpPr>
        <p:spPr>
          <a:xfrm>
            <a:off x="3803007" y="5891170"/>
            <a:ext cx="208736" cy="68683"/>
          </a:xfrm>
          <a:custGeom>
            <a:avLst/>
            <a:gdLst>
              <a:gd name="connsiteX0" fmla="*/ 508 w 208736"/>
              <a:gd name="connsiteY0" fmla="*/ 68643 h 68683"/>
              <a:gd name="connsiteX1" fmla="*/ 201546 w 208736"/>
              <a:gd name="connsiteY1" fmla="*/ 3792 h 68683"/>
              <a:gd name="connsiteX2" fmla="*/ 146423 w 208736"/>
              <a:gd name="connsiteY2" fmla="*/ 13519 h 68683"/>
              <a:gd name="connsiteX3" fmla="*/ 508 w 208736"/>
              <a:gd name="connsiteY3" fmla="*/ 68643 h 68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736" h="68683">
                <a:moveTo>
                  <a:pt x="508" y="68643"/>
                </a:moveTo>
                <a:cubicBezTo>
                  <a:pt x="9695" y="67022"/>
                  <a:pt x="177227" y="12979"/>
                  <a:pt x="201546" y="3792"/>
                </a:cubicBezTo>
                <a:cubicBezTo>
                  <a:pt x="225865" y="-5395"/>
                  <a:pt x="183712" y="3791"/>
                  <a:pt x="146423" y="13519"/>
                </a:cubicBezTo>
                <a:cubicBezTo>
                  <a:pt x="109134" y="23247"/>
                  <a:pt x="-8679" y="70264"/>
                  <a:pt x="508" y="686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EB50E1BB-1A96-0E87-816E-CF20A2E56269}"/>
              </a:ext>
            </a:extLst>
          </p:cNvPr>
          <p:cNvSpPr/>
          <p:nvPr/>
        </p:nvSpPr>
        <p:spPr>
          <a:xfrm>
            <a:off x="3268494" y="5671177"/>
            <a:ext cx="26158" cy="87734"/>
          </a:xfrm>
          <a:custGeom>
            <a:avLst/>
            <a:gdLst>
              <a:gd name="connsiteX0" fmla="*/ 22697 w 26158"/>
              <a:gd name="connsiteY0" fmla="*/ 49 h 87734"/>
              <a:gd name="connsiteX1" fmla="*/ 12970 w 26158"/>
              <a:gd name="connsiteY1" fmla="*/ 61657 h 87734"/>
              <a:gd name="connsiteX2" fmla="*/ 25940 w 26158"/>
              <a:gd name="connsiteY2" fmla="*/ 87597 h 87734"/>
              <a:gd name="connsiteX3" fmla="*/ 0 w 26158"/>
              <a:gd name="connsiteY3" fmla="*/ 51929 h 87734"/>
              <a:gd name="connsiteX4" fmla="*/ 22697 w 26158"/>
              <a:gd name="connsiteY4" fmla="*/ 49 h 87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58" h="87734">
                <a:moveTo>
                  <a:pt x="22697" y="49"/>
                </a:moveTo>
                <a:cubicBezTo>
                  <a:pt x="24859" y="1670"/>
                  <a:pt x="12429" y="47066"/>
                  <a:pt x="12970" y="61657"/>
                </a:cubicBezTo>
                <a:cubicBezTo>
                  <a:pt x="13510" y="76248"/>
                  <a:pt x="28102" y="89218"/>
                  <a:pt x="25940" y="87597"/>
                </a:cubicBezTo>
                <a:cubicBezTo>
                  <a:pt x="23778" y="85976"/>
                  <a:pt x="0" y="66520"/>
                  <a:pt x="0" y="51929"/>
                </a:cubicBezTo>
                <a:cubicBezTo>
                  <a:pt x="0" y="37338"/>
                  <a:pt x="20535" y="-1572"/>
                  <a:pt x="22697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32D8943F-42AD-3AE3-0B6C-A55D5540E70B}"/>
              </a:ext>
            </a:extLst>
          </p:cNvPr>
          <p:cNvSpPr/>
          <p:nvPr/>
        </p:nvSpPr>
        <p:spPr>
          <a:xfrm>
            <a:off x="5890318" y="5278404"/>
            <a:ext cx="50143" cy="97761"/>
          </a:xfrm>
          <a:custGeom>
            <a:avLst/>
            <a:gdLst>
              <a:gd name="connsiteX0" fmla="*/ 50039 w 50143"/>
              <a:gd name="connsiteY0" fmla="*/ 473 h 97761"/>
              <a:gd name="connsiteX1" fmla="*/ 14371 w 50143"/>
              <a:gd name="connsiteY1" fmla="*/ 65324 h 97761"/>
              <a:gd name="connsiteX2" fmla="*/ 14371 w 50143"/>
              <a:gd name="connsiteY2" fmla="*/ 97749 h 97761"/>
              <a:gd name="connsiteX3" fmla="*/ 7886 w 50143"/>
              <a:gd name="connsiteY3" fmla="*/ 62081 h 97761"/>
              <a:gd name="connsiteX4" fmla="*/ 1401 w 50143"/>
              <a:gd name="connsiteY4" fmla="*/ 36141 h 97761"/>
              <a:gd name="connsiteX5" fmla="*/ 50039 w 50143"/>
              <a:gd name="connsiteY5" fmla="*/ 473 h 97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143" h="97761">
                <a:moveTo>
                  <a:pt x="50039" y="473"/>
                </a:moveTo>
                <a:cubicBezTo>
                  <a:pt x="52201" y="5337"/>
                  <a:pt x="20316" y="49111"/>
                  <a:pt x="14371" y="65324"/>
                </a:cubicBezTo>
                <a:cubicBezTo>
                  <a:pt x="8426" y="81537"/>
                  <a:pt x="15452" y="98289"/>
                  <a:pt x="14371" y="97749"/>
                </a:cubicBezTo>
                <a:cubicBezTo>
                  <a:pt x="13290" y="97209"/>
                  <a:pt x="10048" y="72349"/>
                  <a:pt x="7886" y="62081"/>
                </a:cubicBezTo>
                <a:cubicBezTo>
                  <a:pt x="5724" y="51813"/>
                  <a:pt x="-3463" y="42626"/>
                  <a:pt x="1401" y="36141"/>
                </a:cubicBezTo>
                <a:cubicBezTo>
                  <a:pt x="6265" y="29656"/>
                  <a:pt x="47877" y="-4391"/>
                  <a:pt x="50039" y="4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7B56D055-896F-64A6-9122-6DE242EB8DF2}"/>
              </a:ext>
            </a:extLst>
          </p:cNvPr>
          <p:cNvSpPr/>
          <p:nvPr/>
        </p:nvSpPr>
        <p:spPr>
          <a:xfrm>
            <a:off x="5139443" y="5985522"/>
            <a:ext cx="55568" cy="94423"/>
          </a:xfrm>
          <a:custGeom>
            <a:avLst/>
            <a:gdLst>
              <a:gd name="connsiteX0" fmla="*/ 4 w 55568"/>
              <a:gd name="connsiteY0" fmla="*/ 231 h 94423"/>
              <a:gd name="connsiteX1" fmla="*/ 51885 w 55568"/>
              <a:gd name="connsiteY1" fmla="*/ 48869 h 94423"/>
              <a:gd name="connsiteX2" fmla="*/ 42157 w 55568"/>
              <a:gd name="connsiteY2" fmla="*/ 94265 h 94423"/>
              <a:gd name="connsiteX3" fmla="*/ 55127 w 55568"/>
              <a:gd name="connsiteY3" fmla="*/ 32657 h 94423"/>
              <a:gd name="connsiteX4" fmla="*/ 4 w 55568"/>
              <a:gd name="connsiteY4" fmla="*/ 231 h 94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568" h="94423">
                <a:moveTo>
                  <a:pt x="4" y="231"/>
                </a:moveTo>
                <a:cubicBezTo>
                  <a:pt x="-536" y="2933"/>
                  <a:pt x="44860" y="33197"/>
                  <a:pt x="51885" y="48869"/>
                </a:cubicBezTo>
                <a:cubicBezTo>
                  <a:pt x="58910" y="64541"/>
                  <a:pt x="41617" y="96967"/>
                  <a:pt x="42157" y="94265"/>
                </a:cubicBezTo>
                <a:cubicBezTo>
                  <a:pt x="42697" y="91563"/>
                  <a:pt x="58369" y="46168"/>
                  <a:pt x="55127" y="32657"/>
                </a:cubicBezTo>
                <a:cubicBezTo>
                  <a:pt x="51885" y="19146"/>
                  <a:pt x="544" y="-2471"/>
                  <a:pt x="4" y="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23F72333-E6B7-C05E-9AD7-1FCF1D30FB1B}"/>
              </a:ext>
            </a:extLst>
          </p:cNvPr>
          <p:cNvSpPr/>
          <p:nvPr/>
        </p:nvSpPr>
        <p:spPr>
          <a:xfrm>
            <a:off x="5473309" y="5953324"/>
            <a:ext cx="26969" cy="110258"/>
          </a:xfrm>
          <a:custGeom>
            <a:avLst/>
            <a:gdLst>
              <a:gd name="connsiteX0" fmla="*/ 16334 w 26969"/>
              <a:gd name="connsiteY0" fmla="*/ 4 h 110258"/>
              <a:gd name="connsiteX1" fmla="*/ 16334 w 26969"/>
              <a:gd name="connsiteY1" fmla="*/ 68097 h 110258"/>
              <a:gd name="connsiteX2" fmla="*/ 121 w 26969"/>
              <a:gd name="connsiteY2" fmla="*/ 110250 h 110258"/>
              <a:gd name="connsiteX3" fmla="*/ 26061 w 26969"/>
              <a:gd name="connsiteY3" fmla="*/ 71340 h 110258"/>
              <a:gd name="connsiteX4" fmla="*/ 16334 w 26969"/>
              <a:gd name="connsiteY4" fmla="*/ 4 h 110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69" h="110258">
                <a:moveTo>
                  <a:pt x="16334" y="4"/>
                </a:moveTo>
                <a:cubicBezTo>
                  <a:pt x="14713" y="-537"/>
                  <a:pt x="19036" y="49723"/>
                  <a:pt x="16334" y="68097"/>
                </a:cubicBezTo>
                <a:cubicBezTo>
                  <a:pt x="13632" y="86471"/>
                  <a:pt x="-1500" y="109710"/>
                  <a:pt x="121" y="110250"/>
                </a:cubicBezTo>
                <a:cubicBezTo>
                  <a:pt x="1742" y="110791"/>
                  <a:pt x="21738" y="85931"/>
                  <a:pt x="26061" y="71340"/>
                </a:cubicBezTo>
                <a:cubicBezTo>
                  <a:pt x="30384" y="56749"/>
                  <a:pt x="17955" y="545"/>
                  <a:pt x="16334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66650050-0220-E098-25B7-EC8A63E752D2}"/>
              </a:ext>
            </a:extLst>
          </p:cNvPr>
          <p:cNvSpPr/>
          <p:nvPr/>
        </p:nvSpPr>
        <p:spPr>
          <a:xfrm>
            <a:off x="4866750" y="4412495"/>
            <a:ext cx="351353" cy="263271"/>
          </a:xfrm>
          <a:custGeom>
            <a:avLst/>
            <a:gdLst>
              <a:gd name="connsiteX0" fmla="*/ 350518 w 351353"/>
              <a:gd name="connsiteY0" fmla="*/ 620 h 263271"/>
              <a:gd name="connsiteX1" fmla="*/ 214331 w 351353"/>
              <a:gd name="connsiteY1" fmla="*/ 159505 h 263271"/>
              <a:gd name="connsiteX2" fmla="*/ 97599 w 351353"/>
              <a:gd name="connsiteY2" fmla="*/ 198416 h 263271"/>
              <a:gd name="connsiteX3" fmla="*/ 175420 w 351353"/>
              <a:gd name="connsiteY3" fmla="*/ 198416 h 263271"/>
              <a:gd name="connsiteX4" fmla="*/ 322 w 351353"/>
              <a:gd name="connsiteY4" fmla="*/ 263267 h 263271"/>
              <a:gd name="connsiteX5" fmla="*/ 133267 w 351353"/>
              <a:gd name="connsiteY5" fmla="*/ 201658 h 263271"/>
              <a:gd name="connsiteX6" fmla="*/ 181905 w 351353"/>
              <a:gd name="connsiteY6" fmla="*/ 198416 h 263271"/>
              <a:gd name="connsiteX7" fmla="*/ 230544 w 351353"/>
              <a:gd name="connsiteY7" fmla="*/ 146535 h 263271"/>
              <a:gd name="connsiteX8" fmla="*/ 211088 w 351353"/>
              <a:gd name="connsiteY8" fmla="*/ 130322 h 263271"/>
              <a:gd name="connsiteX9" fmla="*/ 269454 w 351353"/>
              <a:gd name="connsiteY9" fmla="*/ 104382 h 263271"/>
              <a:gd name="connsiteX10" fmla="*/ 350518 w 351353"/>
              <a:gd name="connsiteY10" fmla="*/ 620 h 263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1353" h="263271">
                <a:moveTo>
                  <a:pt x="350518" y="620"/>
                </a:moveTo>
                <a:cubicBezTo>
                  <a:pt x="341331" y="9807"/>
                  <a:pt x="256484" y="126539"/>
                  <a:pt x="214331" y="159505"/>
                </a:cubicBezTo>
                <a:cubicBezTo>
                  <a:pt x="172178" y="192471"/>
                  <a:pt x="104084" y="191931"/>
                  <a:pt x="97599" y="198416"/>
                </a:cubicBezTo>
                <a:cubicBezTo>
                  <a:pt x="91114" y="204901"/>
                  <a:pt x="191633" y="187608"/>
                  <a:pt x="175420" y="198416"/>
                </a:cubicBezTo>
                <a:cubicBezTo>
                  <a:pt x="159207" y="209224"/>
                  <a:pt x="7347" y="262727"/>
                  <a:pt x="322" y="263267"/>
                </a:cubicBezTo>
                <a:cubicBezTo>
                  <a:pt x="-6703" y="263807"/>
                  <a:pt x="103003" y="212467"/>
                  <a:pt x="133267" y="201658"/>
                </a:cubicBezTo>
                <a:cubicBezTo>
                  <a:pt x="163531" y="190850"/>
                  <a:pt x="165692" y="207603"/>
                  <a:pt x="181905" y="198416"/>
                </a:cubicBezTo>
                <a:cubicBezTo>
                  <a:pt x="198118" y="189229"/>
                  <a:pt x="230544" y="146535"/>
                  <a:pt x="230544" y="146535"/>
                </a:cubicBezTo>
                <a:cubicBezTo>
                  <a:pt x="235408" y="135186"/>
                  <a:pt x="204603" y="137347"/>
                  <a:pt x="211088" y="130322"/>
                </a:cubicBezTo>
                <a:cubicBezTo>
                  <a:pt x="217573" y="123297"/>
                  <a:pt x="248377" y="121676"/>
                  <a:pt x="269454" y="104382"/>
                </a:cubicBezTo>
                <a:cubicBezTo>
                  <a:pt x="290531" y="87088"/>
                  <a:pt x="359705" y="-8567"/>
                  <a:pt x="350518" y="6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0F464DAC-7DDD-F2C8-0FF7-CDA5E38341F7}"/>
              </a:ext>
            </a:extLst>
          </p:cNvPr>
          <p:cNvSpPr/>
          <p:nvPr/>
        </p:nvSpPr>
        <p:spPr>
          <a:xfrm>
            <a:off x="5085543" y="4703725"/>
            <a:ext cx="1130438" cy="211487"/>
          </a:xfrm>
          <a:custGeom>
            <a:avLst/>
            <a:gdLst>
              <a:gd name="connsiteX0" fmla="*/ 1130431 w 1130438"/>
              <a:gd name="connsiteY0" fmla="*/ 40130 h 211487"/>
              <a:gd name="connsiteX1" fmla="*/ 994244 w 1130438"/>
              <a:gd name="connsiteY1" fmla="*/ 56343 h 211487"/>
              <a:gd name="connsiteX2" fmla="*/ 978031 w 1130438"/>
              <a:gd name="connsiteY2" fmla="*/ 111466 h 211487"/>
              <a:gd name="connsiteX3" fmla="*/ 1026670 w 1130438"/>
              <a:gd name="connsiteY3" fmla="*/ 72556 h 211487"/>
              <a:gd name="connsiteX4" fmla="*/ 764023 w 1130438"/>
              <a:gd name="connsiteY4" fmla="*/ 205501 h 211487"/>
              <a:gd name="connsiteX5" fmla="*/ 754295 w 1130438"/>
              <a:gd name="connsiteY5" fmla="*/ 189288 h 211487"/>
              <a:gd name="connsiteX6" fmla="*/ 592168 w 1130438"/>
              <a:gd name="connsiteY6" fmla="*/ 195773 h 211487"/>
              <a:gd name="connsiteX7" fmla="*/ 676474 w 1130438"/>
              <a:gd name="connsiteY7" fmla="*/ 202258 h 211487"/>
              <a:gd name="connsiteX8" fmla="*/ 394372 w 1130438"/>
              <a:gd name="connsiteY8" fmla="*/ 173075 h 211487"/>
              <a:gd name="connsiteX9" fmla="*/ 229002 w 1130438"/>
              <a:gd name="connsiteY9" fmla="*/ 130922 h 211487"/>
              <a:gd name="connsiteX10" fmla="*/ 384644 w 1130438"/>
              <a:gd name="connsiteY10" fmla="*/ 160105 h 211487"/>
              <a:gd name="connsiteX11" fmla="*/ 99300 w 1130438"/>
              <a:gd name="connsiteY11" fmla="*/ 43373 h 211487"/>
              <a:gd name="connsiteX12" fmla="*/ 14993 w 1130438"/>
              <a:gd name="connsiteY12" fmla="*/ 4462 h 211487"/>
              <a:gd name="connsiteX13" fmla="*/ 374917 w 1130438"/>
              <a:gd name="connsiteY13" fmla="*/ 137407 h 211487"/>
              <a:gd name="connsiteX14" fmla="*/ 786721 w 1130438"/>
              <a:gd name="connsiteY14" fmla="*/ 153620 h 211487"/>
              <a:gd name="connsiteX15" fmla="*/ 679717 w 1130438"/>
              <a:gd name="connsiteY15" fmla="*/ 124437 h 211487"/>
              <a:gd name="connsiteX16" fmla="*/ 926151 w 1130438"/>
              <a:gd name="connsiteY16" fmla="*/ 114709 h 211487"/>
              <a:gd name="connsiteX17" fmla="*/ 1042883 w 1130438"/>
              <a:gd name="connsiteY17" fmla="*/ 79041 h 211487"/>
              <a:gd name="connsiteX18" fmla="*/ 1000729 w 1130438"/>
              <a:gd name="connsiteY18" fmla="*/ 59586 h 211487"/>
              <a:gd name="connsiteX19" fmla="*/ 1130431 w 1130438"/>
              <a:gd name="connsiteY19" fmla="*/ 40130 h 211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30438" h="211487">
                <a:moveTo>
                  <a:pt x="1130431" y="40130"/>
                </a:moveTo>
                <a:cubicBezTo>
                  <a:pt x="1129350" y="39590"/>
                  <a:pt x="1019644" y="44454"/>
                  <a:pt x="994244" y="56343"/>
                </a:cubicBezTo>
                <a:cubicBezTo>
                  <a:pt x="968844" y="68232"/>
                  <a:pt x="972627" y="108764"/>
                  <a:pt x="978031" y="111466"/>
                </a:cubicBezTo>
                <a:cubicBezTo>
                  <a:pt x="983435" y="114168"/>
                  <a:pt x="1062338" y="56884"/>
                  <a:pt x="1026670" y="72556"/>
                </a:cubicBezTo>
                <a:cubicBezTo>
                  <a:pt x="991002" y="88228"/>
                  <a:pt x="809419" y="186046"/>
                  <a:pt x="764023" y="205501"/>
                </a:cubicBezTo>
                <a:cubicBezTo>
                  <a:pt x="718627" y="224956"/>
                  <a:pt x="782937" y="190909"/>
                  <a:pt x="754295" y="189288"/>
                </a:cubicBezTo>
                <a:cubicBezTo>
                  <a:pt x="725653" y="187667"/>
                  <a:pt x="605138" y="193611"/>
                  <a:pt x="592168" y="195773"/>
                </a:cubicBezTo>
                <a:cubicBezTo>
                  <a:pt x="579198" y="197935"/>
                  <a:pt x="709440" y="206041"/>
                  <a:pt x="676474" y="202258"/>
                </a:cubicBezTo>
                <a:cubicBezTo>
                  <a:pt x="643508" y="198475"/>
                  <a:pt x="468951" y="184964"/>
                  <a:pt x="394372" y="173075"/>
                </a:cubicBezTo>
                <a:cubicBezTo>
                  <a:pt x="319793" y="161186"/>
                  <a:pt x="230623" y="133084"/>
                  <a:pt x="229002" y="130922"/>
                </a:cubicBezTo>
                <a:cubicBezTo>
                  <a:pt x="227381" y="128760"/>
                  <a:pt x="406261" y="174696"/>
                  <a:pt x="384644" y="160105"/>
                </a:cubicBezTo>
                <a:cubicBezTo>
                  <a:pt x="363027" y="145514"/>
                  <a:pt x="160908" y="69313"/>
                  <a:pt x="99300" y="43373"/>
                </a:cubicBezTo>
                <a:cubicBezTo>
                  <a:pt x="37692" y="17433"/>
                  <a:pt x="-30943" y="-11210"/>
                  <a:pt x="14993" y="4462"/>
                </a:cubicBezTo>
                <a:cubicBezTo>
                  <a:pt x="60929" y="20134"/>
                  <a:pt x="246296" y="112547"/>
                  <a:pt x="374917" y="137407"/>
                </a:cubicBezTo>
                <a:cubicBezTo>
                  <a:pt x="503538" y="162267"/>
                  <a:pt x="735921" y="155782"/>
                  <a:pt x="786721" y="153620"/>
                </a:cubicBezTo>
                <a:cubicBezTo>
                  <a:pt x="837521" y="151458"/>
                  <a:pt x="656479" y="130922"/>
                  <a:pt x="679717" y="124437"/>
                </a:cubicBezTo>
                <a:cubicBezTo>
                  <a:pt x="702955" y="117952"/>
                  <a:pt x="865623" y="122275"/>
                  <a:pt x="926151" y="114709"/>
                </a:cubicBezTo>
                <a:cubicBezTo>
                  <a:pt x="986679" y="107143"/>
                  <a:pt x="1030453" y="88228"/>
                  <a:pt x="1042883" y="79041"/>
                </a:cubicBezTo>
                <a:cubicBezTo>
                  <a:pt x="1055313" y="69854"/>
                  <a:pt x="987759" y="66071"/>
                  <a:pt x="1000729" y="59586"/>
                </a:cubicBezTo>
                <a:cubicBezTo>
                  <a:pt x="1013699" y="53101"/>
                  <a:pt x="1131512" y="40670"/>
                  <a:pt x="1130431" y="40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47D747D4-25D0-AD2A-691D-61373ED542F1}"/>
              </a:ext>
            </a:extLst>
          </p:cNvPr>
          <p:cNvSpPr/>
          <p:nvPr/>
        </p:nvSpPr>
        <p:spPr>
          <a:xfrm>
            <a:off x="3153911" y="4378048"/>
            <a:ext cx="818697" cy="280135"/>
          </a:xfrm>
          <a:custGeom>
            <a:avLst/>
            <a:gdLst>
              <a:gd name="connsiteX0" fmla="*/ 153493 w 818697"/>
              <a:gd name="connsiteY0" fmla="*/ 129101 h 280135"/>
              <a:gd name="connsiteX1" fmla="*/ 85400 w 818697"/>
              <a:gd name="connsiteY1" fmla="*/ 67492 h 280135"/>
              <a:gd name="connsiteX2" fmla="*/ 10821 w 818697"/>
              <a:gd name="connsiteY2" fmla="*/ 5884 h 280135"/>
              <a:gd name="connsiteX3" fmla="*/ 338319 w 818697"/>
              <a:gd name="connsiteY3" fmla="*/ 223135 h 280135"/>
              <a:gd name="connsiteX4" fmla="*/ 302651 w 818697"/>
              <a:gd name="connsiteY4" fmla="*/ 206922 h 280135"/>
              <a:gd name="connsiteX5" fmla="*/ 461536 w 818697"/>
              <a:gd name="connsiteY5" fmla="*/ 278258 h 280135"/>
              <a:gd name="connsiteX6" fmla="*/ 383715 w 818697"/>
              <a:gd name="connsiteY6" fmla="*/ 258803 h 280135"/>
              <a:gd name="connsiteX7" fmla="*/ 620421 w 818697"/>
              <a:gd name="connsiteY7" fmla="*/ 252318 h 280135"/>
              <a:gd name="connsiteX8" fmla="*/ 523144 w 818697"/>
              <a:gd name="connsiteY8" fmla="*/ 255561 h 280135"/>
              <a:gd name="connsiteX9" fmla="*/ 818217 w 818697"/>
              <a:gd name="connsiteY9" fmla="*/ 210165 h 280135"/>
              <a:gd name="connsiteX10" fmla="*/ 442080 w 818697"/>
              <a:gd name="connsiteY10" fmla="*/ 236105 h 280135"/>
              <a:gd name="connsiteX11" fmla="*/ 137280 w 818697"/>
              <a:gd name="connsiteY11" fmla="*/ 226378 h 280135"/>
              <a:gd name="connsiteX12" fmla="*/ 322106 w 818697"/>
              <a:gd name="connsiteY12" fmla="*/ 200437 h 280135"/>
              <a:gd name="connsiteX13" fmla="*/ 205374 w 818697"/>
              <a:gd name="connsiteY13" fmla="*/ 122616 h 280135"/>
              <a:gd name="connsiteX14" fmla="*/ 153493 w 818697"/>
              <a:gd name="connsiteY14" fmla="*/ 129101 h 280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8697" h="280135">
                <a:moveTo>
                  <a:pt x="153493" y="129101"/>
                </a:moveTo>
                <a:cubicBezTo>
                  <a:pt x="133497" y="119914"/>
                  <a:pt x="109179" y="88028"/>
                  <a:pt x="85400" y="67492"/>
                </a:cubicBezTo>
                <a:cubicBezTo>
                  <a:pt x="61621" y="46956"/>
                  <a:pt x="-31332" y="-20057"/>
                  <a:pt x="10821" y="5884"/>
                </a:cubicBezTo>
                <a:cubicBezTo>
                  <a:pt x="52974" y="31824"/>
                  <a:pt x="289681" y="189629"/>
                  <a:pt x="338319" y="223135"/>
                </a:cubicBezTo>
                <a:cubicBezTo>
                  <a:pt x="386957" y="256641"/>
                  <a:pt x="302651" y="206922"/>
                  <a:pt x="302651" y="206922"/>
                </a:cubicBezTo>
                <a:cubicBezTo>
                  <a:pt x="323187" y="216109"/>
                  <a:pt x="448025" y="269611"/>
                  <a:pt x="461536" y="278258"/>
                </a:cubicBezTo>
                <a:cubicBezTo>
                  <a:pt x="475047" y="286905"/>
                  <a:pt x="357234" y="263126"/>
                  <a:pt x="383715" y="258803"/>
                </a:cubicBezTo>
                <a:cubicBezTo>
                  <a:pt x="410196" y="254480"/>
                  <a:pt x="597183" y="252858"/>
                  <a:pt x="620421" y="252318"/>
                </a:cubicBezTo>
                <a:cubicBezTo>
                  <a:pt x="643659" y="251778"/>
                  <a:pt x="490178" y="262586"/>
                  <a:pt x="523144" y="255561"/>
                </a:cubicBezTo>
                <a:cubicBezTo>
                  <a:pt x="556110" y="248536"/>
                  <a:pt x="831728" y="213408"/>
                  <a:pt x="818217" y="210165"/>
                </a:cubicBezTo>
                <a:cubicBezTo>
                  <a:pt x="804706" y="206922"/>
                  <a:pt x="555569" y="233403"/>
                  <a:pt x="442080" y="236105"/>
                </a:cubicBezTo>
                <a:cubicBezTo>
                  <a:pt x="328591" y="238807"/>
                  <a:pt x="157276" y="232323"/>
                  <a:pt x="137280" y="226378"/>
                </a:cubicBezTo>
                <a:cubicBezTo>
                  <a:pt x="117284" y="220433"/>
                  <a:pt x="310757" y="217731"/>
                  <a:pt x="322106" y="200437"/>
                </a:cubicBezTo>
                <a:cubicBezTo>
                  <a:pt x="333455" y="183143"/>
                  <a:pt x="229153" y="136667"/>
                  <a:pt x="205374" y="122616"/>
                </a:cubicBezTo>
                <a:cubicBezTo>
                  <a:pt x="181595" y="108565"/>
                  <a:pt x="173489" y="138288"/>
                  <a:pt x="153493" y="129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347C4118-E99A-94A8-4832-54F1FDC0B94F}"/>
              </a:ext>
            </a:extLst>
          </p:cNvPr>
          <p:cNvSpPr/>
          <p:nvPr/>
        </p:nvSpPr>
        <p:spPr>
          <a:xfrm>
            <a:off x="4681832" y="4247019"/>
            <a:ext cx="233081" cy="1353681"/>
          </a:xfrm>
          <a:custGeom>
            <a:avLst/>
            <a:gdLst>
              <a:gd name="connsiteX0" fmla="*/ 233068 w 233081"/>
              <a:gd name="connsiteY0" fmla="*/ 1131 h 1353681"/>
              <a:gd name="connsiteX1" fmla="*/ 64793 w 233081"/>
              <a:gd name="connsiteY1" fmla="*/ 547231 h 1353681"/>
              <a:gd name="connsiteX2" fmla="*/ 87018 w 233081"/>
              <a:gd name="connsiteY2" fmla="*/ 512306 h 1353681"/>
              <a:gd name="connsiteX3" fmla="*/ 13993 w 233081"/>
              <a:gd name="connsiteY3" fmla="*/ 766306 h 1353681"/>
              <a:gd name="connsiteX4" fmla="*/ 29868 w 233081"/>
              <a:gd name="connsiteY4" fmla="*/ 731381 h 1353681"/>
              <a:gd name="connsiteX5" fmla="*/ 39393 w 233081"/>
              <a:gd name="connsiteY5" fmla="*/ 975856 h 1353681"/>
              <a:gd name="connsiteX6" fmla="*/ 33043 w 233081"/>
              <a:gd name="connsiteY6" fmla="*/ 896481 h 1353681"/>
              <a:gd name="connsiteX7" fmla="*/ 52093 w 233081"/>
              <a:gd name="connsiteY7" fmla="*/ 1106031 h 1353681"/>
              <a:gd name="connsiteX8" fmla="*/ 64793 w 233081"/>
              <a:gd name="connsiteY8" fmla="*/ 1112381 h 1353681"/>
              <a:gd name="connsiteX9" fmla="*/ 125118 w 233081"/>
              <a:gd name="connsiteY9" fmla="*/ 1185406 h 1353681"/>
              <a:gd name="connsiteX10" fmla="*/ 112418 w 233081"/>
              <a:gd name="connsiteY10" fmla="*/ 1166356 h 1353681"/>
              <a:gd name="connsiteX11" fmla="*/ 175918 w 233081"/>
              <a:gd name="connsiteY11" fmla="*/ 1242556 h 1353681"/>
              <a:gd name="connsiteX12" fmla="*/ 175918 w 233081"/>
              <a:gd name="connsiteY12" fmla="*/ 1242556 h 1353681"/>
              <a:gd name="connsiteX13" fmla="*/ 185443 w 233081"/>
              <a:gd name="connsiteY13" fmla="*/ 1353681 h 1353681"/>
              <a:gd name="connsiteX14" fmla="*/ 153693 w 233081"/>
              <a:gd name="connsiteY14" fmla="*/ 1242556 h 1353681"/>
              <a:gd name="connsiteX15" fmla="*/ 67968 w 233081"/>
              <a:gd name="connsiteY15" fmla="*/ 1128256 h 1353681"/>
              <a:gd name="connsiteX16" fmla="*/ 4468 w 233081"/>
              <a:gd name="connsiteY16" fmla="*/ 940931 h 1353681"/>
              <a:gd name="connsiteX17" fmla="*/ 10818 w 233081"/>
              <a:gd name="connsiteY17" fmla="*/ 1029831 h 1353681"/>
              <a:gd name="connsiteX18" fmla="*/ 55268 w 233081"/>
              <a:gd name="connsiteY18" fmla="*/ 563106 h 1353681"/>
              <a:gd name="connsiteX19" fmla="*/ 48918 w 233081"/>
              <a:gd name="connsiteY19" fmla="*/ 642481 h 1353681"/>
              <a:gd name="connsiteX20" fmla="*/ 128293 w 233081"/>
              <a:gd name="connsiteY20" fmla="*/ 220206 h 1353681"/>
              <a:gd name="connsiteX21" fmla="*/ 74318 w 233081"/>
              <a:gd name="connsiteY21" fmla="*/ 398006 h 1353681"/>
              <a:gd name="connsiteX22" fmla="*/ 233068 w 233081"/>
              <a:gd name="connsiteY22" fmla="*/ 1131 h 1353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33081" h="1353681">
                <a:moveTo>
                  <a:pt x="233068" y="1131"/>
                </a:moveTo>
                <a:cubicBezTo>
                  <a:pt x="231480" y="26002"/>
                  <a:pt x="89135" y="462035"/>
                  <a:pt x="64793" y="547231"/>
                </a:cubicBezTo>
                <a:cubicBezTo>
                  <a:pt x="40451" y="632427"/>
                  <a:pt x="95485" y="475794"/>
                  <a:pt x="87018" y="512306"/>
                </a:cubicBezTo>
                <a:cubicBezTo>
                  <a:pt x="78551" y="548819"/>
                  <a:pt x="23518" y="729794"/>
                  <a:pt x="13993" y="766306"/>
                </a:cubicBezTo>
                <a:cubicBezTo>
                  <a:pt x="4468" y="802818"/>
                  <a:pt x="25635" y="696456"/>
                  <a:pt x="29868" y="731381"/>
                </a:cubicBezTo>
                <a:cubicBezTo>
                  <a:pt x="34101" y="766306"/>
                  <a:pt x="38864" y="948339"/>
                  <a:pt x="39393" y="975856"/>
                </a:cubicBezTo>
                <a:cubicBezTo>
                  <a:pt x="39922" y="1003373"/>
                  <a:pt x="30926" y="874785"/>
                  <a:pt x="33043" y="896481"/>
                </a:cubicBezTo>
                <a:cubicBezTo>
                  <a:pt x="35160" y="918177"/>
                  <a:pt x="46801" y="1070048"/>
                  <a:pt x="52093" y="1106031"/>
                </a:cubicBezTo>
                <a:cubicBezTo>
                  <a:pt x="57385" y="1142014"/>
                  <a:pt x="52622" y="1099152"/>
                  <a:pt x="64793" y="1112381"/>
                </a:cubicBezTo>
                <a:cubicBezTo>
                  <a:pt x="76964" y="1125610"/>
                  <a:pt x="117180" y="1176410"/>
                  <a:pt x="125118" y="1185406"/>
                </a:cubicBezTo>
                <a:cubicBezTo>
                  <a:pt x="133055" y="1194402"/>
                  <a:pt x="103951" y="1156831"/>
                  <a:pt x="112418" y="1166356"/>
                </a:cubicBezTo>
                <a:cubicBezTo>
                  <a:pt x="120885" y="1175881"/>
                  <a:pt x="175918" y="1242556"/>
                  <a:pt x="175918" y="1242556"/>
                </a:cubicBezTo>
                <a:lnTo>
                  <a:pt x="175918" y="1242556"/>
                </a:lnTo>
                <a:cubicBezTo>
                  <a:pt x="177505" y="1261077"/>
                  <a:pt x="189147" y="1353681"/>
                  <a:pt x="185443" y="1353681"/>
                </a:cubicBezTo>
                <a:cubicBezTo>
                  <a:pt x="181739" y="1353681"/>
                  <a:pt x="173272" y="1280127"/>
                  <a:pt x="153693" y="1242556"/>
                </a:cubicBezTo>
                <a:cubicBezTo>
                  <a:pt x="134114" y="1204985"/>
                  <a:pt x="92839" y="1178527"/>
                  <a:pt x="67968" y="1128256"/>
                </a:cubicBezTo>
                <a:cubicBezTo>
                  <a:pt x="43097" y="1077985"/>
                  <a:pt x="13993" y="957335"/>
                  <a:pt x="4468" y="940931"/>
                </a:cubicBezTo>
                <a:cubicBezTo>
                  <a:pt x="-5057" y="924527"/>
                  <a:pt x="2351" y="1092802"/>
                  <a:pt x="10818" y="1029831"/>
                </a:cubicBezTo>
                <a:cubicBezTo>
                  <a:pt x="19285" y="966860"/>
                  <a:pt x="48918" y="627664"/>
                  <a:pt x="55268" y="563106"/>
                </a:cubicBezTo>
                <a:cubicBezTo>
                  <a:pt x="61618" y="498548"/>
                  <a:pt x="36747" y="699631"/>
                  <a:pt x="48918" y="642481"/>
                </a:cubicBezTo>
                <a:cubicBezTo>
                  <a:pt x="61089" y="585331"/>
                  <a:pt x="124060" y="260952"/>
                  <a:pt x="128293" y="220206"/>
                </a:cubicBezTo>
                <a:cubicBezTo>
                  <a:pt x="132526" y="179460"/>
                  <a:pt x="57385" y="426581"/>
                  <a:pt x="74318" y="398006"/>
                </a:cubicBezTo>
                <a:cubicBezTo>
                  <a:pt x="91251" y="369431"/>
                  <a:pt x="234656" y="-23740"/>
                  <a:pt x="233068" y="1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563B3DB5-3717-EA79-E9BC-B6C1C56A36E8}"/>
              </a:ext>
            </a:extLst>
          </p:cNvPr>
          <p:cNvSpPr/>
          <p:nvPr/>
        </p:nvSpPr>
        <p:spPr>
          <a:xfrm>
            <a:off x="4584518" y="5814685"/>
            <a:ext cx="223350" cy="122648"/>
          </a:xfrm>
          <a:custGeom>
            <a:avLst/>
            <a:gdLst>
              <a:gd name="connsiteX0" fmla="*/ 182 w 223350"/>
              <a:gd name="connsiteY0" fmla="*/ 122565 h 122648"/>
              <a:gd name="connsiteX1" fmla="*/ 174807 w 223350"/>
              <a:gd name="connsiteY1" fmla="*/ 20965 h 122648"/>
              <a:gd name="connsiteX2" fmla="*/ 133532 w 223350"/>
              <a:gd name="connsiteY2" fmla="*/ 24140 h 122648"/>
              <a:gd name="connsiteX3" fmla="*/ 222432 w 223350"/>
              <a:gd name="connsiteY3" fmla="*/ 49540 h 122648"/>
              <a:gd name="connsiteX4" fmla="*/ 174807 w 223350"/>
              <a:gd name="connsiteY4" fmla="*/ 17790 h 122648"/>
              <a:gd name="connsiteX5" fmla="*/ 95432 w 223350"/>
              <a:gd name="connsiteY5" fmla="*/ 46365 h 122648"/>
              <a:gd name="connsiteX6" fmla="*/ 139882 w 223350"/>
              <a:gd name="connsiteY6" fmla="*/ 1915 h 122648"/>
              <a:gd name="connsiteX7" fmla="*/ 182 w 223350"/>
              <a:gd name="connsiteY7" fmla="*/ 122565 h 12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350" h="122648">
                <a:moveTo>
                  <a:pt x="182" y="122565"/>
                </a:moveTo>
                <a:cubicBezTo>
                  <a:pt x="6003" y="125740"/>
                  <a:pt x="152582" y="37369"/>
                  <a:pt x="174807" y="20965"/>
                </a:cubicBezTo>
                <a:cubicBezTo>
                  <a:pt x="197032" y="4561"/>
                  <a:pt x="125595" y="19377"/>
                  <a:pt x="133532" y="24140"/>
                </a:cubicBezTo>
                <a:cubicBezTo>
                  <a:pt x="141470" y="28902"/>
                  <a:pt x="215553" y="50598"/>
                  <a:pt x="222432" y="49540"/>
                </a:cubicBezTo>
                <a:cubicBezTo>
                  <a:pt x="229311" y="48482"/>
                  <a:pt x="195974" y="18319"/>
                  <a:pt x="174807" y="17790"/>
                </a:cubicBezTo>
                <a:cubicBezTo>
                  <a:pt x="153640" y="17261"/>
                  <a:pt x="101253" y="49011"/>
                  <a:pt x="95432" y="46365"/>
                </a:cubicBezTo>
                <a:cubicBezTo>
                  <a:pt x="89611" y="43719"/>
                  <a:pt x="150465" y="-10785"/>
                  <a:pt x="139882" y="1915"/>
                </a:cubicBezTo>
                <a:cubicBezTo>
                  <a:pt x="129299" y="14615"/>
                  <a:pt x="-5639" y="119390"/>
                  <a:pt x="182" y="122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A80A0DE2-343D-DCC3-EA8F-E3379CE4CE51}"/>
              </a:ext>
            </a:extLst>
          </p:cNvPr>
          <p:cNvSpPr/>
          <p:nvPr/>
        </p:nvSpPr>
        <p:spPr>
          <a:xfrm>
            <a:off x="3933824" y="5734011"/>
            <a:ext cx="450887" cy="114507"/>
          </a:xfrm>
          <a:custGeom>
            <a:avLst/>
            <a:gdLst>
              <a:gd name="connsiteX0" fmla="*/ 1 w 450887"/>
              <a:gd name="connsiteY0" fmla="*/ 39 h 114507"/>
              <a:gd name="connsiteX1" fmla="*/ 174626 w 450887"/>
              <a:gd name="connsiteY1" fmla="*/ 50839 h 114507"/>
              <a:gd name="connsiteX2" fmla="*/ 190501 w 450887"/>
              <a:gd name="connsiteY2" fmla="*/ 31789 h 114507"/>
              <a:gd name="connsiteX3" fmla="*/ 304801 w 450887"/>
              <a:gd name="connsiteY3" fmla="*/ 98464 h 114507"/>
              <a:gd name="connsiteX4" fmla="*/ 304801 w 450887"/>
              <a:gd name="connsiteY4" fmla="*/ 95289 h 114507"/>
              <a:gd name="connsiteX5" fmla="*/ 450851 w 450887"/>
              <a:gd name="connsiteY5" fmla="*/ 114339 h 114507"/>
              <a:gd name="connsiteX6" fmla="*/ 317501 w 450887"/>
              <a:gd name="connsiteY6" fmla="*/ 82589 h 114507"/>
              <a:gd name="connsiteX7" fmla="*/ 184151 w 450887"/>
              <a:gd name="connsiteY7" fmla="*/ 12739 h 114507"/>
              <a:gd name="connsiteX8" fmla="*/ 257176 w 450887"/>
              <a:gd name="connsiteY8" fmla="*/ 63539 h 114507"/>
              <a:gd name="connsiteX9" fmla="*/ 177801 w 450887"/>
              <a:gd name="connsiteY9" fmla="*/ 60364 h 114507"/>
              <a:gd name="connsiteX10" fmla="*/ 1 w 450887"/>
              <a:gd name="connsiteY10" fmla="*/ 39 h 11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0887" h="114507">
                <a:moveTo>
                  <a:pt x="1" y="39"/>
                </a:moveTo>
                <a:cubicBezTo>
                  <a:pt x="-528" y="-1548"/>
                  <a:pt x="142876" y="45547"/>
                  <a:pt x="174626" y="50839"/>
                </a:cubicBezTo>
                <a:cubicBezTo>
                  <a:pt x="206376" y="56131"/>
                  <a:pt x="168805" y="23852"/>
                  <a:pt x="190501" y="31789"/>
                </a:cubicBezTo>
                <a:cubicBezTo>
                  <a:pt x="212197" y="39726"/>
                  <a:pt x="285751" y="87881"/>
                  <a:pt x="304801" y="98464"/>
                </a:cubicBezTo>
                <a:cubicBezTo>
                  <a:pt x="323851" y="109047"/>
                  <a:pt x="280459" y="92643"/>
                  <a:pt x="304801" y="95289"/>
                </a:cubicBezTo>
                <a:cubicBezTo>
                  <a:pt x="329143" y="97935"/>
                  <a:pt x="448734" y="116456"/>
                  <a:pt x="450851" y="114339"/>
                </a:cubicBezTo>
                <a:cubicBezTo>
                  <a:pt x="452968" y="112222"/>
                  <a:pt x="361951" y="99522"/>
                  <a:pt x="317501" y="82589"/>
                </a:cubicBezTo>
                <a:cubicBezTo>
                  <a:pt x="273051" y="65656"/>
                  <a:pt x="194205" y="15914"/>
                  <a:pt x="184151" y="12739"/>
                </a:cubicBezTo>
                <a:cubicBezTo>
                  <a:pt x="174097" y="9564"/>
                  <a:pt x="258234" y="55602"/>
                  <a:pt x="257176" y="63539"/>
                </a:cubicBezTo>
                <a:cubicBezTo>
                  <a:pt x="256118" y="71476"/>
                  <a:pt x="221722" y="70418"/>
                  <a:pt x="177801" y="60364"/>
                </a:cubicBezTo>
                <a:cubicBezTo>
                  <a:pt x="133880" y="50310"/>
                  <a:pt x="530" y="1626"/>
                  <a:pt x="1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73B74A47-844C-A233-34C0-05E08F636165}"/>
              </a:ext>
            </a:extLst>
          </p:cNvPr>
          <p:cNvSpPr/>
          <p:nvPr/>
        </p:nvSpPr>
        <p:spPr>
          <a:xfrm>
            <a:off x="5060950" y="3589989"/>
            <a:ext cx="768350" cy="89836"/>
          </a:xfrm>
          <a:custGeom>
            <a:avLst/>
            <a:gdLst>
              <a:gd name="connsiteX0" fmla="*/ 0 w 768350"/>
              <a:gd name="connsiteY0" fmla="*/ 89836 h 89836"/>
              <a:gd name="connsiteX1" fmla="*/ 384175 w 768350"/>
              <a:gd name="connsiteY1" fmla="*/ 10461 h 89836"/>
              <a:gd name="connsiteX2" fmla="*/ 339725 w 768350"/>
              <a:gd name="connsiteY2" fmla="*/ 42211 h 89836"/>
              <a:gd name="connsiteX3" fmla="*/ 679450 w 768350"/>
              <a:gd name="connsiteY3" fmla="*/ 936 h 89836"/>
              <a:gd name="connsiteX4" fmla="*/ 666750 w 768350"/>
              <a:gd name="connsiteY4" fmla="*/ 13636 h 89836"/>
              <a:gd name="connsiteX5" fmla="*/ 768350 w 768350"/>
              <a:gd name="connsiteY5" fmla="*/ 16811 h 89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8350" h="89836">
                <a:moveTo>
                  <a:pt x="0" y="89836"/>
                </a:moveTo>
                <a:cubicBezTo>
                  <a:pt x="163777" y="54117"/>
                  <a:pt x="327554" y="18398"/>
                  <a:pt x="384175" y="10461"/>
                </a:cubicBezTo>
                <a:cubicBezTo>
                  <a:pt x="440796" y="2524"/>
                  <a:pt x="290513" y="43798"/>
                  <a:pt x="339725" y="42211"/>
                </a:cubicBezTo>
                <a:cubicBezTo>
                  <a:pt x="388937" y="40624"/>
                  <a:pt x="624946" y="5698"/>
                  <a:pt x="679450" y="936"/>
                </a:cubicBezTo>
                <a:cubicBezTo>
                  <a:pt x="733954" y="-3826"/>
                  <a:pt x="651933" y="10990"/>
                  <a:pt x="666750" y="13636"/>
                </a:cubicBezTo>
                <a:cubicBezTo>
                  <a:pt x="681567" y="16282"/>
                  <a:pt x="724958" y="16546"/>
                  <a:pt x="768350" y="16811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C1993DC4-3A7A-D652-B3C2-4C4F57A95022}"/>
              </a:ext>
            </a:extLst>
          </p:cNvPr>
          <p:cNvSpPr/>
          <p:nvPr/>
        </p:nvSpPr>
        <p:spPr>
          <a:xfrm>
            <a:off x="4235286" y="5663669"/>
            <a:ext cx="388015" cy="139395"/>
          </a:xfrm>
          <a:custGeom>
            <a:avLst/>
            <a:gdLst>
              <a:gd name="connsiteX0" fmla="*/ 164 w 388015"/>
              <a:gd name="connsiteY0" fmla="*/ 89431 h 139395"/>
              <a:gd name="connsiteX1" fmla="*/ 114464 w 388015"/>
              <a:gd name="connsiteY1" fmla="*/ 98956 h 139395"/>
              <a:gd name="connsiteX2" fmla="*/ 123989 w 388015"/>
              <a:gd name="connsiteY2" fmla="*/ 95781 h 139395"/>
              <a:gd name="connsiteX3" fmla="*/ 387514 w 388015"/>
              <a:gd name="connsiteY3" fmla="*/ 531 h 139395"/>
              <a:gd name="connsiteX4" fmla="*/ 187489 w 388015"/>
              <a:gd name="connsiteY4" fmla="*/ 60856 h 139395"/>
              <a:gd name="connsiteX5" fmla="*/ 82714 w 388015"/>
              <a:gd name="connsiteY5" fmla="*/ 137056 h 139395"/>
              <a:gd name="connsiteX6" fmla="*/ 89064 w 388015"/>
              <a:gd name="connsiteY6" fmla="*/ 118006 h 139395"/>
              <a:gd name="connsiteX7" fmla="*/ 164 w 388015"/>
              <a:gd name="connsiteY7" fmla="*/ 89431 h 139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8015" h="139395">
                <a:moveTo>
                  <a:pt x="164" y="89431"/>
                </a:moveTo>
                <a:cubicBezTo>
                  <a:pt x="4397" y="86256"/>
                  <a:pt x="93827" y="97898"/>
                  <a:pt x="114464" y="98956"/>
                </a:cubicBezTo>
                <a:cubicBezTo>
                  <a:pt x="135101" y="100014"/>
                  <a:pt x="123989" y="95781"/>
                  <a:pt x="123989" y="95781"/>
                </a:cubicBezTo>
                <a:lnTo>
                  <a:pt x="387514" y="531"/>
                </a:lnTo>
                <a:cubicBezTo>
                  <a:pt x="398097" y="-5290"/>
                  <a:pt x="238289" y="38102"/>
                  <a:pt x="187489" y="60856"/>
                </a:cubicBezTo>
                <a:cubicBezTo>
                  <a:pt x="136689" y="83610"/>
                  <a:pt x="82714" y="137056"/>
                  <a:pt x="82714" y="137056"/>
                </a:cubicBezTo>
                <a:cubicBezTo>
                  <a:pt x="66310" y="146581"/>
                  <a:pt x="103352" y="124356"/>
                  <a:pt x="89064" y="118006"/>
                </a:cubicBezTo>
                <a:cubicBezTo>
                  <a:pt x="74776" y="111656"/>
                  <a:pt x="-4069" y="92606"/>
                  <a:pt x="164" y="89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E08090C4-218D-2668-9D51-3AC6AD9B8A91}"/>
              </a:ext>
            </a:extLst>
          </p:cNvPr>
          <p:cNvSpPr/>
          <p:nvPr/>
        </p:nvSpPr>
        <p:spPr>
          <a:xfrm>
            <a:off x="4097807" y="5199956"/>
            <a:ext cx="83671" cy="337247"/>
          </a:xfrm>
          <a:custGeom>
            <a:avLst/>
            <a:gdLst>
              <a:gd name="connsiteX0" fmla="*/ 83668 w 83671"/>
              <a:gd name="connsiteY0" fmla="*/ 694 h 337247"/>
              <a:gd name="connsiteX1" fmla="*/ 4293 w 83671"/>
              <a:gd name="connsiteY1" fmla="*/ 251519 h 337247"/>
              <a:gd name="connsiteX2" fmla="*/ 10643 w 83671"/>
              <a:gd name="connsiteY2" fmla="*/ 337244 h 337247"/>
              <a:gd name="connsiteX3" fmla="*/ 10643 w 83671"/>
              <a:gd name="connsiteY3" fmla="*/ 254694 h 337247"/>
              <a:gd name="connsiteX4" fmla="*/ 7468 w 83671"/>
              <a:gd name="connsiteY4" fmla="*/ 178494 h 337247"/>
              <a:gd name="connsiteX5" fmla="*/ 83668 w 83671"/>
              <a:gd name="connsiteY5" fmla="*/ 694 h 33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671" h="337247">
                <a:moveTo>
                  <a:pt x="83668" y="694"/>
                </a:moveTo>
                <a:cubicBezTo>
                  <a:pt x="83139" y="12865"/>
                  <a:pt x="16464" y="195427"/>
                  <a:pt x="4293" y="251519"/>
                </a:cubicBezTo>
                <a:cubicBezTo>
                  <a:pt x="-7878" y="307611"/>
                  <a:pt x="9585" y="336715"/>
                  <a:pt x="10643" y="337244"/>
                </a:cubicBezTo>
                <a:cubicBezTo>
                  <a:pt x="11701" y="337773"/>
                  <a:pt x="11172" y="281152"/>
                  <a:pt x="10643" y="254694"/>
                </a:cubicBezTo>
                <a:cubicBezTo>
                  <a:pt x="10114" y="228236"/>
                  <a:pt x="-7878" y="217123"/>
                  <a:pt x="7468" y="178494"/>
                </a:cubicBezTo>
                <a:cubicBezTo>
                  <a:pt x="22814" y="139865"/>
                  <a:pt x="84197" y="-11477"/>
                  <a:pt x="83668" y="6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1B9B2493-68D4-560A-177A-43868F52F68B}"/>
              </a:ext>
            </a:extLst>
          </p:cNvPr>
          <p:cNvSpPr/>
          <p:nvPr/>
        </p:nvSpPr>
        <p:spPr>
          <a:xfrm>
            <a:off x="3863970" y="5554991"/>
            <a:ext cx="257272" cy="172944"/>
          </a:xfrm>
          <a:custGeom>
            <a:avLst/>
            <a:gdLst>
              <a:gd name="connsiteX0" fmla="*/ 9530 w 257272"/>
              <a:gd name="connsiteY0" fmla="*/ 112384 h 172944"/>
              <a:gd name="connsiteX1" fmla="*/ 111130 w 257272"/>
              <a:gd name="connsiteY1" fmla="*/ 33009 h 172944"/>
              <a:gd name="connsiteX2" fmla="*/ 149230 w 257272"/>
              <a:gd name="connsiteY2" fmla="*/ 61584 h 172944"/>
              <a:gd name="connsiteX3" fmla="*/ 136530 w 257272"/>
              <a:gd name="connsiteY3" fmla="*/ 10784 h 172944"/>
              <a:gd name="connsiteX4" fmla="*/ 257180 w 257272"/>
              <a:gd name="connsiteY4" fmla="*/ 121909 h 172944"/>
              <a:gd name="connsiteX5" fmla="*/ 155580 w 257272"/>
              <a:gd name="connsiteY5" fmla="*/ 33009 h 172944"/>
              <a:gd name="connsiteX6" fmla="*/ 104780 w 257272"/>
              <a:gd name="connsiteY6" fmla="*/ 77459 h 172944"/>
              <a:gd name="connsiteX7" fmla="*/ 161930 w 257272"/>
              <a:gd name="connsiteY7" fmla="*/ 39359 h 172944"/>
              <a:gd name="connsiteX8" fmla="*/ 5 w 257272"/>
              <a:gd name="connsiteY8" fmla="*/ 172709 h 172944"/>
              <a:gd name="connsiteX9" fmla="*/ 168280 w 257272"/>
              <a:gd name="connsiteY9" fmla="*/ 1259 h 172944"/>
              <a:gd name="connsiteX10" fmla="*/ 9530 w 257272"/>
              <a:gd name="connsiteY10" fmla="*/ 112384 h 172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7272" h="172944">
                <a:moveTo>
                  <a:pt x="9530" y="112384"/>
                </a:moveTo>
                <a:cubicBezTo>
                  <a:pt x="5" y="117676"/>
                  <a:pt x="87847" y="41476"/>
                  <a:pt x="111130" y="33009"/>
                </a:cubicBezTo>
                <a:cubicBezTo>
                  <a:pt x="134413" y="24542"/>
                  <a:pt x="144997" y="65288"/>
                  <a:pt x="149230" y="61584"/>
                </a:cubicBezTo>
                <a:cubicBezTo>
                  <a:pt x="153463" y="57880"/>
                  <a:pt x="118538" y="730"/>
                  <a:pt x="136530" y="10784"/>
                </a:cubicBezTo>
                <a:cubicBezTo>
                  <a:pt x="154522" y="20838"/>
                  <a:pt x="254005" y="118205"/>
                  <a:pt x="257180" y="121909"/>
                </a:cubicBezTo>
                <a:cubicBezTo>
                  <a:pt x="260355" y="125613"/>
                  <a:pt x="180980" y="40417"/>
                  <a:pt x="155580" y="33009"/>
                </a:cubicBezTo>
                <a:cubicBezTo>
                  <a:pt x="130180" y="25601"/>
                  <a:pt x="103722" y="76401"/>
                  <a:pt x="104780" y="77459"/>
                </a:cubicBezTo>
                <a:cubicBezTo>
                  <a:pt x="105838" y="78517"/>
                  <a:pt x="179392" y="23484"/>
                  <a:pt x="161930" y="39359"/>
                </a:cubicBezTo>
                <a:cubicBezTo>
                  <a:pt x="144468" y="55234"/>
                  <a:pt x="-1053" y="179059"/>
                  <a:pt x="5" y="172709"/>
                </a:cubicBezTo>
                <a:cubicBezTo>
                  <a:pt x="1063" y="166359"/>
                  <a:pt x="162459" y="16076"/>
                  <a:pt x="168280" y="1259"/>
                </a:cubicBezTo>
                <a:cubicBezTo>
                  <a:pt x="174101" y="-13558"/>
                  <a:pt x="19055" y="107092"/>
                  <a:pt x="9530" y="112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F3316928-D067-157C-D64E-5FEE66A8C7D3}"/>
              </a:ext>
            </a:extLst>
          </p:cNvPr>
          <p:cNvSpPr/>
          <p:nvPr/>
        </p:nvSpPr>
        <p:spPr>
          <a:xfrm>
            <a:off x="4479440" y="4934954"/>
            <a:ext cx="94409" cy="345576"/>
          </a:xfrm>
          <a:custGeom>
            <a:avLst/>
            <a:gdLst>
              <a:gd name="connsiteX0" fmla="*/ 92560 w 94409"/>
              <a:gd name="connsiteY0" fmla="*/ 14871 h 345576"/>
              <a:gd name="connsiteX1" fmla="*/ 485 w 94409"/>
              <a:gd name="connsiteY1" fmla="*/ 345071 h 345576"/>
              <a:gd name="connsiteX2" fmla="*/ 57635 w 94409"/>
              <a:gd name="connsiteY2" fmla="*/ 87896 h 345576"/>
              <a:gd name="connsiteX3" fmla="*/ 92560 w 94409"/>
              <a:gd name="connsiteY3" fmla="*/ 14871 h 34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409" h="345576">
                <a:moveTo>
                  <a:pt x="92560" y="14871"/>
                </a:moveTo>
                <a:cubicBezTo>
                  <a:pt x="83035" y="57733"/>
                  <a:pt x="6306" y="332900"/>
                  <a:pt x="485" y="345071"/>
                </a:cubicBezTo>
                <a:cubicBezTo>
                  <a:pt x="-5336" y="357242"/>
                  <a:pt x="42818" y="146104"/>
                  <a:pt x="57635" y="87896"/>
                </a:cubicBezTo>
                <a:cubicBezTo>
                  <a:pt x="72452" y="29688"/>
                  <a:pt x="102085" y="-27991"/>
                  <a:pt x="92560" y="148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67215F36-2540-887E-11A7-D818E93DB35A}"/>
              </a:ext>
            </a:extLst>
          </p:cNvPr>
          <p:cNvSpPr/>
          <p:nvPr/>
        </p:nvSpPr>
        <p:spPr>
          <a:xfrm>
            <a:off x="4627880" y="5492651"/>
            <a:ext cx="144274" cy="197703"/>
          </a:xfrm>
          <a:custGeom>
            <a:avLst/>
            <a:gdLst>
              <a:gd name="connsiteX0" fmla="*/ 144145 w 144274"/>
              <a:gd name="connsiteY0" fmla="*/ 99 h 197703"/>
              <a:gd name="connsiteX1" fmla="*/ 80645 w 144274"/>
              <a:gd name="connsiteY1" fmla="*/ 92174 h 197703"/>
              <a:gd name="connsiteX2" fmla="*/ 80645 w 144274"/>
              <a:gd name="connsiteY2" fmla="*/ 130274 h 197703"/>
              <a:gd name="connsiteX3" fmla="*/ 71120 w 144274"/>
              <a:gd name="connsiteY3" fmla="*/ 117574 h 197703"/>
              <a:gd name="connsiteX4" fmla="*/ 1270 w 144274"/>
              <a:gd name="connsiteY4" fmla="*/ 196949 h 197703"/>
              <a:gd name="connsiteX5" fmla="*/ 33020 w 144274"/>
              <a:gd name="connsiteY5" fmla="*/ 152499 h 197703"/>
              <a:gd name="connsiteX6" fmla="*/ 118745 w 144274"/>
              <a:gd name="connsiteY6" fmla="*/ 69949 h 197703"/>
              <a:gd name="connsiteX7" fmla="*/ 61595 w 144274"/>
              <a:gd name="connsiteY7" fmla="*/ 111224 h 197703"/>
              <a:gd name="connsiteX8" fmla="*/ 144145 w 144274"/>
              <a:gd name="connsiteY8" fmla="*/ 99 h 197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274" h="197703">
                <a:moveTo>
                  <a:pt x="144145" y="99"/>
                </a:moveTo>
                <a:cubicBezTo>
                  <a:pt x="147320" y="-3076"/>
                  <a:pt x="91228" y="70478"/>
                  <a:pt x="80645" y="92174"/>
                </a:cubicBezTo>
                <a:cubicBezTo>
                  <a:pt x="70062" y="113870"/>
                  <a:pt x="80645" y="130274"/>
                  <a:pt x="80645" y="130274"/>
                </a:cubicBezTo>
                <a:cubicBezTo>
                  <a:pt x="79058" y="134507"/>
                  <a:pt x="84349" y="106462"/>
                  <a:pt x="71120" y="117574"/>
                </a:cubicBezTo>
                <a:cubicBezTo>
                  <a:pt x="57891" y="128686"/>
                  <a:pt x="7620" y="191128"/>
                  <a:pt x="1270" y="196949"/>
                </a:cubicBezTo>
                <a:cubicBezTo>
                  <a:pt x="-5080" y="202770"/>
                  <a:pt x="13441" y="173666"/>
                  <a:pt x="33020" y="152499"/>
                </a:cubicBezTo>
                <a:cubicBezTo>
                  <a:pt x="52599" y="131332"/>
                  <a:pt x="113983" y="76828"/>
                  <a:pt x="118745" y="69949"/>
                </a:cubicBezTo>
                <a:cubicBezTo>
                  <a:pt x="123507" y="63070"/>
                  <a:pt x="60537" y="118632"/>
                  <a:pt x="61595" y="111224"/>
                </a:cubicBezTo>
                <a:cubicBezTo>
                  <a:pt x="62653" y="103816"/>
                  <a:pt x="140970" y="3274"/>
                  <a:pt x="144145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0B867975-DA2D-83E9-0397-83F9CB60773A}"/>
              </a:ext>
            </a:extLst>
          </p:cNvPr>
          <p:cNvSpPr/>
          <p:nvPr/>
        </p:nvSpPr>
        <p:spPr>
          <a:xfrm>
            <a:off x="3498847" y="5010144"/>
            <a:ext cx="62587" cy="60352"/>
          </a:xfrm>
          <a:custGeom>
            <a:avLst/>
            <a:gdLst>
              <a:gd name="connsiteX0" fmla="*/ 3 w 62587"/>
              <a:gd name="connsiteY0" fmla="*/ 6 h 60352"/>
              <a:gd name="connsiteX1" fmla="*/ 57153 w 62587"/>
              <a:gd name="connsiteY1" fmla="*/ 41281 h 60352"/>
              <a:gd name="connsiteX2" fmla="*/ 57153 w 62587"/>
              <a:gd name="connsiteY2" fmla="*/ 60331 h 60352"/>
              <a:gd name="connsiteX3" fmla="*/ 60328 w 62587"/>
              <a:gd name="connsiteY3" fmla="*/ 38106 h 60352"/>
              <a:gd name="connsiteX4" fmla="*/ 3 w 62587"/>
              <a:gd name="connsiteY4" fmla="*/ 6 h 60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587" h="60352">
                <a:moveTo>
                  <a:pt x="3" y="6"/>
                </a:moveTo>
                <a:cubicBezTo>
                  <a:pt x="-526" y="535"/>
                  <a:pt x="57153" y="41281"/>
                  <a:pt x="57153" y="41281"/>
                </a:cubicBezTo>
                <a:cubicBezTo>
                  <a:pt x="66678" y="51335"/>
                  <a:pt x="56624" y="60860"/>
                  <a:pt x="57153" y="60331"/>
                </a:cubicBezTo>
                <a:cubicBezTo>
                  <a:pt x="57682" y="59802"/>
                  <a:pt x="66678" y="46043"/>
                  <a:pt x="60328" y="38106"/>
                </a:cubicBezTo>
                <a:cubicBezTo>
                  <a:pt x="53978" y="30169"/>
                  <a:pt x="532" y="-523"/>
                  <a:pt x="3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FB016A00-6125-E775-46E2-0541E34558F4}"/>
              </a:ext>
            </a:extLst>
          </p:cNvPr>
          <p:cNvSpPr/>
          <p:nvPr/>
        </p:nvSpPr>
        <p:spPr>
          <a:xfrm>
            <a:off x="4051570" y="4593255"/>
            <a:ext cx="72865" cy="146114"/>
          </a:xfrm>
          <a:custGeom>
            <a:avLst/>
            <a:gdLst>
              <a:gd name="connsiteX0" fmla="*/ 72755 w 72865"/>
              <a:gd name="connsiteY0" fmla="*/ 970 h 146114"/>
              <a:gd name="connsiteX1" fmla="*/ 2905 w 72865"/>
              <a:gd name="connsiteY1" fmla="*/ 143845 h 146114"/>
              <a:gd name="connsiteX2" fmla="*/ 18780 w 72865"/>
              <a:gd name="connsiteY2" fmla="*/ 83520 h 146114"/>
              <a:gd name="connsiteX3" fmla="*/ 72755 w 72865"/>
              <a:gd name="connsiteY3" fmla="*/ 970 h 146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865" h="146114">
                <a:moveTo>
                  <a:pt x="72755" y="970"/>
                </a:moveTo>
                <a:cubicBezTo>
                  <a:pt x="70109" y="11024"/>
                  <a:pt x="11901" y="130087"/>
                  <a:pt x="2905" y="143845"/>
                </a:cubicBezTo>
                <a:cubicBezTo>
                  <a:pt x="-6091" y="157603"/>
                  <a:pt x="7668" y="105216"/>
                  <a:pt x="18780" y="83520"/>
                </a:cubicBezTo>
                <a:cubicBezTo>
                  <a:pt x="29892" y="61824"/>
                  <a:pt x="75401" y="-9084"/>
                  <a:pt x="72755" y="9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234B197F-B1B2-BD78-DECA-91611E12F256}"/>
              </a:ext>
            </a:extLst>
          </p:cNvPr>
          <p:cNvSpPr/>
          <p:nvPr/>
        </p:nvSpPr>
        <p:spPr>
          <a:xfrm>
            <a:off x="3415977" y="4965544"/>
            <a:ext cx="42084" cy="95411"/>
          </a:xfrm>
          <a:custGeom>
            <a:avLst/>
            <a:gdLst>
              <a:gd name="connsiteX0" fmla="*/ 323 w 42084"/>
              <a:gd name="connsiteY0" fmla="*/ 156 h 95411"/>
              <a:gd name="connsiteX1" fmla="*/ 41598 w 42084"/>
              <a:gd name="connsiteY1" fmla="*/ 92231 h 95411"/>
              <a:gd name="connsiteX2" fmla="*/ 22548 w 42084"/>
              <a:gd name="connsiteY2" fmla="*/ 70006 h 95411"/>
              <a:gd name="connsiteX3" fmla="*/ 323 w 42084"/>
              <a:gd name="connsiteY3" fmla="*/ 156 h 95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" h="95411">
                <a:moveTo>
                  <a:pt x="323" y="156"/>
                </a:moveTo>
                <a:cubicBezTo>
                  <a:pt x="3498" y="3860"/>
                  <a:pt x="37894" y="80589"/>
                  <a:pt x="41598" y="92231"/>
                </a:cubicBezTo>
                <a:cubicBezTo>
                  <a:pt x="45302" y="103873"/>
                  <a:pt x="26781" y="80589"/>
                  <a:pt x="22548" y="70006"/>
                </a:cubicBezTo>
                <a:cubicBezTo>
                  <a:pt x="18315" y="59423"/>
                  <a:pt x="-2852" y="-3548"/>
                  <a:pt x="323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DAB340F0-8EA4-198D-F763-DA6186766C64}"/>
              </a:ext>
            </a:extLst>
          </p:cNvPr>
          <p:cNvSpPr/>
          <p:nvPr/>
        </p:nvSpPr>
        <p:spPr>
          <a:xfrm>
            <a:off x="3120946" y="4594184"/>
            <a:ext cx="31985" cy="105744"/>
          </a:xfrm>
          <a:custGeom>
            <a:avLst/>
            <a:gdLst>
              <a:gd name="connsiteX0" fmla="*/ 31829 w 31985"/>
              <a:gd name="connsiteY0" fmla="*/ 41 h 105744"/>
              <a:gd name="connsiteX1" fmla="*/ 12779 w 31985"/>
              <a:gd name="connsiteY1" fmla="*/ 60366 h 105744"/>
              <a:gd name="connsiteX2" fmla="*/ 25479 w 31985"/>
              <a:gd name="connsiteY2" fmla="*/ 104816 h 105744"/>
              <a:gd name="connsiteX3" fmla="*/ 25479 w 31985"/>
              <a:gd name="connsiteY3" fmla="*/ 88941 h 105744"/>
              <a:gd name="connsiteX4" fmla="*/ 79 w 31985"/>
              <a:gd name="connsiteY4" fmla="*/ 69891 h 105744"/>
              <a:gd name="connsiteX5" fmla="*/ 31829 w 31985"/>
              <a:gd name="connsiteY5" fmla="*/ 41 h 105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85" h="105744">
                <a:moveTo>
                  <a:pt x="31829" y="41"/>
                </a:moveTo>
                <a:cubicBezTo>
                  <a:pt x="33946" y="-1547"/>
                  <a:pt x="13837" y="42904"/>
                  <a:pt x="12779" y="60366"/>
                </a:cubicBezTo>
                <a:cubicBezTo>
                  <a:pt x="11721" y="77828"/>
                  <a:pt x="25479" y="104816"/>
                  <a:pt x="25479" y="104816"/>
                </a:cubicBezTo>
                <a:cubicBezTo>
                  <a:pt x="27596" y="109578"/>
                  <a:pt x="29712" y="94762"/>
                  <a:pt x="25479" y="88941"/>
                </a:cubicBezTo>
                <a:cubicBezTo>
                  <a:pt x="21246" y="83120"/>
                  <a:pt x="-1508" y="82591"/>
                  <a:pt x="79" y="69891"/>
                </a:cubicBezTo>
                <a:cubicBezTo>
                  <a:pt x="1666" y="57191"/>
                  <a:pt x="29712" y="1629"/>
                  <a:pt x="31829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8E451912-CD19-B744-61FA-57468A76FFC6}"/>
              </a:ext>
            </a:extLst>
          </p:cNvPr>
          <p:cNvSpPr/>
          <p:nvPr/>
        </p:nvSpPr>
        <p:spPr>
          <a:xfrm>
            <a:off x="3241321" y="5200650"/>
            <a:ext cx="35286" cy="82550"/>
          </a:xfrm>
          <a:custGeom>
            <a:avLst/>
            <a:gdLst>
              <a:gd name="connsiteX0" fmla="*/ 35279 w 35286"/>
              <a:gd name="connsiteY0" fmla="*/ 0 h 82550"/>
              <a:gd name="connsiteX1" fmla="*/ 3529 w 35286"/>
              <a:gd name="connsiteY1" fmla="*/ 53975 h 82550"/>
              <a:gd name="connsiteX2" fmla="*/ 3529 w 35286"/>
              <a:gd name="connsiteY2" fmla="*/ 82550 h 82550"/>
              <a:gd name="connsiteX3" fmla="*/ 354 w 35286"/>
              <a:gd name="connsiteY3" fmla="*/ 53975 h 82550"/>
              <a:gd name="connsiteX4" fmla="*/ 35279 w 35286"/>
              <a:gd name="connsiteY4" fmla="*/ 0 h 8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286" h="82550">
                <a:moveTo>
                  <a:pt x="35279" y="0"/>
                </a:moveTo>
                <a:cubicBezTo>
                  <a:pt x="35808" y="0"/>
                  <a:pt x="8821" y="40217"/>
                  <a:pt x="3529" y="53975"/>
                </a:cubicBezTo>
                <a:cubicBezTo>
                  <a:pt x="-1763" y="67733"/>
                  <a:pt x="4058" y="82550"/>
                  <a:pt x="3529" y="82550"/>
                </a:cubicBezTo>
                <a:cubicBezTo>
                  <a:pt x="3000" y="82550"/>
                  <a:pt x="-1234" y="64558"/>
                  <a:pt x="354" y="53975"/>
                </a:cubicBezTo>
                <a:cubicBezTo>
                  <a:pt x="1941" y="43392"/>
                  <a:pt x="34750" y="0"/>
                  <a:pt x="3527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4BF7E8AB-3046-004E-9194-61E258825562}"/>
              </a:ext>
            </a:extLst>
          </p:cNvPr>
          <p:cNvSpPr/>
          <p:nvPr/>
        </p:nvSpPr>
        <p:spPr>
          <a:xfrm>
            <a:off x="2940017" y="4921210"/>
            <a:ext cx="22313" cy="111230"/>
          </a:xfrm>
          <a:custGeom>
            <a:avLst/>
            <a:gdLst>
              <a:gd name="connsiteX0" fmla="*/ 22258 w 22313"/>
              <a:gd name="connsiteY0" fmla="*/ 40 h 111230"/>
              <a:gd name="connsiteX1" fmla="*/ 6383 w 22313"/>
              <a:gd name="connsiteY1" fmla="*/ 66715 h 111230"/>
              <a:gd name="connsiteX2" fmla="*/ 6383 w 22313"/>
              <a:gd name="connsiteY2" fmla="*/ 111165 h 111230"/>
              <a:gd name="connsiteX3" fmla="*/ 33 w 22313"/>
              <a:gd name="connsiteY3" fmla="*/ 57190 h 111230"/>
              <a:gd name="connsiteX4" fmla="*/ 22258 w 22313"/>
              <a:gd name="connsiteY4" fmla="*/ 40 h 111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13" h="111230">
                <a:moveTo>
                  <a:pt x="22258" y="40"/>
                </a:moveTo>
                <a:cubicBezTo>
                  <a:pt x="23316" y="1628"/>
                  <a:pt x="9029" y="48194"/>
                  <a:pt x="6383" y="66715"/>
                </a:cubicBezTo>
                <a:cubicBezTo>
                  <a:pt x="3737" y="85236"/>
                  <a:pt x="7441" y="112753"/>
                  <a:pt x="6383" y="111165"/>
                </a:cubicBezTo>
                <a:cubicBezTo>
                  <a:pt x="5325" y="109577"/>
                  <a:pt x="-496" y="69890"/>
                  <a:pt x="33" y="57190"/>
                </a:cubicBezTo>
                <a:cubicBezTo>
                  <a:pt x="562" y="44490"/>
                  <a:pt x="21200" y="-1548"/>
                  <a:pt x="22258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53CB23BC-51BE-B16C-95F7-4293B9E99B90}"/>
              </a:ext>
            </a:extLst>
          </p:cNvPr>
          <p:cNvSpPr/>
          <p:nvPr/>
        </p:nvSpPr>
        <p:spPr>
          <a:xfrm>
            <a:off x="5743542" y="5047569"/>
            <a:ext cx="238683" cy="194429"/>
          </a:xfrm>
          <a:custGeom>
            <a:avLst/>
            <a:gdLst>
              <a:gd name="connsiteX0" fmla="*/ 33 w 238683"/>
              <a:gd name="connsiteY0" fmla="*/ 89581 h 194429"/>
              <a:gd name="connsiteX1" fmla="*/ 82583 w 238683"/>
              <a:gd name="connsiteY1" fmla="*/ 108631 h 194429"/>
              <a:gd name="connsiteX2" fmla="*/ 149258 w 238683"/>
              <a:gd name="connsiteY2" fmla="*/ 70531 h 194429"/>
              <a:gd name="connsiteX3" fmla="*/ 133383 w 238683"/>
              <a:gd name="connsiteY3" fmla="*/ 105456 h 194429"/>
              <a:gd name="connsiteX4" fmla="*/ 127033 w 238683"/>
              <a:gd name="connsiteY4" fmla="*/ 137206 h 194429"/>
              <a:gd name="connsiteX5" fmla="*/ 82583 w 238683"/>
              <a:gd name="connsiteY5" fmla="*/ 194356 h 194429"/>
              <a:gd name="connsiteX6" fmla="*/ 117508 w 238683"/>
              <a:gd name="connsiteY6" fmla="*/ 124506 h 194429"/>
              <a:gd name="connsiteX7" fmla="*/ 171483 w 238683"/>
              <a:gd name="connsiteY7" fmla="*/ 48306 h 194429"/>
              <a:gd name="connsiteX8" fmla="*/ 238158 w 238683"/>
              <a:gd name="connsiteY8" fmla="*/ 681 h 194429"/>
              <a:gd name="connsiteX9" fmla="*/ 133383 w 238683"/>
              <a:gd name="connsiteY9" fmla="*/ 83231 h 194429"/>
              <a:gd name="connsiteX10" fmla="*/ 73058 w 238683"/>
              <a:gd name="connsiteY10" fmla="*/ 102281 h 194429"/>
              <a:gd name="connsiteX11" fmla="*/ 33 w 238683"/>
              <a:gd name="connsiteY11" fmla="*/ 89581 h 194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8683" h="194429">
                <a:moveTo>
                  <a:pt x="33" y="89581"/>
                </a:moveTo>
                <a:cubicBezTo>
                  <a:pt x="1621" y="90639"/>
                  <a:pt x="57712" y="111806"/>
                  <a:pt x="82583" y="108631"/>
                </a:cubicBezTo>
                <a:cubicBezTo>
                  <a:pt x="107454" y="105456"/>
                  <a:pt x="140791" y="71060"/>
                  <a:pt x="149258" y="70531"/>
                </a:cubicBezTo>
                <a:cubicBezTo>
                  <a:pt x="157725" y="70002"/>
                  <a:pt x="137087" y="94344"/>
                  <a:pt x="133383" y="105456"/>
                </a:cubicBezTo>
                <a:cubicBezTo>
                  <a:pt x="129679" y="116568"/>
                  <a:pt x="135500" y="122389"/>
                  <a:pt x="127033" y="137206"/>
                </a:cubicBezTo>
                <a:cubicBezTo>
                  <a:pt x="118566" y="152023"/>
                  <a:pt x="84171" y="196473"/>
                  <a:pt x="82583" y="194356"/>
                </a:cubicBezTo>
                <a:cubicBezTo>
                  <a:pt x="80995" y="192239"/>
                  <a:pt x="102691" y="148848"/>
                  <a:pt x="117508" y="124506"/>
                </a:cubicBezTo>
                <a:cubicBezTo>
                  <a:pt x="132325" y="100164"/>
                  <a:pt x="151375" y="68943"/>
                  <a:pt x="171483" y="48306"/>
                </a:cubicBezTo>
                <a:cubicBezTo>
                  <a:pt x="191591" y="27669"/>
                  <a:pt x="244508" y="-5140"/>
                  <a:pt x="238158" y="681"/>
                </a:cubicBezTo>
                <a:cubicBezTo>
                  <a:pt x="231808" y="6502"/>
                  <a:pt x="160900" y="66298"/>
                  <a:pt x="133383" y="83231"/>
                </a:cubicBezTo>
                <a:cubicBezTo>
                  <a:pt x="105866" y="100164"/>
                  <a:pt x="93166" y="99106"/>
                  <a:pt x="73058" y="102281"/>
                </a:cubicBezTo>
                <a:cubicBezTo>
                  <a:pt x="52950" y="105456"/>
                  <a:pt x="-1555" y="88523"/>
                  <a:pt x="33" y="89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014D6884-8F55-CE3D-58E2-8EB691C0A64E}"/>
              </a:ext>
            </a:extLst>
          </p:cNvPr>
          <p:cNvSpPr/>
          <p:nvPr/>
        </p:nvSpPr>
        <p:spPr>
          <a:xfrm>
            <a:off x="5060445" y="4790795"/>
            <a:ext cx="29173" cy="95682"/>
          </a:xfrm>
          <a:custGeom>
            <a:avLst/>
            <a:gdLst>
              <a:gd name="connsiteX0" fmla="*/ 29080 w 29173"/>
              <a:gd name="connsiteY0" fmla="*/ 280 h 95682"/>
              <a:gd name="connsiteX1" fmla="*/ 10030 w 29173"/>
              <a:gd name="connsiteY1" fmla="*/ 76480 h 95682"/>
              <a:gd name="connsiteX2" fmla="*/ 19555 w 29173"/>
              <a:gd name="connsiteY2" fmla="*/ 95530 h 95682"/>
              <a:gd name="connsiteX3" fmla="*/ 13205 w 29173"/>
              <a:gd name="connsiteY3" fmla="*/ 70130 h 95682"/>
              <a:gd name="connsiteX4" fmla="*/ 505 w 29173"/>
              <a:gd name="connsiteY4" fmla="*/ 51080 h 95682"/>
              <a:gd name="connsiteX5" fmla="*/ 29080 w 29173"/>
              <a:gd name="connsiteY5" fmla="*/ 280 h 95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73" h="95682">
                <a:moveTo>
                  <a:pt x="29080" y="280"/>
                </a:moveTo>
                <a:cubicBezTo>
                  <a:pt x="30667" y="4513"/>
                  <a:pt x="11617" y="60605"/>
                  <a:pt x="10030" y="76480"/>
                </a:cubicBezTo>
                <a:cubicBezTo>
                  <a:pt x="8442" y="92355"/>
                  <a:pt x="19026" y="96588"/>
                  <a:pt x="19555" y="95530"/>
                </a:cubicBezTo>
                <a:cubicBezTo>
                  <a:pt x="20084" y="94472"/>
                  <a:pt x="13205" y="70130"/>
                  <a:pt x="13205" y="70130"/>
                </a:cubicBezTo>
                <a:cubicBezTo>
                  <a:pt x="10030" y="62722"/>
                  <a:pt x="-2670" y="61134"/>
                  <a:pt x="505" y="51080"/>
                </a:cubicBezTo>
                <a:cubicBezTo>
                  <a:pt x="3680" y="41026"/>
                  <a:pt x="27493" y="-3953"/>
                  <a:pt x="29080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9915B22A-D148-36E0-2F11-03EF15EF6BB1}"/>
              </a:ext>
            </a:extLst>
          </p:cNvPr>
          <p:cNvSpPr/>
          <p:nvPr/>
        </p:nvSpPr>
        <p:spPr>
          <a:xfrm>
            <a:off x="4958416" y="4726462"/>
            <a:ext cx="383538" cy="112240"/>
          </a:xfrm>
          <a:custGeom>
            <a:avLst/>
            <a:gdLst>
              <a:gd name="connsiteX0" fmla="*/ 934 w 383538"/>
              <a:gd name="connsiteY0" fmla="*/ 20163 h 112240"/>
              <a:gd name="connsiteX1" fmla="*/ 93009 w 383538"/>
              <a:gd name="connsiteY1" fmla="*/ 1113 h 112240"/>
              <a:gd name="connsiteX2" fmla="*/ 216834 w 383538"/>
              <a:gd name="connsiteY2" fmla="*/ 58263 h 112240"/>
              <a:gd name="connsiteX3" fmla="*/ 156509 w 383538"/>
              <a:gd name="connsiteY3" fmla="*/ 32863 h 112240"/>
              <a:gd name="connsiteX4" fmla="*/ 381934 w 383538"/>
              <a:gd name="connsiteY4" fmla="*/ 112238 h 112240"/>
              <a:gd name="connsiteX5" fmla="*/ 261284 w 383538"/>
              <a:gd name="connsiteY5" fmla="*/ 29688 h 112240"/>
              <a:gd name="connsiteX6" fmla="*/ 337484 w 383538"/>
              <a:gd name="connsiteY6" fmla="*/ 99538 h 112240"/>
              <a:gd name="connsiteX7" fmla="*/ 245409 w 383538"/>
              <a:gd name="connsiteY7" fmla="*/ 48738 h 112240"/>
              <a:gd name="connsiteX8" fmla="*/ 150159 w 383538"/>
              <a:gd name="connsiteY8" fmla="*/ 16988 h 112240"/>
              <a:gd name="connsiteX9" fmla="*/ 934 w 383538"/>
              <a:gd name="connsiteY9" fmla="*/ 20163 h 11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3538" h="112240">
                <a:moveTo>
                  <a:pt x="934" y="20163"/>
                </a:moveTo>
                <a:cubicBezTo>
                  <a:pt x="-8591" y="17517"/>
                  <a:pt x="57026" y="-5237"/>
                  <a:pt x="93009" y="1113"/>
                </a:cubicBezTo>
                <a:cubicBezTo>
                  <a:pt x="128992" y="7463"/>
                  <a:pt x="206251" y="52971"/>
                  <a:pt x="216834" y="58263"/>
                </a:cubicBezTo>
                <a:cubicBezTo>
                  <a:pt x="227417" y="63555"/>
                  <a:pt x="128992" y="23867"/>
                  <a:pt x="156509" y="32863"/>
                </a:cubicBezTo>
                <a:cubicBezTo>
                  <a:pt x="184026" y="41859"/>
                  <a:pt x="364472" y="112767"/>
                  <a:pt x="381934" y="112238"/>
                </a:cubicBezTo>
                <a:cubicBezTo>
                  <a:pt x="399396" y="111709"/>
                  <a:pt x="268692" y="31805"/>
                  <a:pt x="261284" y="29688"/>
                </a:cubicBezTo>
                <a:cubicBezTo>
                  <a:pt x="253876" y="27571"/>
                  <a:pt x="340130" y="96363"/>
                  <a:pt x="337484" y="99538"/>
                </a:cubicBezTo>
                <a:cubicBezTo>
                  <a:pt x="334838" y="102713"/>
                  <a:pt x="276630" y="62496"/>
                  <a:pt x="245409" y="48738"/>
                </a:cubicBezTo>
                <a:cubicBezTo>
                  <a:pt x="214188" y="34980"/>
                  <a:pt x="183496" y="22280"/>
                  <a:pt x="150159" y="16988"/>
                </a:cubicBezTo>
                <a:cubicBezTo>
                  <a:pt x="116822" y="11696"/>
                  <a:pt x="10459" y="22809"/>
                  <a:pt x="934" y="20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 1283">
            <a:extLst>
              <a:ext uri="{FF2B5EF4-FFF2-40B4-BE49-F238E27FC236}">
                <a16:creationId xmlns:a16="http://schemas.microsoft.com/office/drawing/2014/main" id="{E4AA7AB9-96BA-D500-1AC9-8B829C9361DE}"/>
              </a:ext>
            </a:extLst>
          </p:cNvPr>
          <p:cNvSpPr/>
          <p:nvPr/>
        </p:nvSpPr>
        <p:spPr>
          <a:xfrm>
            <a:off x="4980813" y="4686047"/>
            <a:ext cx="711936" cy="151627"/>
          </a:xfrm>
          <a:custGeom>
            <a:avLst/>
            <a:gdLst>
              <a:gd name="connsiteX0" fmla="*/ 762 w 711936"/>
              <a:gd name="connsiteY0" fmla="*/ 19303 h 151627"/>
              <a:gd name="connsiteX1" fmla="*/ 238887 w 711936"/>
              <a:gd name="connsiteY1" fmla="*/ 35178 h 151627"/>
              <a:gd name="connsiteX2" fmla="*/ 696087 w 711936"/>
              <a:gd name="connsiteY2" fmla="*/ 149478 h 151627"/>
              <a:gd name="connsiteX3" fmla="*/ 569087 w 711936"/>
              <a:gd name="connsiteY3" fmla="*/ 101853 h 151627"/>
              <a:gd name="connsiteX4" fmla="*/ 200787 w 711936"/>
              <a:gd name="connsiteY4" fmla="*/ 3428 h 151627"/>
              <a:gd name="connsiteX5" fmla="*/ 273812 w 711936"/>
              <a:gd name="connsiteY5" fmla="*/ 22478 h 151627"/>
              <a:gd name="connsiteX6" fmla="*/ 165862 w 711936"/>
              <a:gd name="connsiteY6" fmla="*/ 22478 h 151627"/>
              <a:gd name="connsiteX7" fmla="*/ 762 w 711936"/>
              <a:gd name="connsiteY7" fmla="*/ 19303 h 151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1936" h="151627">
                <a:moveTo>
                  <a:pt x="762" y="19303"/>
                </a:moveTo>
                <a:cubicBezTo>
                  <a:pt x="12933" y="21420"/>
                  <a:pt x="123000" y="13482"/>
                  <a:pt x="238887" y="35178"/>
                </a:cubicBezTo>
                <a:cubicBezTo>
                  <a:pt x="354774" y="56874"/>
                  <a:pt x="641054" y="138366"/>
                  <a:pt x="696087" y="149478"/>
                </a:cubicBezTo>
                <a:cubicBezTo>
                  <a:pt x="751120" y="160590"/>
                  <a:pt x="651637" y="126195"/>
                  <a:pt x="569087" y="101853"/>
                </a:cubicBezTo>
                <a:cubicBezTo>
                  <a:pt x="486537" y="77511"/>
                  <a:pt x="250000" y="16657"/>
                  <a:pt x="200787" y="3428"/>
                </a:cubicBezTo>
                <a:cubicBezTo>
                  <a:pt x="151575" y="-9801"/>
                  <a:pt x="279633" y="19303"/>
                  <a:pt x="273812" y="22478"/>
                </a:cubicBezTo>
                <a:cubicBezTo>
                  <a:pt x="267991" y="25653"/>
                  <a:pt x="206079" y="21949"/>
                  <a:pt x="165862" y="22478"/>
                </a:cubicBezTo>
                <a:cubicBezTo>
                  <a:pt x="125645" y="23007"/>
                  <a:pt x="-11409" y="17186"/>
                  <a:pt x="762" y="19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05B7A5BC-F0EA-5AA8-3A73-82496EE912A4}"/>
              </a:ext>
            </a:extLst>
          </p:cNvPr>
          <p:cNvSpPr/>
          <p:nvPr/>
        </p:nvSpPr>
        <p:spPr>
          <a:xfrm>
            <a:off x="5172064" y="5260960"/>
            <a:ext cx="50906" cy="115656"/>
          </a:xfrm>
          <a:custGeom>
            <a:avLst/>
            <a:gdLst>
              <a:gd name="connsiteX0" fmla="*/ 34936 w 50906"/>
              <a:gd name="connsiteY0" fmla="*/ 15 h 115656"/>
              <a:gd name="connsiteX1" fmla="*/ 15886 w 50906"/>
              <a:gd name="connsiteY1" fmla="*/ 69865 h 115656"/>
              <a:gd name="connsiteX2" fmla="*/ 50811 w 50906"/>
              <a:gd name="connsiteY2" fmla="*/ 114315 h 115656"/>
              <a:gd name="connsiteX3" fmla="*/ 25411 w 50906"/>
              <a:gd name="connsiteY3" fmla="*/ 101615 h 115656"/>
              <a:gd name="connsiteX4" fmla="*/ 11 w 50906"/>
              <a:gd name="connsiteY4" fmla="*/ 76215 h 115656"/>
              <a:gd name="connsiteX5" fmla="*/ 34936 w 50906"/>
              <a:gd name="connsiteY5" fmla="*/ 15 h 115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906" h="115656">
                <a:moveTo>
                  <a:pt x="34936" y="15"/>
                </a:moveTo>
                <a:cubicBezTo>
                  <a:pt x="37582" y="-1043"/>
                  <a:pt x="13240" y="50815"/>
                  <a:pt x="15886" y="69865"/>
                </a:cubicBezTo>
                <a:cubicBezTo>
                  <a:pt x="18532" y="88915"/>
                  <a:pt x="49224" y="109023"/>
                  <a:pt x="50811" y="114315"/>
                </a:cubicBezTo>
                <a:cubicBezTo>
                  <a:pt x="52398" y="119607"/>
                  <a:pt x="33878" y="107965"/>
                  <a:pt x="25411" y="101615"/>
                </a:cubicBezTo>
                <a:cubicBezTo>
                  <a:pt x="16944" y="95265"/>
                  <a:pt x="-518" y="90503"/>
                  <a:pt x="11" y="76215"/>
                </a:cubicBezTo>
                <a:cubicBezTo>
                  <a:pt x="540" y="61928"/>
                  <a:pt x="32290" y="1073"/>
                  <a:pt x="34936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ED89E8DE-E7ED-C71F-82FA-3F9035FA27D2}"/>
              </a:ext>
            </a:extLst>
          </p:cNvPr>
          <p:cNvSpPr/>
          <p:nvPr/>
        </p:nvSpPr>
        <p:spPr>
          <a:xfrm>
            <a:off x="5046824" y="6178546"/>
            <a:ext cx="45899" cy="117602"/>
          </a:xfrm>
          <a:custGeom>
            <a:avLst/>
            <a:gdLst>
              <a:gd name="connsiteX0" fmla="*/ 45876 w 45899"/>
              <a:gd name="connsiteY0" fmla="*/ 4 h 117602"/>
              <a:gd name="connsiteX1" fmla="*/ 7776 w 45899"/>
              <a:gd name="connsiteY1" fmla="*/ 63504 h 117602"/>
              <a:gd name="connsiteX2" fmla="*/ 17301 w 45899"/>
              <a:gd name="connsiteY2" fmla="*/ 117479 h 117602"/>
              <a:gd name="connsiteX3" fmla="*/ 7776 w 45899"/>
              <a:gd name="connsiteY3" fmla="*/ 79379 h 117602"/>
              <a:gd name="connsiteX4" fmla="*/ 1426 w 45899"/>
              <a:gd name="connsiteY4" fmla="*/ 66679 h 117602"/>
              <a:gd name="connsiteX5" fmla="*/ 45876 w 45899"/>
              <a:gd name="connsiteY5" fmla="*/ 4 h 117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899" h="117602">
                <a:moveTo>
                  <a:pt x="45876" y="4"/>
                </a:moveTo>
                <a:cubicBezTo>
                  <a:pt x="46934" y="-525"/>
                  <a:pt x="12538" y="43925"/>
                  <a:pt x="7776" y="63504"/>
                </a:cubicBezTo>
                <a:cubicBezTo>
                  <a:pt x="3014" y="83083"/>
                  <a:pt x="17301" y="114833"/>
                  <a:pt x="17301" y="117479"/>
                </a:cubicBezTo>
                <a:cubicBezTo>
                  <a:pt x="17301" y="120125"/>
                  <a:pt x="7776" y="79379"/>
                  <a:pt x="7776" y="79379"/>
                </a:cubicBezTo>
                <a:cubicBezTo>
                  <a:pt x="5130" y="70912"/>
                  <a:pt x="-3337" y="76204"/>
                  <a:pt x="1426" y="66679"/>
                </a:cubicBezTo>
                <a:cubicBezTo>
                  <a:pt x="6189" y="57154"/>
                  <a:pt x="44818" y="533"/>
                  <a:pt x="45876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494D4B5E-0AEA-36F9-665F-C1D80E1ADBA1}"/>
              </a:ext>
            </a:extLst>
          </p:cNvPr>
          <p:cNvSpPr/>
          <p:nvPr/>
        </p:nvSpPr>
        <p:spPr>
          <a:xfrm>
            <a:off x="4646672" y="6045127"/>
            <a:ext cx="138568" cy="156283"/>
          </a:xfrm>
          <a:custGeom>
            <a:avLst/>
            <a:gdLst>
              <a:gd name="connsiteX0" fmla="*/ 4703 w 138568"/>
              <a:gd name="connsiteY0" fmla="*/ 73 h 156283"/>
              <a:gd name="connsiteX1" fmla="*/ 4703 w 138568"/>
              <a:gd name="connsiteY1" fmla="*/ 57223 h 156283"/>
              <a:gd name="connsiteX2" fmla="*/ 55503 w 138568"/>
              <a:gd name="connsiteY2" fmla="*/ 92148 h 156283"/>
              <a:gd name="connsiteX3" fmla="*/ 30103 w 138568"/>
              <a:gd name="connsiteY3" fmla="*/ 85798 h 156283"/>
              <a:gd name="connsiteX4" fmla="*/ 138053 w 138568"/>
              <a:gd name="connsiteY4" fmla="*/ 155648 h 156283"/>
              <a:gd name="connsiteX5" fmla="*/ 68203 w 138568"/>
              <a:gd name="connsiteY5" fmla="*/ 117548 h 156283"/>
              <a:gd name="connsiteX6" fmla="*/ 4703 w 138568"/>
              <a:gd name="connsiteY6" fmla="*/ 69923 h 156283"/>
              <a:gd name="connsiteX7" fmla="*/ 4703 w 138568"/>
              <a:gd name="connsiteY7" fmla="*/ 73 h 15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568" h="156283">
                <a:moveTo>
                  <a:pt x="4703" y="73"/>
                </a:moveTo>
                <a:cubicBezTo>
                  <a:pt x="4703" y="-2044"/>
                  <a:pt x="-3764" y="41877"/>
                  <a:pt x="4703" y="57223"/>
                </a:cubicBezTo>
                <a:cubicBezTo>
                  <a:pt x="13170" y="72569"/>
                  <a:pt x="51270" y="87386"/>
                  <a:pt x="55503" y="92148"/>
                </a:cubicBezTo>
                <a:cubicBezTo>
                  <a:pt x="59736" y="96910"/>
                  <a:pt x="16345" y="75215"/>
                  <a:pt x="30103" y="85798"/>
                </a:cubicBezTo>
                <a:cubicBezTo>
                  <a:pt x="43861" y="96381"/>
                  <a:pt x="131703" y="150356"/>
                  <a:pt x="138053" y="155648"/>
                </a:cubicBezTo>
                <a:cubicBezTo>
                  <a:pt x="144403" y="160940"/>
                  <a:pt x="90428" y="131836"/>
                  <a:pt x="68203" y="117548"/>
                </a:cubicBezTo>
                <a:cubicBezTo>
                  <a:pt x="45978" y="103260"/>
                  <a:pt x="15286" y="87915"/>
                  <a:pt x="4703" y="69923"/>
                </a:cubicBezTo>
                <a:cubicBezTo>
                  <a:pt x="-5880" y="51931"/>
                  <a:pt x="4703" y="2190"/>
                  <a:pt x="4703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6BBD30F3-47A1-DDB1-C199-45FAB041C91B}"/>
              </a:ext>
            </a:extLst>
          </p:cNvPr>
          <p:cNvSpPr/>
          <p:nvPr/>
        </p:nvSpPr>
        <p:spPr>
          <a:xfrm>
            <a:off x="5104156" y="5737208"/>
            <a:ext cx="42543" cy="108126"/>
          </a:xfrm>
          <a:custGeom>
            <a:avLst/>
            <a:gdLst>
              <a:gd name="connsiteX0" fmla="*/ 42519 w 42543"/>
              <a:gd name="connsiteY0" fmla="*/ 17 h 108126"/>
              <a:gd name="connsiteX1" fmla="*/ 7594 w 42543"/>
              <a:gd name="connsiteY1" fmla="*/ 63517 h 108126"/>
              <a:gd name="connsiteX2" fmla="*/ 29819 w 42543"/>
              <a:gd name="connsiteY2" fmla="*/ 107967 h 108126"/>
              <a:gd name="connsiteX3" fmla="*/ 7594 w 42543"/>
              <a:gd name="connsiteY3" fmla="*/ 79392 h 108126"/>
              <a:gd name="connsiteX4" fmla="*/ 1244 w 42543"/>
              <a:gd name="connsiteY4" fmla="*/ 57167 h 108126"/>
              <a:gd name="connsiteX5" fmla="*/ 42519 w 42543"/>
              <a:gd name="connsiteY5" fmla="*/ 17 h 108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43" h="108126">
                <a:moveTo>
                  <a:pt x="42519" y="17"/>
                </a:moveTo>
                <a:cubicBezTo>
                  <a:pt x="43577" y="1075"/>
                  <a:pt x="9711" y="45525"/>
                  <a:pt x="7594" y="63517"/>
                </a:cubicBezTo>
                <a:cubicBezTo>
                  <a:pt x="5477" y="81509"/>
                  <a:pt x="29819" y="105321"/>
                  <a:pt x="29819" y="107967"/>
                </a:cubicBezTo>
                <a:cubicBezTo>
                  <a:pt x="29819" y="110613"/>
                  <a:pt x="7594" y="79392"/>
                  <a:pt x="7594" y="79392"/>
                </a:cubicBezTo>
                <a:cubicBezTo>
                  <a:pt x="2831" y="70925"/>
                  <a:pt x="-2460" y="68279"/>
                  <a:pt x="1244" y="57167"/>
                </a:cubicBezTo>
                <a:cubicBezTo>
                  <a:pt x="4948" y="46055"/>
                  <a:pt x="41461" y="-1041"/>
                  <a:pt x="42519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2423B6E4-F714-CB23-BC2A-05EB9D2C8043}"/>
              </a:ext>
            </a:extLst>
          </p:cNvPr>
          <p:cNvSpPr/>
          <p:nvPr/>
        </p:nvSpPr>
        <p:spPr>
          <a:xfrm>
            <a:off x="3266891" y="6272783"/>
            <a:ext cx="136802" cy="182875"/>
          </a:xfrm>
          <a:custGeom>
            <a:avLst/>
            <a:gdLst>
              <a:gd name="connsiteX0" fmla="*/ 184 w 136802"/>
              <a:gd name="connsiteY0" fmla="*/ 1017 h 182875"/>
              <a:gd name="connsiteX1" fmla="*/ 66859 w 136802"/>
              <a:gd name="connsiteY1" fmla="*/ 93092 h 182875"/>
              <a:gd name="connsiteX2" fmla="*/ 47809 w 136802"/>
              <a:gd name="connsiteY2" fmla="*/ 181992 h 182875"/>
              <a:gd name="connsiteX3" fmla="*/ 54159 w 136802"/>
              <a:gd name="connsiteY3" fmla="*/ 134367 h 182875"/>
              <a:gd name="connsiteX4" fmla="*/ 136709 w 136802"/>
              <a:gd name="connsiteY4" fmla="*/ 64517 h 182875"/>
              <a:gd name="connsiteX5" fmla="*/ 70034 w 136802"/>
              <a:gd name="connsiteY5" fmla="*/ 83567 h 182875"/>
              <a:gd name="connsiteX6" fmla="*/ 47809 w 136802"/>
              <a:gd name="connsiteY6" fmla="*/ 45467 h 182875"/>
              <a:gd name="connsiteX7" fmla="*/ 184 w 136802"/>
              <a:gd name="connsiteY7" fmla="*/ 1017 h 18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6802" h="182875">
                <a:moveTo>
                  <a:pt x="184" y="1017"/>
                </a:moveTo>
                <a:cubicBezTo>
                  <a:pt x="3359" y="8955"/>
                  <a:pt x="58921" y="62929"/>
                  <a:pt x="66859" y="93092"/>
                </a:cubicBezTo>
                <a:cubicBezTo>
                  <a:pt x="74797" y="123255"/>
                  <a:pt x="49926" y="175113"/>
                  <a:pt x="47809" y="181992"/>
                </a:cubicBezTo>
                <a:cubicBezTo>
                  <a:pt x="45692" y="188871"/>
                  <a:pt x="39342" y="153946"/>
                  <a:pt x="54159" y="134367"/>
                </a:cubicBezTo>
                <a:cubicBezTo>
                  <a:pt x="68976" y="114788"/>
                  <a:pt x="134063" y="72984"/>
                  <a:pt x="136709" y="64517"/>
                </a:cubicBezTo>
                <a:cubicBezTo>
                  <a:pt x="139355" y="56050"/>
                  <a:pt x="84851" y="86742"/>
                  <a:pt x="70034" y="83567"/>
                </a:cubicBezTo>
                <a:cubicBezTo>
                  <a:pt x="55217" y="80392"/>
                  <a:pt x="59980" y="57109"/>
                  <a:pt x="47809" y="45467"/>
                </a:cubicBezTo>
                <a:cubicBezTo>
                  <a:pt x="35638" y="33825"/>
                  <a:pt x="-2991" y="-6921"/>
                  <a:pt x="184" y="10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A327BA6A-4DA0-E73E-E96F-0BB17B320A9A}"/>
              </a:ext>
            </a:extLst>
          </p:cNvPr>
          <p:cNvSpPr/>
          <p:nvPr/>
        </p:nvSpPr>
        <p:spPr>
          <a:xfrm>
            <a:off x="3143193" y="6035516"/>
            <a:ext cx="38467" cy="143034"/>
          </a:xfrm>
          <a:custGeom>
            <a:avLst/>
            <a:gdLst>
              <a:gd name="connsiteX0" fmla="*/ 38157 w 38467"/>
              <a:gd name="connsiteY0" fmla="*/ 159 h 143034"/>
              <a:gd name="connsiteX1" fmla="*/ 19107 w 38467"/>
              <a:gd name="connsiteY1" fmla="*/ 92234 h 143034"/>
              <a:gd name="connsiteX2" fmla="*/ 38157 w 38467"/>
              <a:gd name="connsiteY2" fmla="*/ 143034 h 143034"/>
              <a:gd name="connsiteX3" fmla="*/ 19107 w 38467"/>
              <a:gd name="connsiteY3" fmla="*/ 92234 h 143034"/>
              <a:gd name="connsiteX4" fmla="*/ 57 w 38467"/>
              <a:gd name="connsiteY4" fmla="*/ 70009 h 143034"/>
              <a:gd name="connsiteX5" fmla="*/ 38157 w 38467"/>
              <a:gd name="connsiteY5" fmla="*/ 159 h 143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467" h="143034">
                <a:moveTo>
                  <a:pt x="38157" y="159"/>
                </a:moveTo>
                <a:cubicBezTo>
                  <a:pt x="41332" y="3863"/>
                  <a:pt x="19107" y="68422"/>
                  <a:pt x="19107" y="92234"/>
                </a:cubicBezTo>
                <a:cubicBezTo>
                  <a:pt x="19107" y="116046"/>
                  <a:pt x="38157" y="143034"/>
                  <a:pt x="38157" y="143034"/>
                </a:cubicBezTo>
                <a:cubicBezTo>
                  <a:pt x="38157" y="143034"/>
                  <a:pt x="25457" y="104405"/>
                  <a:pt x="19107" y="92234"/>
                </a:cubicBezTo>
                <a:cubicBezTo>
                  <a:pt x="12757" y="80063"/>
                  <a:pt x="-1001" y="81651"/>
                  <a:pt x="57" y="70009"/>
                </a:cubicBezTo>
                <a:cubicBezTo>
                  <a:pt x="1115" y="58367"/>
                  <a:pt x="34982" y="-3545"/>
                  <a:pt x="38157" y="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D0AAE123-8652-7ED6-7233-ED60794B7ACC}"/>
              </a:ext>
            </a:extLst>
          </p:cNvPr>
          <p:cNvSpPr/>
          <p:nvPr/>
        </p:nvSpPr>
        <p:spPr>
          <a:xfrm>
            <a:off x="3422293" y="6037458"/>
            <a:ext cx="144025" cy="52215"/>
          </a:xfrm>
          <a:custGeom>
            <a:avLst/>
            <a:gdLst>
              <a:gd name="connsiteX0" fmla="*/ 357 w 144025"/>
              <a:gd name="connsiteY0" fmla="*/ 52192 h 52215"/>
              <a:gd name="connsiteX1" fmla="*/ 60682 w 144025"/>
              <a:gd name="connsiteY1" fmla="*/ 10917 h 52215"/>
              <a:gd name="connsiteX2" fmla="*/ 143232 w 144025"/>
              <a:gd name="connsiteY2" fmla="*/ 7742 h 52215"/>
              <a:gd name="connsiteX3" fmla="*/ 98782 w 144025"/>
              <a:gd name="connsiteY3" fmla="*/ 1392 h 52215"/>
              <a:gd name="connsiteX4" fmla="*/ 38457 w 144025"/>
              <a:gd name="connsiteY4" fmla="*/ 4567 h 52215"/>
              <a:gd name="connsiteX5" fmla="*/ 357 w 144025"/>
              <a:gd name="connsiteY5" fmla="*/ 52192 h 52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025" h="52215">
                <a:moveTo>
                  <a:pt x="357" y="52192"/>
                </a:moveTo>
                <a:cubicBezTo>
                  <a:pt x="4061" y="53250"/>
                  <a:pt x="36870" y="18325"/>
                  <a:pt x="60682" y="10917"/>
                </a:cubicBezTo>
                <a:cubicBezTo>
                  <a:pt x="84495" y="3509"/>
                  <a:pt x="136882" y="9329"/>
                  <a:pt x="143232" y="7742"/>
                </a:cubicBezTo>
                <a:cubicBezTo>
                  <a:pt x="149582" y="6154"/>
                  <a:pt x="116244" y="1921"/>
                  <a:pt x="98782" y="1392"/>
                </a:cubicBezTo>
                <a:cubicBezTo>
                  <a:pt x="81320" y="863"/>
                  <a:pt x="54332" y="-2841"/>
                  <a:pt x="38457" y="4567"/>
                </a:cubicBezTo>
                <a:cubicBezTo>
                  <a:pt x="22582" y="11975"/>
                  <a:pt x="-3347" y="51134"/>
                  <a:pt x="357" y="52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8BA5B1A0-931A-BA4C-E553-3B689E355D2A}"/>
              </a:ext>
            </a:extLst>
          </p:cNvPr>
          <p:cNvSpPr/>
          <p:nvPr/>
        </p:nvSpPr>
        <p:spPr>
          <a:xfrm>
            <a:off x="3536942" y="6991301"/>
            <a:ext cx="535954" cy="404028"/>
          </a:xfrm>
          <a:custGeom>
            <a:avLst/>
            <a:gdLst>
              <a:gd name="connsiteX0" fmla="*/ 114308 w 535954"/>
              <a:gd name="connsiteY0" fmla="*/ 49 h 404028"/>
              <a:gd name="connsiteX1" fmla="*/ 117483 w 535954"/>
              <a:gd name="connsiteY1" fmla="*/ 146099 h 404028"/>
              <a:gd name="connsiteX2" fmla="*/ 190508 w 535954"/>
              <a:gd name="connsiteY2" fmla="*/ 269924 h 404028"/>
              <a:gd name="connsiteX3" fmla="*/ 149233 w 535954"/>
              <a:gd name="connsiteY3" fmla="*/ 212774 h 404028"/>
              <a:gd name="connsiteX4" fmla="*/ 307983 w 535954"/>
              <a:gd name="connsiteY4" fmla="*/ 336599 h 404028"/>
              <a:gd name="connsiteX5" fmla="*/ 269883 w 535954"/>
              <a:gd name="connsiteY5" fmla="*/ 323899 h 404028"/>
              <a:gd name="connsiteX6" fmla="*/ 533408 w 535954"/>
              <a:gd name="connsiteY6" fmla="*/ 403274 h 404028"/>
              <a:gd name="connsiteX7" fmla="*/ 393708 w 535954"/>
              <a:gd name="connsiteY7" fmla="*/ 361999 h 404028"/>
              <a:gd name="connsiteX8" fmla="*/ 231783 w 535954"/>
              <a:gd name="connsiteY8" fmla="*/ 330249 h 404028"/>
              <a:gd name="connsiteX9" fmla="*/ 95258 w 535954"/>
              <a:gd name="connsiteY9" fmla="*/ 327074 h 404028"/>
              <a:gd name="connsiteX10" fmla="*/ 247658 w 535954"/>
              <a:gd name="connsiteY10" fmla="*/ 323899 h 404028"/>
              <a:gd name="connsiteX11" fmla="*/ 244483 w 535954"/>
              <a:gd name="connsiteY11" fmla="*/ 298499 h 404028"/>
              <a:gd name="connsiteX12" fmla="*/ 123833 w 535954"/>
              <a:gd name="connsiteY12" fmla="*/ 196899 h 404028"/>
              <a:gd name="connsiteX13" fmla="*/ 8 w 535954"/>
              <a:gd name="connsiteY13" fmla="*/ 3224 h 404028"/>
              <a:gd name="connsiteX14" fmla="*/ 117483 w 535954"/>
              <a:gd name="connsiteY14" fmla="*/ 161974 h 404028"/>
              <a:gd name="connsiteX15" fmla="*/ 114308 w 535954"/>
              <a:gd name="connsiteY15" fmla="*/ 49 h 404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35954" h="404028">
                <a:moveTo>
                  <a:pt x="114308" y="49"/>
                </a:moveTo>
                <a:cubicBezTo>
                  <a:pt x="114308" y="-2597"/>
                  <a:pt x="104783" y="101120"/>
                  <a:pt x="117483" y="146099"/>
                </a:cubicBezTo>
                <a:cubicBezTo>
                  <a:pt x="130183" y="191078"/>
                  <a:pt x="185216" y="258812"/>
                  <a:pt x="190508" y="269924"/>
                </a:cubicBezTo>
                <a:cubicBezTo>
                  <a:pt x="195800" y="281037"/>
                  <a:pt x="129654" y="201662"/>
                  <a:pt x="149233" y="212774"/>
                </a:cubicBezTo>
                <a:cubicBezTo>
                  <a:pt x="168812" y="223886"/>
                  <a:pt x="287875" y="318078"/>
                  <a:pt x="307983" y="336599"/>
                </a:cubicBezTo>
                <a:cubicBezTo>
                  <a:pt x="328091" y="355120"/>
                  <a:pt x="269883" y="323899"/>
                  <a:pt x="269883" y="323899"/>
                </a:cubicBezTo>
                <a:lnTo>
                  <a:pt x="533408" y="403274"/>
                </a:lnTo>
                <a:cubicBezTo>
                  <a:pt x="554045" y="409624"/>
                  <a:pt x="443979" y="374170"/>
                  <a:pt x="393708" y="361999"/>
                </a:cubicBezTo>
                <a:cubicBezTo>
                  <a:pt x="343437" y="349828"/>
                  <a:pt x="281525" y="336070"/>
                  <a:pt x="231783" y="330249"/>
                </a:cubicBezTo>
                <a:cubicBezTo>
                  <a:pt x="182041" y="324428"/>
                  <a:pt x="92612" y="328132"/>
                  <a:pt x="95258" y="327074"/>
                </a:cubicBezTo>
                <a:cubicBezTo>
                  <a:pt x="97904" y="326016"/>
                  <a:pt x="247658" y="323899"/>
                  <a:pt x="247658" y="323899"/>
                </a:cubicBezTo>
                <a:cubicBezTo>
                  <a:pt x="272529" y="319137"/>
                  <a:pt x="265121" y="319666"/>
                  <a:pt x="244483" y="298499"/>
                </a:cubicBezTo>
                <a:cubicBezTo>
                  <a:pt x="223846" y="277332"/>
                  <a:pt x="164579" y="246111"/>
                  <a:pt x="123833" y="196899"/>
                </a:cubicBezTo>
                <a:cubicBezTo>
                  <a:pt x="83087" y="147687"/>
                  <a:pt x="1066" y="9045"/>
                  <a:pt x="8" y="3224"/>
                </a:cubicBezTo>
                <a:cubicBezTo>
                  <a:pt x="-1050" y="-2597"/>
                  <a:pt x="97375" y="163032"/>
                  <a:pt x="117483" y="161974"/>
                </a:cubicBezTo>
                <a:cubicBezTo>
                  <a:pt x="137591" y="160916"/>
                  <a:pt x="114308" y="2695"/>
                  <a:pt x="114308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AD17F666-CB4B-83C7-687B-5304259EEC2F}"/>
              </a:ext>
            </a:extLst>
          </p:cNvPr>
          <p:cNvSpPr/>
          <p:nvPr/>
        </p:nvSpPr>
        <p:spPr>
          <a:xfrm>
            <a:off x="3941252" y="7137384"/>
            <a:ext cx="499308" cy="276480"/>
          </a:xfrm>
          <a:custGeom>
            <a:avLst/>
            <a:gdLst>
              <a:gd name="connsiteX0" fmla="*/ 2098 w 499308"/>
              <a:gd name="connsiteY0" fmla="*/ 177816 h 276480"/>
              <a:gd name="connsiteX1" fmla="*/ 389448 w 499308"/>
              <a:gd name="connsiteY1" fmla="*/ 174641 h 276480"/>
              <a:gd name="connsiteX2" fmla="*/ 497398 w 499308"/>
              <a:gd name="connsiteY2" fmla="*/ 209566 h 276480"/>
              <a:gd name="connsiteX3" fmla="*/ 446598 w 499308"/>
              <a:gd name="connsiteY3" fmla="*/ 196866 h 276480"/>
              <a:gd name="connsiteX4" fmla="*/ 300548 w 499308"/>
              <a:gd name="connsiteY4" fmla="*/ 184166 h 276480"/>
              <a:gd name="connsiteX5" fmla="*/ 205298 w 499308"/>
              <a:gd name="connsiteY5" fmla="*/ 276241 h 276480"/>
              <a:gd name="connsiteX6" fmla="*/ 332298 w 499308"/>
              <a:gd name="connsiteY6" fmla="*/ 152416 h 276480"/>
              <a:gd name="connsiteX7" fmla="*/ 148148 w 499308"/>
              <a:gd name="connsiteY7" fmla="*/ 16 h 276480"/>
              <a:gd name="connsiteX8" fmla="*/ 335473 w 499308"/>
              <a:gd name="connsiteY8" fmla="*/ 142891 h 276480"/>
              <a:gd name="connsiteX9" fmla="*/ 240223 w 499308"/>
              <a:gd name="connsiteY9" fmla="*/ 168291 h 276480"/>
              <a:gd name="connsiteX10" fmla="*/ 2098 w 499308"/>
              <a:gd name="connsiteY10" fmla="*/ 177816 h 27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9308" h="276480">
                <a:moveTo>
                  <a:pt x="2098" y="177816"/>
                </a:moveTo>
                <a:cubicBezTo>
                  <a:pt x="26969" y="178874"/>
                  <a:pt x="306898" y="169349"/>
                  <a:pt x="389448" y="174641"/>
                </a:cubicBezTo>
                <a:cubicBezTo>
                  <a:pt x="471998" y="179933"/>
                  <a:pt x="487873" y="205862"/>
                  <a:pt x="497398" y="209566"/>
                </a:cubicBezTo>
                <a:cubicBezTo>
                  <a:pt x="506923" y="213270"/>
                  <a:pt x="479406" y="201099"/>
                  <a:pt x="446598" y="196866"/>
                </a:cubicBezTo>
                <a:cubicBezTo>
                  <a:pt x="413790" y="192633"/>
                  <a:pt x="340765" y="170937"/>
                  <a:pt x="300548" y="184166"/>
                </a:cubicBezTo>
                <a:cubicBezTo>
                  <a:pt x="260331" y="197395"/>
                  <a:pt x="200006" y="281533"/>
                  <a:pt x="205298" y="276241"/>
                </a:cubicBezTo>
                <a:cubicBezTo>
                  <a:pt x="210590" y="270949"/>
                  <a:pt x="341823" y="198454"/>
                  <a:pt x="332298" y="152416"/>
                </a:cubicBezTo>
                <a:cubicBezTo>
                  <a:pt x="322773" y="106378"/>
                  <a:pt x="147619" y="1603"/>
                  <a:pt x="148148" y="16"/>
                </a:cubicBezTo>
                <a:cubicBezTo>
                  <a:pt x="148677" y="-1571"/>
                  <a:pt x="320127" y="114845"/>
                  <a:pt x="335473" y="142891"/>
                </a:cubicBezTo>
                <a:cubicBezTo>
                  <a:pt x="350819" y="170937"/>
                  <a:pt x="300019" y="158237"/>
                  <a:pt x="240223" y="168291"/>
                </a:cubicBezTo>
                <a:cubicBezTo>
                  <a:pt x="180427" y="178345"/>
                  <a:pt x="-22773" y="176758"/>
                  <a:pt x="2098" y="177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4D172CEA-6453-C4F8-6ED4-636F580FDCC4}"/>
              </a:ext>
            </a:extLst>
          </p:cNvPr>
          <p:cNvSpPr/>
          <p:nvPr/>
        </p:nvSpPr>
        <p:spPr>
          <a:xfrm>
            <a:off x="3061097" y="6300440"/>
            <a:ext cx="111300" cy="443279"/>
          </a:xfrm>
          <a:custGeom>
            <a:avLst/>
            <a:gdLst>
              <a:gd name="connsiteX0" fmla="*/ 2778 w 111300"/>
              <a:gd name="connsiteY0" fmla="*/ 1935 h 443279"/>
              <a:gd name="connsiteX1" fmla="*/ 5953 w 111300"/>
              <a:gd name="connsiteY1" fmla="*/ 132110 h 443279"/>
              <a:gd name="connsiteX2" fmla="*/ 56753 w 111300"/>
              <a:gd name="connsiteY2" fmla="*/ 294035 h 443279"/>
              <a:gd name="connsiteX3" fmla="*/ 53578 w 111300"/>
              <a:gd name="connsiteY3" fmla="*/ 297210 h 443279"/>
              <a:gd name="connsiteX4" fmla="*/ 110728 w 111300"/>
              <a:gd name="connsiteY4" fmla="*/ 443260 h 443279"/>
              <a:gd name="connsiteX5" fmla="*/ 78978 w 111300"/>
              <a:gd name="connsiteY5" fmla="*/ 306735 h 443279"/>
              <a:gd name="connsiteX6" fmla="*/ 15478 w 111300"/>
              <a:gd name="connsiteY6" fmla="*/ 186085 h 443279"/>
              <a:gd name="connsiteX7" fmla="*/ 21828 w 111300"/>
              <a:gd name="connsiteY7" fmla="*/ 233710 h 443279"/>
              <a:gd name="connsiteX8" fmla="*/ 2778 w 111300"/>
              <a:gd name="connsiteY8" fmla="*/ 1935 h 443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300" h="443279">
                <a:moveTo>
                  <a:pt x="2778" y="1935"/>
                </a:moveTo>
                <a:cubicBezTo>
                  <a:pt x="132" y="-14998"/>
                  <a:pt x="-3043" y="83427"/>
                  <a:pt x="5953" y="132110"/>
                </a:cubicBezTo>
                <a:cubicBezTo>
                  <a:pt x="14949" y="180793"/>
                  <a:pt x="48816" y="266519"/>
                  <a:pt x="56753" y="294035"/>
                </a:cubicBezTo>
                <a:cubicBezTo>
                  <a:pt x="64690" y="321551"/>
                  <a:pt x="44582" y="272339"/>
                  <a:pt x="53578" y="297210"/>
                </a:cubicBezTo>
                <a:cubicBezTo>
                  <a:pt x="62574" y="322081"/>
                  <a:pt x="106495" y="441673"/>
                  <a:pt x="110728" y="443260"/>
                </a:cubicBezTo>
                <a:cubicBezTo>
                  <a:pt x="114961" y="444847"/>
                  <a:pt x="94853" y="349597"/>
                  <a:pt x="78978" y="306735"/>
                </a:cubicBezTo>
                <a:cubicBezTo>
                  <a:pt x="63103" y="263873"/>
                  <a:pt x="25003" y="198256"/>
                  <a:pt x="15478" y="186085"/>
                </a:cubicBezTo>
                <a:cubicBezTo>
                  <a:pt x="5953" y="173914"/>
                  <a:pt x="21828" y="263872"/>
                  <a:pt x="21828" y="233710"/>
                </a:cubicBezTo>
                <a:cubicBezTo>
                  <a:pt x="21828" y="203548"/>
                  <a:pt x="5424" y="18868"/>
                  <a:pt x="2778" y="1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6ECD769C-740A-4F08-1485-942461C572A5}"/>
              </a:ext>
            </a:extLst>
          </p:cNvPr>
          <p:cNvSpPr/>
          <p:nvPr/>
        </p:nvSpPr>
        <p:spPr>
          <a:xfrm>
            <a:off x="3038475" y="3590703"/>
            <a:ext cx="822600" cy="238457"/>
          </a:xfrm>
          <a:custGeom>
            <a:avLst/>
            <a:gdLst>
              <a:gd name="connsiteX0" fmla="*/ 0 w 822600"/>
              <a:gd name="connsiteY0" fmla="*/ 238347 h 238457"/>
              <a:gd name="connsiteX1" fmla="*/ 301625 w 822600"/>
              <a:gd name="connsiteY1" fmla="*/ 70072 h 238457"/>
              <a:gd name="connsiteX2" fmla="*/ 276225 w 822600"/>
              <a:gd name="connsiteY2" fmla="*/ 101822 h 238457"/>
              <a:gd name="connsiteX3" fmla="*/ 403225 w 822600"/>
              <a:gd name="connsiteY3" fmla="*/ 63722 h 238457"/>
              <a:gd name="connsiteX4" fmla="*/ 644525 w 822600"/>
              <a:gd name="connsiteY4" fmla="*/ 120872 h 238457"/>
              <a:gd name="connsiteX5" fmla="*/ 603250 w 822600"/>
              <a:gd name="connsiteY5" fmla="*/ 85947 h 238457"/>
              <a:gd name="connsiteX6" fmla="*/ 819150 w 822600"/>
              <a:gd name="connsiteY6" fmla="*/ 219297 h 238457"/>
              <a:gd name="connsiteX7" fmla="*/ 723900 w 822600"/>
              <a:gd name="connsiteY7" fmla="*/ 146272 h 238457"/>
              <a:gd name="connsiteX8" fmla="*/ 561975 w 822600"/>
              <a:gd name="connsiteY8" fmla="*/ 57372 h 238457"/>
              <a:gd name="connsiteX9" fmla="*/ 488950 w 822600"/>
              <a:gd name="connsiteY9" fmla="*/ 28797 h 238457"/>
              <a:gd name="connsiteX10" fmla="*/ 723900 w 822600"/>
              <a:gd name="connsiteY10" fmla="*/ 38322 h 238457"/>
              <a:gd name="connsiteX11" fmla="*/ 584200 w 822600"/>
              <a:gd name="connsiteY11" fmla="*/ 35147 h 238457"/>
              <a:gd name="connsiteX12" fmla="*/ 365125 w 822600"/>
              <a:gd name="connsiteY12" fmla="*/ 222 h 238457"/>
              <a:gd name="connsiteX13" fmla="*/ 508000 w 822600"/>
              <a:gd name="connsiteY13" fmla="*/ 54197 h 238457"/>
              <a:gd name="connsiteX14" fmla="*/ 444500 w 822600"/>
              <a:gd name="connsiteY14" fmla="*/ 51022 h 238457"/>
              <a:gd name="connsiteX15" fmla="*/ 209550 w 822600"/>
              <a:gd name="connsiteY15" fmla="*/ 124047 h 238457"/>
              <a:gd name="connsiteX16" fmla="*/ 298450 w 822600"/>
              <a:gd name="connsiteY16" fmla="*/ 41497 h 238457"/>
              <a:gd name="connsiteX17" fmla="*/ 0 w 822600"/>
              <a:gd name="connsiteY17" fmla="*/ 238347 h 238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22600" h="238457">
                <a:moveTo>
                  <a:pt x="0" y="238347"/>
                </a:moveTo>
                <a:cubicBezTo>
                  <a:pt x="529" y="243110"/>
                  <a:pt x="255588" y="92826"/>
                  <a:pt x="301625" y="70072"/>
                </a:cubicBezTo>
                <a:cubicBezTo>
                  <a:pt x="347662" y="47318"/>
                  <a:pt x="259292" y="102880"/>
                  <a:pt x="276225" y="101822"/>
                </a:cubicBezTo>
                <a:cubicBezTo>
                  <a:pt x="293158" y="100764"/>
                  <a:pt x="341842" y="60547"/>
                  <a:pt x="403225" y="63722"/>
                </a:cubicBezTo>
                <a:cubicBezTo>
                  <a:pt x="464608" y="66897"/>
                  <a:pt x="611187" y="117168"/>
                  <a:pt x="644525" y="120872"/>
                </a:cubicBezTo>
                <a:cubicBezTo>
                  <a:pt x="677863" y="124576"/>
                  <a:pt x="574146" y="69543"/>
                  <a:pt x="603250" y="85947"/>
                </a:cubicBezTo>
                <a:cubicBezTo>
                  <a:pt x="632354" y="102351"/>
                  <a:pt x="799042" y="209243"/>
                  <a:pt x="819150" y="219297"/>
                </a:cubicBezTo>
                <a:cubicBezTo>
                  <a:pt x="839258" y="229351"/>
                  <a:pt x="766762" y="173259"/>
                  <a:pt x="723900" y="146272"/>
                </a:cubicBezTo>
                <a:cubicBezTo>
                  <a:pt x="681038" y="119285"/>
                  <a:pt x="601133" y="76951"/>
                  <a:pt x="561975" y="57372"/>
                </a:cubicBezTo>
                <a:cubicBezTo>
                  <a:pt x="522817" y="37793"/>
                  <a:pt x="461962" y="31972"/>
                  <a:pt x="488950" y="28797"/>
                </a:cubicBezTo>
                <a:cubicBezTo>
                  <a:pt x="515938" y="25622"/>
                  <a:pt x="708025" y="37264"/>
                  <a:pt x="723900" y="38322"/>
                </a:cubicBezTo>
                <a:cubicBezTo>
                  <a:pt x="739775" y="39380"/>
                  <a:pt x="643996" y="41497"/>
                  <a:pt x="584200" y="35147"/>
                </a:cubicBezTo>
                <a:cubicBezTo>
                  <a:pt x="524404" y="28797"/>
                  <a:pt x="377825" y="-2953"/>
                  <a:pt x="365125" y="222"/>
                </a:cubicBezTo>
                <a:cubicBezTo>
                  <a:pt x="352425" y="3397"/>
                  <a:pt x="494771" y="45730"/>
                  <a:pt x="508000" y="54197"/>
                </a:cubicBezTo>
                <a:cubicBezTo>
                  <a:pt x="521229" y="62664"/>
                  <a:pt x="494242" y="39380"/>
                  <a:pt x="444500" y="51022"/>
                </a:cubicBezTo>
                <a:cubicBezTo>
                  <a:pt x="394758" y="62664"/>
                  <a:pt x="233892" y="125634"/>
                  <a:pt x="209550" y="124047"/>
                </a:cubicBezTo>
                <a:cubicBezTo>
                  <a:pt x="185208" y="122459"/>
                  <a:pt x="340254" y="19272"/>
                  <a:pt x="298450" y="41497"/>
                </a:cubicBezTo>
                <a:cubicBezTo>
                  <a:pt x="256646" y="63722"/>
                  <a:pt x="-529" y="233584"/>
                  <a:pt x="0" y="238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DE220A40-C62F-1768-EA06-7AEE9A68CDD9}"/>
              </a:ext>
            </a:extLst>
          </p:cNvPr>
          <p:cNvSpPr/>
          <p:nvPr/>
        </p:nvSpPr>
        <p:spPr>
          <a:xfrm>
            <a:off x="3127375" y="3473258"/>
            <a:ext cx="496574" cy="187517"/>
          </a:xfrm>
          <a:custGeom>
            <a:avLst/>
            <a:gdLst>
              <a:gd name="connsiteX0" fmla="*/ 0 w 496574"/>
              <a:gd name="connsiteY0" fmla="*/ 187517 h 187517"/>
              <a:gd name="connsiteX1" fmla="*/ 488950 w 496574"/>
              <a:gd name="connsiteY1" fmla="*/ 3367 h 187517"/>
              <a:gd name="connsiteX2" fmla="*/ 311150 w 496574"/>
              <a:gd name="connsiteY2" fmla="*/ 63692 h 187517"/>
              <a:gd name="connsiteX3" fmla="*/ 190500 w 496574"/>
              <a:gd name="connsiteY3" fmla="*/ 104967 h 187517"/>
              <a:gd name="connsiteX4" fmla="*/ 0 w 496574"/>
              <a:gd name="connsiteY4" fmla="*/ 187517 h 187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6574" h="187517">
                <a:moveTo>
                  <a:pt x="0" y="187517"/>
                </a:moveTo>
                <a:lnTo>
                  <a:pt x="488950" y="3367"/>
                </a:lnTo>
                <a:cubicBezTo>
                  <a:pt x="540808" y="-17271"/>
                  <a:pt x="311150" y="63692"/>
                  <a:pt x="311150" y="63692"/>
                </a:cubicBezTo>
                <a:lnTo>
                  <a:pt x="190500" y="104967"/>
                </a:lnTo>
                <a:lnTo>
                  <a:pt x="0" y="18751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 1296">
            <a:extLst>
              <a:ext uri="{FF2B5EF4-FFF2-40B4-BE49-F238E27FC236}">
                <a16:creationId xmlns:a16="http://schemas.microsoft.com/office/drawing/2014/main" id="{93764ADC-F94E-DDEA-01B9-EF19738B09CE}"/>
              </a:ext>
            </a:extLst>
          </p:cNvPr>
          <p:cNvSpPr/>
          <p:nvPr/>
        </p:nvSpPr>
        <p:spPr>
          <a:xfrm>
            <a:off x="3743163" y="3572481"/>
            <a:ext cx="441139" cy="372108"/>
          </a:xfrm>
          <a:custGeom>
            <a:avLst/>
            <a:gdLst>
              <a:gd name="connsiteX0" fmla="*/ 162 w 441139"/>
              <a:gd name="connsiteY0" fmla="*/ 2569 h 372108"/>
              <a:gd name="connsiteX1" fmla="*/ 54137 w 441139"/>
              <a:gd name="connsiteY1" fmla="*/ 27969 h 372108"/>
              <a:gd name="connsiteX2" fmla="*/ 314487 w 441139"/>
              <a:gd name="connsiteY2" fmla="*/ 237519 h 372108"/>
              <a:gd name="connsiteX3" fmla="*/ 311312 w 441139"/>
              <a:gd name="connsiteY3" fmla="*/ 189894 h 372108"/>
              <a:gd name="connsiteX4" fmla="*/ 438312 w 441139"/>
              <a:gd name="connsiteY4" fmla="*/ 370869 h 372108"/>
              <a:gd name="connsiteX5" fmla="*/ 397037 w 441139"/>
              <a:gd name="connsiteY5" fmla="*/ 266094 h 372108"/>
              <a:gd name="connsiteX6" fmla="*/ 368462 w 441139"/>
              <a:gd name="connsiteY6" fmla="*/ 196244 h 372108"/>
              <a:gd name="connsiteX7" fmla="*/ 371637 w 441139"/>
              <a:gd name="connsiteY7" fmla="*/ 288319 h 372108"/>
              <a:gd name="connsiteX8" fmla="*/ 311312 w 441139"/>
              <a:gd name="connsiteY8" fmla="*/ 202594 h 372108"/>
              <a:gd name="connsiteX9" fmla="*/ 244637 w 441139"/>
              <a:gd name="connsiteY9" fmla="*/ 120044 h 372108"/>
              <a:gd name="connsiteX10" fmla="*/ 301787 w 441139"/>
              <a:gd name="connsiteY10" fmla="*/ 224819 h 372108"/>
              <a:gd name="connsiteX11" fmla="*/ 225587 w 441139"/>
              <a:gd name="connsiteY11" fmla="*/ 148619 h 372108"/>
              <a:gd name="connsiteX12" fmla="*/ 16037 w 441139"/>
              <a:gd name="connsiteY12" fmla="*/ 85119 h 372108"/>
              <a:gd name="connsiteX13" fmla="*/ 200187 w 441139"/>
              <a:gd name="connsiteY13" fmla="*/ 161319 h 372108"/>
              <a:gd name="connsiteX14" fmla="*/ 168437 w 441139"/>
              <a:gd name="connsiteY14" fmla="*/ 107344 h 372108"/>
              <a:gd name="connsiteX15" fmla="*/ 92237 w 441139"/>
              <a:gd name="connsiteY15" fmla="*/ 50194 h 372108"/>
              <a:gd name="connsiteX16" fmla="*/ 60487 w 441139"/>
              <a:gd name="connsiteY16" fmla="*/ 31144 h 372108"/>
              <a:gd name="connsiteX17" fmla="*/ 162 w 441139"/>
              <a:gd name="connsiteY17" fmla="*/ 2569 h 372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41139" h="372108">
                <a:moveTo>
                  <a:pt x="162" y="2569"/>
                </a:moveTo>
                <a:cubicBezTo>
                  <a:pt x="-896" y="2040"/>
                  <a:pt x="1750" y="-11189"/>
                  <a:pt x="54137" y="27969"/>
                </a:cubicBezTo>
                <a:cubicBezTo>
                  <a:pt x="106525" y="67127"/>
                  <a:pt x="271625" y="210532"/>
                  <a:pt x="314487" y="237519"/>
                </a:cubicBezTo>
                <a:cubicBezTo>
                  <a:pt x="357349" y="264506"/>
                  <a:pt x="290675" y="167669"/>
                  <a:pt x="311312" y="189894"/>
                </a:cubicBezTo>
                <a:cubicBezTo>
                  <a:pt x="331949" y="212119"/>
                  <a:pt x="424025" y="358169"/>
                  <a:pt x="438312" y="370869"/>
                </a:cubicBezTo>
                <a:cubicBezTo>
                  <a:pt x="452600" y="383569"/>
                  <a:pt x="408679" y="295198"/>
                  <a:pt x="397037" y="266094"/>
                </a:cubicBezTo>
                <a:cubicBezTo>
                  <a:pt x="385395" y="236990"/>
                  <a:pt x="372695" y="192540"/>
                  <a:pt x="368462" y="196244"/>
                </a:cubicBezTo>
                <a:cubicBezTo>
                  <a:pt x="364229" y="199948"/>
                  <a:pt x="381162" y="287261"/>
                  <a:pt x="371637" y="288319"/>
                </a:cubicBezTo>
                <a:cubicBezTo>
                  <a:pt x="362112" y="289377"/>
                  <a:pt x="332479" y="230640"/>
                  <a:pt x="311312" y="202594"/>
                </a:cubicBezTo>
                <a:cubicBezTo>
                  <a:pt x="290145" y="174548"/>
                  <a:pt x="246224" y="116340"/>
                  <a:pt x="244637" y="120044"/>
                </a:cubicBezTo>
                <a:cubicBezTo>
                  <a:pt x="243050" y="123748"/>
                  <a:pt x="304962" y="220057"/>
                  <a:pt x="301787" y="224819"/>
                </a:cubicBezTo>
                <a:cubicBezTo>
                  <a:pt x="298612" y="229581"/>
                  <a:pt x="273212" y="171902"/>
                  <a:pt x="225587" y="148619"/>
                </a:cubicBezTo>
                <a:cubicBezTo>
                  <a:pt x="177962" y="125336"/>
                  <a:pt x="20270" y="83002"/>
                  <a:pt x="16037" y="85119"/>
                </a:cubicBezTo>
                <a:cubicBezTo>
                  <a:pt x="11804" y="87236"/>
                  <a:pt x="174787" y="157615"/>
                  <a:pt x="200187" y="161319"/>
                </a:cubicBezTo>
                <a:cubicBezTo>
                  <a:pt x="225587" y="165023"/>
                  <a:pt x="186429" y="125865"/>
                  <a:pt x="168437" y="107344"/>
                </a:cubicBezTo>
                <a:cubicBezTo>
                  <a:pt x="150445" y="88823"/>
                  <a:pt x="110229" y="62894"/>
                  <a:pt x="92237" y="50194"/>
                </a:cubicBezTo>
                <a:cubicBezTo>
                  <a:pt x="74245" y="37494"/>
                  <a:pt x="75304" y="35907"/>
                  <a:pt x="60487" y="31144"/>
                </a:cubicBezTo>
                <a:cubicBezTo>
                  <a:pt x="45670" y="26381"/>
                  <a:pt x="1220" y="3098"/>
                  <a:pt x="162" y="2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 1297">
            <a:extLst>
              <a:ext uri="{FF2B5EF4-FFF2-40B4-BE49-F238E27FC236}">
                <a16:creationId xmlns:a16="http://schemas.microsoft.com/office/drawing/2014/main" id="{D05FFAD3-B86E-CCE5-AC15-29A39B941CAC}"/>
              </a:ext>
            </a:extLst>
          </p:cNvPr>
          <p:cNvSpPr/>
          <p:nvPr/>
        </p:nvSpPr>
        <p:spPr>
          <a:xfrm>
            <a:off x="5479179" y="3770633"/>
            <a:ext cx="888120" cy="475063"/>
          </a:xfrm>
          <a:custGeom>
            <a:avLst/>
            <a:gdLst>
              <a:gd name="connsiteX0" fmla="*/ 4046 w 888120"/>
              <a:gd name="connsiteY0" fmla="*/ 1267 h 475063"/>
              <a:gd name="connsiteX1" fmla="*/ 531096 w 888120"/>
              <a:gd name="connsiteY1" fmla="*/ 179067 h 475063"/>
              <a:gd name="connsiteX2" fmla="*/ 496171 w 888120"/>
              <a:gd name="connsiteY2" fmla="*/ 156842 h 475063"/>
              <a:gd name="connsiteX3" fmla="*/ 766046 w 888120"/>
              <a:gd name="connsiteY3" fmla="*/ 340992 h 475063"/>
              <a:gd name="connsiteX4" fmla="*/ 645396 w 888120"/>
              <a:gd name="connsiteY4" fmla="*/ 261617 h 475063"/>
              <a:gd name="connsiteX5" fmla="*/ 886696 w 888120"/>
              <a:gd name="connsiteY5" fmla="*/ 474342 h 475063"/>
              <a:gd name="connsiteX6" fmla="*/ 734296 w 888120"/>
              <a:gd name="connsiteY6" fmla="*/ 325117 h 475063"/>
              <a:gd name="connsiteX7" fmla="*/ 508871 w 888120"/>
              <a:gd name="connsiteY7" fmla="*/ 166367 h 475063"/>
              <a:gd name="connsiteX8" fmla="*/ 296146 w 888120"/>
              <a:gd name="connsiteY8" fmla="*/ 64767 h 475063"/>
              <a:gd name="connsiteX9" fmla="*/ 305671 w 888120"/>
              <a:gd name="connsiteY9" fmla="*/ 93342 h 475063"/>
              <a:gd name="connsiteX10" fmla="*/ 207246 w 888120"/>
              <a:gd name="connsiteY10" fmla="*/ 58417 h 475063"/>
              <a:gd name="connsiteX11" fmla="*/ 283446 w 888120"/>
              <a:gd name="connsiteY11" fmla="*/ 96517 h 475063"/>
              <a:gd name="connsiteX12" fmla="*/ 4046 w 888120"/>
              <a:gd name="connsiteY12" fmla="*/ 1267 h 475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8120" h="475063">
                <a:moveTo>
                  <a:pt x="4046" y="1267"/>
                </a:moveTo>
                <a:lnTo>
                  <a:pt x="531096" y="179067"/>
                </a:lnTo>
                <a:cubicBezTo>
                  <a:pt x="613117" y="204996"/>
                  <a:pt x="496171" y="156842"/>
                  <a:pt x="496171" y="156842"/>
                </a:cubicBezTo>
                <a:lnTo>
                  <a:pt x="766046" y="340992"/>
                </a:lnTo>
                <a:cubicBezTo>
                  <a:pt x="790917" y="358454"/>
                  <a:pt x="625288" y="239392"/>
                  <a:pt x="645396" y="261617"/>
                </a:cubicBezTo>
                <a:cubicBezTo>
                  <a:pt x="665504" y="283842"/>
                  <a:pt x="871879" y="463759"/>
                  <a:pt x="886696" y="474342"/>
                </a:cubicBezTo>
                <a:cubicBezTo>
                  <a:pt x="901513" y="484925"/>
                  <a:pt x="797267" y="376446"/>
                  <a:pt x="734296" y="325117"/>
                </a:cubicBezTo>
                <a:cubicBezTo>
                  <a:pt x="671325" y="273788"/>
                  <a:pt x="581896" y="209759"/>
                  <a:pt x="508871" y="166367"/>
                </a:cubicBezTo>
                <a:cubicBezTo>
                  <a:pt x="435846" y="122975"/>
                  <a:pt x="330013" y="76938"/>
                  <a:pt x="296146" y="64767"/>
                </a:cubicBezTo>
                <a:cubicBezTo>
                  <a:pt x="262279" y="52596"/>
                  <a:pt x="320488" y="94400"/>
                  <a:pt x="305671" y="93342"/>
                </a:cubicBezTo>
                <a:cubicBezTo>
                  <a:pt x="290854" y="92284"/>
                  <a:pt x="210950" y="57888"/>
                  <a:pt x="207246" y="58417"/>
                </a:cubicBezTo>
                <a:cubicBezTo>
                  <a:pt x="203542" y="58946"/>
                  <a:pt x="316784" y="102867"/>
                  <a:pt x="283446" y="96517"/>
                </a:cubicBezTo>
                <a:cubicBezTo>
                  <a:pt x="250109" y="90167"/>
                  <a:pt x="-37229" y="-12491"/>
                  <a:pt x="4046" y="1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 1298">
            <a:extLst>
              <a:ext uri="{FF2B5EF4-FFF2-40B4-BE49-F238E27FC236}">
                <a16:creationId xmlns:a16="http://schemas.microsoft.com/office/drawing/2014/main" id="{6433EEEE-A3CB-2B61-8604-C61BB8112534}"/>
              </a:ext>
            </a:extLst>
          </p:cNvPr>
          <p:cNvSpPr/>
          <p:nvPr/>
        </p:nvSpPr>
        <p:spPr>
          <a:xfrm>
            <a:off x="5240143" y="3822045"/>
            <a:ext cx="456974" cy="222905"/>
          </a:xfrm>
          <a:custGeom>
            <a:avLst/>
            <a:gdLst>
              <a:gd name="connsiteX0" fmla="*/ 4957 w 456974"/>
              <a:gd name="connsiteY0" fmla="*/ 102255 h 222905"/>
              <a:gd name="connsiteX1" fmla="*/ 287532 w 456974"/>
              <a:gd name="connsiteY1" fmla="*/ 655 h 222905"/>
              <a:gd name="connsiteX2" fmla="*/ 147832 w 456974"/>
              <a:gd name="connsiteY2" fmla="*/ 57805 h 222905"/>
              <a:gd name="connsiteX3" fmla="*/ 243082 w 456974"/>
              <a:gd name="connsiteY3" fmla="*/ 41930 h 222905"/>
              <a:gd name="connsiteX4" fmla="*/ 452632 w 456974"/>
              <a:gd name="connsiteY4" fmla="*/ 80030 h 222905"/>
              <a:gd name="connsiteX5" fmla="*/ 370082 w 456974"/>
              <a:gd name="connsiteY5" fmla="*/ 64155 h 222905"/>
              <a:gd name="connsiteX6" fmla="*/ 195457 w 456974"/>
              <a:gd name="connsiteY6" fmla="*/ 222905 h 222905"/>
              <a:gd name="connsiteX7" fmla="*/ 385957 w 456974"/>
              <a:gd name="connsiteY7" fmla="*/ 64155 h 222905"/>
              <a:gd name="connsiteX8" fmla="*/ 230382 w 456974"/>
              <a:gd name="connsiteY8" fmla="*/ 29230 h 222905"/>
              <a:gd name="connsiteX9" fmla="*/ 116082 w 456974"/>
              <a:gd name="connsiteY9" fmla="*/ 32405 h 222905"/>
              <a:gd name="connsiteX10" fmla="*/ 4957 w 456974"/>
              <a:gd name="connsiteY10" fmla="*/ 102255 h 22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6974" h="222905">
                <a:moveTo>
                  <a:pt x="4957" y="102255"/>
                </a:moveTo>
                <a:cubicBezTo>
                  <a:pt x="33532" y="96963"/>
                  <a:pt x="263720" y="8063"/>
                  <a:pt x="287532" y="655"/>
                </a:cubicBezTo>
                <a:cubicBezTo>
                  <a:pt x="311345" y="-6753"/>
                  <a:pt x="155240" y="50926"/>
                  <a:pt x="147832" y="57805"/>
                </a:cubicBezTo>
                <a:cubicBezTo>
                  <a:pt x="140424" y="64684"/>
                  <a:pt x="192282" y="38226"/>
                  <a:pt x="243082" y="41930"/>
                </a:cubicBezTo>
                <a:cubicBezTo>
                  <a:pt x="293882" y="45634"/>
                  <a:pt x="431465" y="76326"/>
                  <a:pt x="452632" y="80030"/>
                </a:cubicBezTo>
                <a:cubicBezTo>
                  <a:pt x="473799" y="83734"/>
                  <a:pt x="412945" y="40342"/>
                  <a:pt x="370082" y="64155"/>
                </a:cubicBezTo>
                <a:cubicBezTo>
                  <a:pt x="327220" y="87967"/>
                  <a:pt x="192811" y="222905"/>
                  <a:pt x="195457" y="222905"/>
                </a:cubicBezTo>
                <a:cubicBezTo>
                  <a:pt x="198103" y="222905"/>
                  <a:pt x="380136" y="96434"/>
                  <a:pt x="385957" y="64155"/>
                </a:cubicBezTo>
                <a:cubicBezTo>
                  <a:pt x="391778" y="31876"/>
                  <a:pt x="275361" y="34522"/>
                  <a:pt x="230382" y="29230"/>
                </a:cubicBezTo>
                <a:cubicBezTo>
                  <a:pt x="185403" y="23938"/>
                  <a:pt x="153124" y="22351"/>
                  <a:pt x="116082" y="32405"/>
                </a:cubicBezTo>
                <a:cubicBezTo>
                  <a:pt x="79040" y="42459"/>
                  <a:pt x="-23618" y="107547"/>
                  <a:pt x="4957" y="102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 1299">
            <a:extLst>
              <a:ext uri="{FF2B5EF4-FFF2-40B4-BE49-F238E27FC236}">
                <a16:creationId xmlns:a16="http://schemas.microsoft.com/office/drawing/2014/main" id="{AD04186B-25C9-C1E3-C701-A19C67DDE357}"/>
              </a:ext>
            </a:extLst>
          </p:cNvPr>
          <p:cNvSpPr/>
          <p:nvPr/>
        </p:nvSpPr>
        <p:spPr>
          <a:xfrm>
            <a:off x="5273617" y="3863718"/>
            <a:ext cx="522047" cy="253030"/>
          </a:xfrm>
          <a:custGeom>
            <a:avLst/>
            <a:gdLst>
              <a:gd name="connsiteX0" fmla="*/ 3233 w 522047"/>
              <a:gd name="connsiteY0" fmla="*/ 251082 h 253030"/>
              <a:gd name="connsiteX1" fmla="*/ 371533 w 522047"/>
              <a:gd name="connsiteY1" fmla="*/ 47882 h 253030"/>
              <a:gd name="connsiteX2" fmla="*/ 314383 w 522047"/>
              <a:gd name="connsiteY2" fmla="*/ 76457 h 253030"/>
              <a:gd name="connsiteX3" fmla="*/ 520758 w 522047"/>
              <a:gd name="connsiteY3" fmla="*/ 51057 h 253030"/>
              <a:gd name="connsiteX4" fmla="*/ 396933 w 522047"/>
              <a:gd name="connsiteY4" fmla="*/ 73282 h 253030"/>
              <a:gd name="connsiteX5" fmla="*/ 295333 w 522047"/>
              <a:gd name="connsiteY5" fmla="*/ 73282 h 253030"/>
              <a:gd name="connsiteX6" fmla="*/ 244533 w 522047"/>
              <a:gd name="connsiteY6" fmla="*/ 105032 h 253030"/>
              <a:gd name="connsiteX7" fmla="*/ 288983 w 522047"/>
              <a:gd name="connsiteY7" fmla="*/ 47882 h 253030"/>
              <a:gd name="connsiteX8" fmla="*/ 323908 w 522047"/>
              <a:gd name="connsiteY8" fmla="*/ 3432 h 253030"/>
              <a:gd name="connsiteX9" fmla="*/ 196908 w 522047"/>
              <a:gd name="connsiteY9" fmla="*/ 143132 h 253030"/>
              <a:gd name="connsiteX10" fmla="*/ 3233 w 522047"/>
              <a:gd name="connsiteY10" fmla="*/ 251082 h 253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2047" h="253030">
                <a:moveTo>
                  <a:pt x="3233" y="251082"/>
                </a:moveTo>
                <a:lnTo>
                  <a:pt x="371533" y="47882"/>
                </a:lnTo>
                <a:cubicBezTo>
                  <a:pt x="423391" y="18778"/>
                  <a:pt x="289512" y="75928"/>
                  <a:pt x="314383" y="76457"/>
                </a:cubicBezTo>
                <a:cubicBezTo>
                  <a:pt x="339254" y="76986"/>
                  <a:pt x="507000" y="51586"/>
                  <a:pt x="520758" y="51057"/>
                </a:cubicBezTo>
                <a:cubicBezTo>
                  <a:pt x="534516" y="50528"/>
                  <a:pt x="434504" y="69578"/>
                  <a:pt x="396933" y="73282"/>
                </a:cubicBezTo>
                <a:cubicBezTo>
                  <a:pt x="359362" y="76986"/>
                  <a:pt x="320733" y="67990"/>
                  <a:pt x="295333" y="73282"/>
                </a:cubicBezTo>
                <a:cubicBezTo>
                  <a:pt x="269933" y="78574"/>
                  <a:pt x="245591" y="109265"/>
                  <a:pt x="244533" y="105032"/>
                </a:cubicBezTo>
                <a:cubicBezTo>
                  <a:pt x="243475" y="100799"/>
                  <a:pt x="288983" y="47882"/>
                  <a:pt x="288983" y="47882"/>
                </a:cubicBezTo>
                <a:cubicBezTo>
                  <a:pt x="302212" y="30949"/>
                  <a:pt x="339254" y="-12443"/>
                  <a:pt x="323908" y="3432"/>
                </a:cubicBezTo>
                <a:cubicBezTo>
                  <a:pt x="308562" y="19307"/>
                  <a:pt x="244004" y="104503"/>
                  <a:pt x="196908" y="143132"/>
                </a:cubicBezTo>
                <a:cubicBezTo>
                  <a:pt x="149812" y="181761"/>
                  <a:pt x="-25871" y="266957"/>
                  <a:pt x="3233" y="2510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 1300">
            <a:extLst>
              <a:ext uri="{FF2B5EF4-FFF2-40B4-BE49-F238E27FC236}">
                <a16:creationId xmlns:a16="http://schemas.microsoft.com/office/drawing/2014/main" id="{89013F55-A63E-5BAE-781F-9FD944FA2327}"/>
              </a:ext>
            </a:extLst>
          </p:cNvPr>
          <p:cNvSpPr/>
          <p:nvPr/>
        </p:nvSpPr>
        <p:spPr>
          <a:xfrm>
            <a:off x="4793881" y="5660980"/>
            <a:ext cx="96447" cy="171920"/>
          </a:xfrm>
          <a:custGeom>
            <a:avLst/>
            <a:gdLst>
              <a:gd name="connsiteX0" fmla="*/ 95619 w 96447"/>
              <a:gd name="connsiteY0" fmla="*/ 45 h 171920"/>
              <a:gd name="connsiteX1" fmla="*/ 63869 w 96447"/>
              <a:gd name="connsiteY1" fmla="*/ 98470 h 171920"/>
              <a:gd name="connsiteX2" fmla="*/ 369 w 96447"/>
              <a:gd name="connsiteY2" fmla="*/ 171495 h 171920"/>
              <a:gd name="connsiteX3" fmla="*/ 38469 w 96447"/>
              <a:gd name="connsiteY3" fmla="*/ 127045 h 171920"/>
              <a:gd name="connsiteX4" fmla="*/ 54344 w 96447"/>
              <a:gd name="connsiteY4" fmla="*/ 95295 h 171920"/>
              <a:gd name="connsiteX5" fmla="*/ 32119 w 96447"/>
              <a:gd name="connsiteY5" fmla="*/ 111170 h 171920"/>
              <a:gd name="connsiteX6" fmla="*/ 95619 w 96447"/>
              <a:gd name="connsiteY6" fmla="*/ 45 h 171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447" h="171920">
                <a:moveTo>
                  <a:pt x="95619" y="45"/>
                </a:moveTo>
                <a:cubicBezTo>
                  <a:pt x="100911" y="-2072"/>
                  <a:pt x="79744" y="69895"/>
                  <a:pt x="63869" y="98470"/>
                </a:cubicBezTo>
                <a:cubicBezTo>
                  <a:pt x="47994" y="127045"/>
                  <a:pt x="4602" y="166733"/>
                  <a:pt x="369" y="171495"/>
                </a:cubicBezTo>
                <a:cubicBezTo>
                  <a:pt x="-3864" y="176257"/>
                  <a:pt x="29473" y="139745"/>
                  <a:pt x="38469" y="127045"/>
                </a:cubicBezTo>
                <a:cubicBezTo>
                  <a:pt x="47465" y="114345"/>
                  <a:pt x="55402" y="97941"/>
                  <a:pt x="54344" y="95295"/>
                </a:cubicBezTo>
                <a:cubicBezTo>
                  <a:pt x="53286" y="92649"/>
                  <a:pt x="25240" y="121224"/>
                  <a:pt x="32119" y="111170"/>
                </a:cubicBezTo>
                <a:cubicBezTo>
                  <a:pt x="38998" y="101116"/>
                  <a:pt x="90327" y="2162"/>
                  <a:pt x="95619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 1301">
            <a:extLst>
              <a:ext uri="{FF2B5EF4-FFF2-40B4-BE49-F238E27FC236}">
                <a16:creationId xmlns:a16="http://schemas.microsoft.com/office/drawing/2014/main" id="{907A542C-C103-B060-BAD9-3D5BA4A7D728}"/>
              </a:ext>
            </a:extLst>
          </p:cNvPr>
          <p:cNvSpPr/>
          <p:nvPr/>
        </p:nvSpPr>
        <p:spPr>
          <a:xfrm>
            <a:off x="4571717" y="5940388"/>
            <a:ext cx="171762" cy="152449"/>
          </a:xfrm>
          <a:custGeom>
            <a:avLst/>
            <a:gdLst>
              <a:gd name="connsiteX0" fmla="*/ 283 w 171762"/>
              <a:gd name="connsiteY0" fmla="*/ 47662 h 152449"/>
              <a:gd name="connsiteX1" fmla="*/ 92358 w 171762"/>
              <a:gd name="connsiteY1" fmla="*/ 107987 h 152449"/>
              <a:gd name="connsiteX2" fmla="*/ 92358 w 171762"/>
              <a:gd name="connsiteY2" fmla="*/ 79412 h 152449"/>
              <a:gd name="connsiteX3" fmla="*/ 86008 w 171762"/>
              <a:gd name="connsiteY3" fmla="*/ 152437 h 152449"/>
              <a:gd name="connsiteX4" fmla="*/ 95533 w 171762"/>
              <a:gd name="connsiteY4" fmla="*/ 73062 h 152449"/>
              <a:gd name="connsiteX5" fmla="*/ 171733 w 171762"/>
              <a:gd name="connsiteY5" fmla="*/ 37 h 152449"/>
              <a:gd name="connsiteX6" fmla="*/ 86008 w 171762"/>
              <a:gd name="connsiteY6" fmla="*/ 82587 h 152449"/>
              <a:gd name="connsiteX7" fmla="*/ 63783 w 171762"/>
              <a:gd name="connsiteY7" fmla="*/ 73062 h 152449"/>
              <a:gd name="connsiteX8" fmla="*/ 283 w 171762"/>
              <a:gd name="connsiteY8" fmla="*/ 47662 h 152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762" h="152449">
                <a:moveTo>
                  <a:pt x="283" y="47662"/>
                </a:moveTo>
                <a:cubicBezTo>
                  <a:pt x="5045" y="53483"/>
                  <a:pt x="77012" y="102695"/>
                  <a:pt x="92358" y="107987"/>
                </a:cubicBezTo>
                <a:cubicBezTo>
                  <a:pt x="107704" y="113279"/>
                  <a:pt x="93416" y="72004"/>
                  <a:pt x="92358" y="79412"/>
                </a:cubicBezTo>
                <a:cubicBezTo>
                  <a:pt x="91300" y="86820"/>
                  <a:pt x="85479" y="153495"/>
                  <a:pt x="86008" y="152437"/>
                </a:cubicBezTo>
                <a:cubicBezTo>
                  <a:pt x="86537" y="151379"/>
                  <a:pt x="81246" y="98462"/>
                  <a:pt x="95533" y="73062"/>
                </a:cubicBezTo>
                <a:cubicBezTo>
                  <a:pt x="109820" y="47662"/>
                  <a:pt x="173320" y="-1550"/>
                  <a:pt x="171733" y="37"/>
                </a:cubicBezTo>
                <a:cubicBezTo>
                  <a:pt x="170146" y="1624"/>
                  <a:pt x="104000" y="70416"/>
                  <a:pt x="86008" y="82587"/>
                </a:cubicBezTo>
                <a:cubicBezTo>
                  <a:pt x="68016" y="94758"/>
                  <a:pt x="75425" y="76766"/>
                  <a:pt x="63783" y="73062"/>
                </a:cubicBezTo>
                <a:cubicBezTo>
                  <a:pt x="52141" y="69358"/>
                  <a:pt x="-4479" y="41841"/>
                  <a:pt x="283" y="47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 1302">
            <a:extLst>
              <a:ext uri="{FF2B5EF4-FFF2-40B4-BE49-F238E27FC236}">
                <a16:creationId xmlns:a16="http://schemas.microsoft.com/office/drawing/2014/main" id="{51C5146C-9EBC-F2DD-05D0-83C6D1E91827}"/>
              </a:ext>
            </a:extLst>
          </p:cNvPr>
          <p:cNvSpPr/>
          <p:nvPr/>
        </p:nvSpPr>
        <p:spPr>
          <a:xfrm>
            <a:off x="3501829" y="6376092"/>
            <a:ext cx="623961" cy="663097"/>
          </a:xfrm>
          <a:custGeom>
            <a:avLst/>
            <a:gdLst>
              <a:gd name="connsiteX0" fmla="*/ 3371 w 623961"/>
              <a:gd name="connsiteY0" fmla="*/ 5658 h 663097"/>
              <a:gd name="connsiteX1" fmla="*/ 111321 w 623961"/>
              <a:gd name="connsiteY1" fmla="*/ 237433 h 663097"/>
              <a:gd name="connsiteX2" fmla="*/ 124021 w 623961"/>
              <a:gd name="connsiteY2" fmla="*/ 215208 h 663097"/>
              <a:gd name="connsiteX3" fmla="*/ 190696 w 623961"/>
              <a:gd name="connsiteY3" fmla="*/ 427933 h 663097"/>
              <a:gd name="connsiteX4" fmla="*/ 168471 w 623961"/>
              <a:gd name="connsiteY4" fmla="*/ 396183 h 663097"/>
              <a:gd name="connsiteX5" fmla="*/ 374846 w 623961"/>
              <a:gd name="connsiteY5" fmla="*/ 558108 h 663097"/>
              <a:gd name="connsiteX6" fmla="*/ 387546 w 623961"/>
              <a:gd name="connsiteY6" fmla="*/ 554933 h 663097"/>
              <a:gd name="connsiteX7" fmla="*/ 622496 w 623961"/>
              <a:gd name="connsiteY7" fmla="*/ 662883 h 663097"/>
              <a:gd name="connsiteX8" fmla="*/ 473271 w 623961"/>
              <a:gd name="connsiteY8" fmla="*/ 577158 h 663097"/>
              <a:gd name="connsiteX9" fmla="*/ 200221 w 623961"/>
              <a:gd name="connsiteY9" fmla="*/ 396183 h 663097"/>
              <a:gd name="connsiteX10" fmla="*/ 104971 w 623961"/>
              <a:gd name="connsiteY10" fmla="*/ 310458 h 663097"/>
              <a:gd name="connsiteX11" fmla="*/ 130371 w 623961"/>
              <a:gd name="connsiteY11" fmla="*/ 329508 h 663097"/>
              <a:gd name="connsiteX12" fmla="*/ 101796 w 623961"/>
              <a:gd name="connsiteY12" fmla="*/ 234258 h 663097"/>
              <a:gd name="connsiteX13" fmla="*/ 82746 w 623961"/>
              <a:gd name="connsiteY13" fmla="*/ 164408 h 663097"/>
              <a:gd name="connsiteX14" fmla="*/ 31946 w 623961"/>
              <a:gd name="connsiteY14" fmla="*/ 75508 h 663097"/>
              <a:gd name="connsiteX15" fmla="*/ 3371 w 623961"/>
              <a:gd name="connsiteY15" fmla="*/ 5658 h 663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23961" h="663097">
                <a:moveTo>
                  <a:pt x="3371" y="5658"/>
                </a:moveTo>
                <a:cubicBezTo>
                  <a:pt x="16600" y="32646"/>
                  <a:pt x="91213" y="202508"/>
                  <a:pt x="111321" y="237433"/>
                </a:cubicBezTo>
                <a:cubicBezTo>
                  <a:pt x="131429" y="272358"/>
                  <a:pt x="110792" y="183458"/>
                  <a:pt x="124021" y="215208"/>
                </a:cubicBezTo>
                <a:cubicBezTo>
                  <a:pt x="137250" y="246958"/>
                  <a:pt x="183288" y="397771"/>
                  <a:pt x="190696" y="427933"/>
                </a:cubicBezTo>
                <a:cubicBezTo>
                  <a:pt x="198104" y="458095"/>
                  <a:pt x="137779" y="374487"/>
                  <a:pt x="168471" y="396183"/>
                </a:cubicBezTo>
                <a:cubicBezTo>
                  <a:pt x="199163" y="417879"/>
                  <a:pt x="338334" y="531650"/>
                  <a:pt x="374846" y="558108"/>
                </a:cubicBezTo>
                <a:cubicBezTo>
                  <a:pt x="411358" y="584566"/>
                  <a:pt x="346271" y="537471"/>
                  <a:pt x="387546" y="554933"/>
                </a:cubicBezTo>
                <a:cubicBezTo>
                  <a:pt x="428821" y="572396"/>
                  <a:pt x="608209" y="659179"/>
                  <a:pt x="622496" y="662883"/>
                </a:cubicBezTo>
                <a:cubicBezTo>
                  <a:pt x="636783" y="666587"/>
                  <a:pt x="543650" y="621608"/>
                  <a:pt x="473271" y="577158"/>
                </a:cubicBezTo>
                <a:cubicBezTo>
                  <a:pt x="402892" y="532708"/>
                  <a:pt x="261604" y="440633"/>
                  <a:pt x="200221" y="396183"/>
                </a:cubicBezTo>
                <a:cubicBezTo>
                  <a:pt x="138838" y="351733"/>
                  <a:pt x="116613" y="321571"/>
                  <a:pt x="104971" y="310458"/>
                </a:cubicBezTo>
                <a:cubicBezTo>
                  <a:pt x="93329" y="299346"/>
                  <a:pt x="130900" y="342208"/>
                  <a:pt x="130371" y="329508"/>
                </a:cubicBezTo>
                <a:cubicBezTo>
                  <a:pt x="129842" y="316808"/>
                  <a:pt x="109733" y="261774"/>
                  <a:pt x="101796" y="234258"/>
                </a:cubicBezTo>
                <a:cubicBezTo>
                  <a:pt x="93859" y="206742"/>
                  <a:pt x="94388" y="190866"/>
                  <a:pt x="82746" y="164408"/>
                </a:cubicBezTo>
                <a:cubicBezTo>
                  <a:pt x="71104" y="137950"/>
                  <a:pt x="44646" y="95087"/>
                  <a:pt x="31946" y="75508"/>
                </a:cubicBezTo>
                <a:cubicBezTo>
                  <a:pt x="19246" y="55929"/>
                  <a:pt x="-9858" y="-21330"/>
                  <a:pt x="3371" y="5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 1303">
            <a:extLst>
              <a:ext uri="{FF2B5EF4-FFF2-40B4-BE49-F238E27FC236}">
                <a16:creationId xmlns:a16="http://schemas.microsoft.com/office/drawing/2014/main" id="{8E223604-A99C-1887-D88B-0AA372C5F749}"/>
              </a:ext>
            </a:extLst>
          </p:cNvPr>
          <p:cNvSpPr/>
          <p:nvPr/>
        </p:nvSpPr>
        <p:spPr>
          <a:xfrm>
            <a:off x="4264926" y="6699116"/>
            <a:ext cx="701066" cy="384575"/>
          </a:xfrm>
          <a:custGeom>
            <a:avLst/>
            <a:gdLst>
              <a:gd name="connsiteX0" fmla="*/ 700774 w 701066"/>
              <a:gd name="connsiteY0" fmla="*/ 134 h 384575"/>
              <a:gd name="connsiteX1" fmla="*/ 532499 w 701066"/>
              <a:gd name="connsiteY1" fmla="*/ 120784 h 384575"/>
              <a:gd name="connsiteX2" fmla="*/ 386449 w 701066"/>
              <a:gd name="connsiteY2" fmla="*/ 254134 h 384575"/>
              <a:gd name="connsiteX3" fmla="*/ 361049 w 701066"/>
              <a:gd name="connsiteY3" fmla="*/ 295409 h 384575"/>
              <a:gd name="connsiteX4" fmla="*/ 2274 w 701066"/>
              <a:gd name="connsiteY4" fmla="*/ 330334 h 384575"/>
              <a:gd name="connsiteX5" fmla="*/ 211824 w 701066"/>
              <a:gd name="connsiteY5" fmla="*/ 343034 h 384575"/>
              <a:gd name="connsiteX6" fmla="*/ 291199 w 701066"/>
              <a:gd name="connsiteY6" fmla="*/ 384309 h 384575"/>
              <a:gd name="connsiteX7" fmla="*/ 37199 w 701066"/>
              <a:gd name="connsiteY7" fmla="*/ 320809 h 384575"/>
              <a:gd name="connsiteX8" fmla="*/ 164199 w 701066"/>
              <a:gd name="connsiteY8" fmla="*/ 314459 h 384575"/>
              <a:gd name="connsiteX9" fmla="*/ 376924 w 701066"/>
              <a:gd name="connsiteY9" fmla="*/ 270009 h 384575"/>
              <a:gd name="connsiteX10" fmla="*/ 481699 w 701066"/>
              <a:gd name="connsiteY10" fmla="*/ 155709 h 384575"/>
              <a:gd name="connsiteX11" fmla="*/ 472174 w 701066"/>
              <a:gd name="connsiteY11" fmla="*/ 155709 h 384575"/>
              <a:gd name="connsiteX12" fmla="*/ 589649 w 701066"/>
              <a:gd name="connsiteY12" fmla="*/ 54109 h 384575"/>
              <a:gd name="connsiteX13" fmla="*/ 573774 w 701066"/>
              <a:gd name="connsiteY13" fmla="*/ 95384 h 384575"/>
              <a:gd name="connsiteX14" fmla="*/ 700774 w 701066"/>
              <a:gd name="connsiteY14" fmla="*/ 134 h 38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01066" h="384575">
                <a:moveTo>
                  <a:pt x="700774" y="134"/>
                </a:moveTo>
                <a:cubicBezTo>
                  <a:pt x="693895" y="4367"/>
                  <a:pt x="584886" y="78451"/>
                  <a:pt x="532499" y="120784"/>
                </a:cubicBezTo>
                <a:cubicBezTo>
                  <a:pt x="480112" y="163117"/>
                  <a:pt x="415024" y="225030"/>
                  <a:pt x="386449" y="254134"/>
                </a:cubicBezTo>
                <a:cubicBezTo>
                  <a:pt x="357874" y="283238"/>
                  <a:pt x="425078" y="282709"/>
                  <a:pt x="361049" y="295409"/>
                </a:cubicBezTo>
                <a:cubicBezTo>
                  <a:pt x="297020" y="308109"/>
                  <a:pt x="27145" y="322397"/>
                  <a:pt x="2274" y="330334"/>
                </a:cubicBezTo>
                <a:cubicBezTo>
                  <a:pt x="-22597" y="338271"/>
                  <a:pt x="163670" y="334038"/>
                  <a:pt x="211824" y="343034"/>
                </a:cubicBezTo>
                <a:cubicBezTo>
                  <a:pt x="259978" y="352030"/>
                  <a:pt x="320303" y="388013"/>
                  <a:pt x="291199" y="384309"/>
                </a:cubicBezTo>
                <a:cubicBezTo>
                  <a:pt x="262095" y="380605"/>
                  <a:pt x="58366" y="332451"/>
                  <a:pt x="37199" y="320809"/>
                </a:cubicBezTo>
                <a:cubicBezTo>
                  <a:pt x="16032" y="309167"/>
                  <a:pt x="107578" y="322926"/>
                  <a:pt x="164199" y="314459"/>
                </a:cubicBezTo>
                <a:cubicBezTo>
                  <a:pt x="220820" y="305992"/>
                  <a:pt x="324007" y="296467"/>
                  <a:pt x="376924" y="270009"/>
                </a:cubicBezTo>
                <a:cubicBezTo>
                  <a:pt x="429841" y="243551"/>
                  <a:pt x="465824" y="174759"/>
                  <a:pt x="481699" y="155709"/>
                </a:cubicBezTo>
                <a:cubicBezTo>
                  <a:pt x="497574" y="136659"/>
                  <a:pt x="454182" y="172642"/>
                  <a:pt x="472174" y="155709"/>
                </a:cubicBezTo>
                <a:cubicBezTo>
                  <a:pt x="490166" y="138776"/>
                  <a:pt x="572716" y="64163"/>
                  <a:pt x="589649" y="54109"/>
                </a:cubicBezTo>
                <a:cubicBezTo>
                  <a:pt x="606582" y="44055"/>
                  <a:pt x="556312" y="97501"/>
                  <a:pt x="573774" y="95384"/>
                </a:cubicBezTo>
                <a:cubicBezTo>
                  <a:pt x="591236" y="93267"/>
                  <a:pt x="707653" y="-4099"/>
                  <a:pt x="700774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 1304">
            <a:extLst>
              <a:ext uri="{FF2B5EF4-FFF2-40B4-BE49-F238E27FC236}">
                <a16:creationId xmlns:a16="http://schemas.microsoft.com/office/drawing/2014/main" id="{D330B5BA-5743-5320-4143-9A72B78FD3A1}"/>
              </a:ext>
            </a:extLst>
          </p:cNvPr>
          <p:cNvSpPr/>
          <p:nvPr/>
        </p:nvSpPr>
        <p:spPr>
          <a:xfrm>
            <a:off x="4768782" y="6632348"/>
            <a:ext cx="286593" cy="143126"/>
          </a:xfrm>
          <a:custGeom>
            <a:avLst/>
            <a:gdLst>
              <a:gd name="connsiteX0" fmla="*/ 68 w 286593"/>
              <a:gd name="connsiteY0" fmla="*/ 143102 h 143126"/>
              <a:gd name="connsiteX1" fmla="*/ 130243 w 286593"/>
              <a:gd name="connsiteY1" fmla="*/ 41502 h 143126"/>
              <a:gd name="connsiteX2" fmla="*/ 285818 w 286593"/>
              <a:gd name="connsiteY2" fmla="*/ 227 h 143126"/>
              <a:gd name="connsiteX3" fmla="*/ 184218 w 286593"/>
              <a:gd name="connsiteY3" fmla="*/ 25627 h 143126"/>
              <a:gd name="connsiteX4" fmla="*/ 50868 w 286593"/>
              <a:gd name="connsiteY4" fmla="*/ 41502 h 143126"/>
              <a:gd name="connsiteX5" fmla="*/ 111193 w 286593"/>
              <a:gd name="connsiteY5" fmla="*/ 51027 h 143126"/>
              <a:gd name="connsiteX6" fmla="*/ 68 w 286593"/>
              <a:gd name="connsiteY6" fmla="*/ 143102 h 14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6593" h="143126">
                <a:moveTo>
                  <a:pt x="68" y="143102"/>
                </a:moveTo>
                <a:cubicBezTo>
                  <a:pt x="3243" y="141515"/>
                  <a:pt x="82618" y="65314"/>
                  <a:pt x="130243" y="41502"/>
                </a:cubicBezTo>
                <a:cubicBezTo>
                  <a:pt x="177868" y="17689"/>
                  <a:pt x="276822" y="2873"/>
                  <a:pt x="285818" y="227"/>
                </a:cubicBezTo>
                <a:cubicBezTo>
                  <a:pt x="294814" y="-2419"/>
                  <a:pt x="223376" y="18748"/>
                  <a:pt x="184218" y="25627"/>
                </a:cubicBezTo>
                <a:cubicBezTo>
                  <a:pt x="145060" y="32506"/>
                  <a:pt x="63039" y="37269"/>
                  <a:pt x="50868" y="41502"/>
                </a:cubicBezTo>
                <a:cubicBezTo>
                  <a:pt x="38697" y="45735"/>
                  <a:pt x="118072" y="34094"/>
                  <a:pt x="111193" y="51027"/>
                </a:cubicBezTo>
                <a:cubicBezTo>
                  <a:pt x="104314" y="67960"/>
                  <a:pt x="-3107" y="144689"/>
                  <a:pt x="68" y="143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 1305">
            <a:extLst>
              <a:ext uri="{FF2B5EF4-FFF2-40B4-BE49-F238E27FC236}">
                <a16:creationId xmlns:a16="http://schemas.microsoft.com/office/drawing/2014/main" id="{62BD204E-5E72-C5FB-D955-C13B23B709EF}"/>
              </a:ext>
            </a:extLst>
          </p:cNvPr>
          <p:cNvSpPr/>
          <p:nvPr/>
        </p:nvSpPr>
        <p:spPr>
          <a:xfrm>
            <a:off x="3416228" y="6235697"/>
            <a:ext cx="95325" cy="260403"/>
          </a:xfrm>
          <a:custGeom>
            <a:avLst/>
            <a:gdLst>
              <a:gd name="connsiteX0" fmla="*/ 95322 w 95325"/>
              <a:gd name="connsiteY0" fmla="*/ 3 h 260403"/>
              <a:gd name="connsiteX1" fmla="*/ 34997 w 95325"/>
              <a:gd name="connsiteY1" fmla="*/ 79378 h 260403"/>
              <a:gd name="connsiteX2" fmla="*/ 63572 w 95325"/>
              <a:gd name="connsiteY2" fmla="*/ 165103 h 260403"/>
              <a:gd name="connsiteX3" fmla="*/ 38172 w 95325"/>
              <a:gd name="connsiteY3" fmla="*/ 155578 h 260403"/>
              <a:gd name="connsiteX4" fmla="*/ 54047 w 95325"/>
              <a:gd name="connsiteY4" fmla="*/ 260353 h 260403"/>
              <a:gd name="connsiteX5" fmla="*/ 38172 w 95325"/>
              <a:gd name="connsiteY5" fmla="*/ 168278 h 260403"/>
              <a:gd name="connsiteX6" fmla="*/ 72 w 95325"/>
              <a:gd name="connsiteY6" fmla="*/ 88903 h 260403"/>
              <a:gd name="connsiteX7" fmla="*/ 28647 w 95325"/>
              <a:gd name="connsiteY7" fmla="*/ 107953 h 260403"/>
              <a:gd name="connsiteX8" fmla="*/ 31822 w 95325"/>
              <a:gd name="connsiteY8" fmla="*/ 76203 h 260403"/>
              <a:gd name="connsiteX9" fmla="*/ 95322 w 95325"/>
              <a:gd name="connsiteY9" fmla="*/ 3 h 260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5325" h="260403">
                <a:moveTo>
                  <a:pt x="95322" y="3"/>
                </a:moveTo>
                <a:cubicBezTo>
                  <a:pt x="95851" y="532"/>
                  <a:pt x="40289" y="51861"/>
                  <a:pt x="34997" y="79378"/>
                </a:cubicBezTo>
                <a:cubicBezTo>
                  <a:pt x="29705" y="106895"/>
                  <a:pt x="63043" y="152403"/>
                  <a:pt x="63572" y="165103"/>
                </a:cubicBezTo>
                <a:cubicBezTo>
                  <a:pt x="64101" y="177803"/>
                  <a:pt x="39759" y="139703"/>
                  <a:pt x="38172" y="155578"/>
                </a:cubicBezTo>
                <a:cubicBezTo>
                  <a:pt x="36584" y="171453"/>
                  <a:pt x="54047" y="258236"/>
                  <a:pt x="54047" y="260353"/>
                </a:cubicBezTo>
                <a:cubicBezTo>
                  <a:pt x="54047" y="262470"/>
                  <a:pt x="47168" y="196853"/>
                  <a:pt x="38172" y="168278"/>
                </a:cubicBezTo>
                <a:cubicBezTo>
                  <a:pt x="29176" y="139703"/>
                  <a:pt x="1659" y="98957"/>
                  <a:pt x="72" y="88903"/>
                </a:cubicBezTo>
                <a:cubicBezTo>
                  <a:pt x="-1515" y="78849"/>
                  <a:pt x="23355" y="110070"/>
                  <a:pt x="28647" y="107953"/>
                </a:cubicBezTo>
                <a:cubicBezTo>
                  <a:pt x="33939" y="105836"/>
                  <a:pt x="19122" y="92607"/>
                  <a:pt x="31822" y="76203"/>
                </a:cubicBezTo>
                <a:cubicBezTo>
                  <a:pt x="44522" y="59799"/>
                  <a:pt x="94793" y="-526"/>
                  <a:pt x="9532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 1306">
            <a:extLst>
              <a:ext uri="{FF2B5EF4-FFF2-40B4-BE49-F238E27FC236}">
                <a16:creationId xmlns:a16="http://schemas.microsoft.com/office/drawing/2014/main" id="{D135C95D-F332-1DFD-D803-7980F0BD9B78}"/>
              </a:ext>
            </a:extLst>
          </p:cNvPr>
          <p:cNvSpPr/>
          <p:nvPr/>
        </p:nvSpPr>
        <p:spPr>
          <a:xfrm>
            <a:off x="4394127" y="6873868"/>
            <a:ext cx="574900" cy="347179"/>
          </a:xfrm>
          <a:custGeom>
            <a:avLst/>
            <a:gdLst>
              <a:gd name="connsiteX0" fmla="*/ 73 w 574900"/>
              <a:gd name="connsiteY0" fmla="*/ 298457 h 347179"/>
              <a:gd name="connsiteX1" fmla="*/ 215973 w 574900"/>
              <a:gd name="connsiteY1" fmla="*/ 333382 h 347179"/>
              <a:gd name="connsiteX2" fmla="*/ 235023 w 574900"/>
              <a:gd name="connsiteY2" fmla="*/ 342907 h 347179"/>
              <a:gd name="connsiteX3" fmla="*/ 371548 w 574900"/>
              <a:gd name="connsiteY3" fmla="*/ 266707 h 347179"/>
              <a:gd name="connsiteX4" fmla="*/ 520773 w 574900"/>
              <a:gd name="connsiteY4" fmla="*/ 171457 h 347179"/>
              <a:gd name="connsiteX5" fmla="*/ 495373 w 574900"/>
              <a:gd name="connsiteY5" fmla="*/ 155582 h 347179"/>
              <a:gd name="connsiteX6" fmla="*/ 574748 w 574900"/>
              <a:gd name="connsiteY6" fmla="*/ 7 h 347179"/>
              <a:gd name="connsiteX7" fmla="*/ 511248 w 574900"/>
              <a:gd name="connsiteY7" fmla="*/ 149232 h 347179"/>
              <a:gd name="connsiteX8" fmla="*/ 371548 w 574900"/>
              <a:gd name="connsiteY8" fmla="*/ 273057 h 347179"/>
              <a:gd name="connsiteX9" fmla="*/ 241373 w 574900"/>
              <a:gd name="connsiteY9" fmla="*/ 330207 h 347179"/>
              <a:gd name="connsiteX10" fmla="*/ 73 w 574900"/>
              <a:gd name="connsiteY10" fmla="*/ 298457 h 347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4900" h="347179">
                <a:moveTo>
                  <a:pt x="73" y="298457"/>
                </a:moveTo>
                <a:cubicBezTo>
                  <a:pt x="-4160" y="298986"/>
                  <a:pt x="176815" y="325974"/>
                  <a:pt x="215973" y="333382"/>
                </a:cubicBezTo>
                <a:cubicBezTo>
                  <a:pt x="255131" y="340790"/>
                  <a:pt x="209094" y="354020"/>
                  <a:pt x="235023" y="342907"/>
                </a:cubicBezTo>
                <a:cubicBezTo>
                  <a:pt x="260952" y="331795"/>
                  <a:pt x="323923" y="295282"/>
                  <a:pt x="371548" y="266707"/>
                </a:cubicBezTo>
                <a:cubicBezTo>
                  <a:pt x="419173" y="238132"/>
                  <a:pt x="500136" y="189978"/>
                  <a:pt x="520773" y="171457"/>
                </a:cubicBezTo>
                <a:cubicBezTo>
                  <a:pt x="541410" y="152936"/>
                  <a:pt x="486377" y="184157"/>
                  <a:pt x="495373" y="155582"/>
                </a:cubicBezTo>
                <a:cubicBezTo>
                  <a:pt x="504369" y="127007"/>
                  <a:pt x="572102" y="1065"/>
                  <a:pt x="574748" y="7"/>
                </a:cubicBezTo>
                <a:cubicBezTo>
                  <a:pt x="577394" y="-1051"/>
                  <a:pt x="545115" y="103724"/>
                  <a:pt x="511248" y="149232"/>
                </a:cubicBezTo>
                <a:cubicBezTo>
                  <a:pt x="477381" y="194740"/>
                  <a:pt x="416527" y="242894"/>
                  <a:pt x="371548" y="273057"/>
                </a:cubicBezTo>
                <a:cubicBezTo>
                  <a:pt x="326569" y="303220"/>
                  <a:pt x="299581" y="322270"/>
                  <a:pt x="241373" y="330207"/>
                </a:cubicBezTo>
                <a:lnTo>
                  <a:pt x="73" y="29845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 1307">
            <a:extLst>
              <a:ext uri="{FF2B5EF4-FFF2-40B4-BE49-F238E27FC236}">
                <a16:creationId xmlns:a16="http://schemas.microsoft.com/office/drawing/2014/main" id="{C86F7DF8-C4E0-82CB-5D5E-6EF6CD741C43}"/>
              </a:ext>
            </a:extLst>
          </p:cNvPr>
          <p:cNvSpPr/>
          <p:nvPr/>
        </p:nvSpPr>
        <p:spPr>
          <a:xfrm>
            <a:off x="3213096" y="6356299"/>
            <a:ext cx="56514" cy="120748"/>
          </a:xfrm>
          <a:custGeom>
            <a:avLst/>
            <a:gdLst>
              <a:gd name="connsiteX0" fmla="*/ 4 w 56514"/>
              <a:gd name="connsiteY0" fmla="*/ 51 h 120748"/>
              <a:gd name="connsiteX1" fmla="*/ 50804 w 56514"/>
              <a:gd name="connsiteY1" fmla="*/ 63551 h 120748"/>
              <a:gd name="connsiteX2" fmla="*/ 38104 w 56514"/>
              <a:gd name="connsiteY2" fmla="*/ 120701 h 120748"/>
              <a:gd name="connsiteX3" fmla="*/ 53979 w 56514"/>
              <a:gd name="connsiteY3" fmla="*/ 54026 h 120748"/>
              <a:gd name="connsiteX4" fmla="*/ 4 w 56514"/>
              <a:gd name="connsiteY4" fmla="*/ 51 h 120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14" h="120748">
                <a:moveTo>
                  <a:pt x="4" y="51"/>
                </a:moveTo>
                <a:cubicBezTo>
                  <a:pt x="-525" y="1638"/>
                  <a:pt x="44454" y="43443"/>
                  <a:pt x="50804" y="63551"/>
                </a:cubicBezTo>
                <a:cubicBezTo>
                  <a:pt x="57154" y="83659"/>
                  <a:pt x="37575" y="122288"/>
                  <a:pt x="38104" y="120701"/>
                </a:cubicBezTo>
                <a:cubicBezTo>
                  <a:pt x="38633" y="119114"/>
                  <a:pt x="64562" y="74134"/>
                  <a:pt x="53979" y="54026"/>
                </a:cubicBezTo>
                <a:cubicBezTo>
                  <a:pt x="43396" y="33918"/>
                  <a:pt x="533" y="-1536"/>
                  <a:pt x="4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 1308">
            <a:extLst>
              <a:ext uri="{FF2B5EF4-FFF2-40B4-BE49-F238E27FC236}">
                <a16:creationId xmlns:a16="http://schemas.microsoft.com/office/drawing/2014/main" id="{ECB61768-6E55-89CE-EF1D-8CD9978E7F0B}"/>
              </a:ext>
            </a:extLst>
          </p:cNvPr>
          <p:cNvSpPr/>
          <p:nvPr/>
        </p:nvSpPr>
        <p:spPr>
          <a:xfrm>
            <a:off x="3526641" y="6808281"/>
            <a:ext cx="126707" cy="152492"/>
          </a:xfrm>
          <a:custGeom>
            <a:avLst/>
            <a:gdLst>
              <a:gd name="connsiteX0" fmla="*/ 784 w 126707"/>
              <a:gd name="connsiteY0" fmla="*/ 2094 h 152492"/>
              <a:gd name="connsiteX1" fmla="*/ 124609 w 126707"/>
              <a:gd name="connsiteY1" fmla="*/ 151319 h 152492"/>
              <a:gd name="connsiteX2" fmla="*/ 73809 w 126707"/>
              <a:gd name="connsiteY2" fmla="*/ 68769 h 152492"/>
              <a:gd name="connsiteX3" fmla="*/ 784 w 126707"/>
              <a:gd name="connsiteY3" fmla="*/ 2094 h 152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707" h="152492">
                <a:moveTo>
                  <a:pt x="784" y="2094"/>
                </a:moveTo>
                <a:cubicBezTo>
                  <a:pt x="9251" y="15852"/>
                  <a:pt x="112438" y="140206"/>
                  <a:pt x="124609" y="151319"/>
                </a:cubicBezTo>
                <a:cubicBezTo>
                  <a:pt x="136780" y="162432"/>
                  <a:pt x="92859" y="91523"/>
                  <a:pt x="73809" y="68769"/>
                </a:cubicBezTo>
                <a:cubicBezTo>
                  <a:pt x="54759" y="46015"/>
                  <a:pt x="-7683" y="-11664"/>
                  <a:pt x="784" y="20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 1309">
            <a:extLst>
              <a:ext uri="{FF2B5EF4-FFF2-40B4-BE49-F238E27FC236}">
                <a16:creationId xmlns:a16="http://schemas.microsoft.com/office/drawing/2014/main" id="{694EA26B-42B1-0B0C-6E52-0E535C81F718}"/>
              </a:ext>
            </a:extLst>
          </p:cNvPr>
          <p:cNvSpPr/>
          <p:nvPr/>
        </p:nvSpPr>
        <p:spPr>
          <a:xfrm>
            <a:off x="4844936" y="6635320"/>
            <a:ext cx="352649" cy="235424"/>
          </a:xfrm>
          <a:custGeom>
            <a:avLst/>
            <a:gdLst>
              <a:gd name="connsiteX0" fmla="*/ 352539 w 352649"/>
              <a:gd name="connsiteY0" fmla="*/ 430 h 235424"/>
              <a:gd name="connsiteX1" fmla="*/ 168389 w 352649"/>
              <a:gd name="connsiteY1" fmla="*/ 82980 h 235424"/>
              <a:gd name="connsiteX2" fmla="*/ 114 w 352649"/>
              <a:gd name="connsiteY2" fmla="*/ 235380 h 235424"/>
              <a:gd name="connsiteX3" fmla="*/ 193789 w 352649"/>
              <a:gd name="connsiteY3" fmla="*/ 67105 h 235424"/>
              <a:gd name="connsiteX4" fmla="*/ 95364 w 352649"/>
              <a:gd name="connsiteY4" fmla="*/ 79805 h 235424"/>
              <a:gd name="connsiteX5" fmla="*/ 193789 w 352649"/>
              <a:gd name="connsiteY5" fmla="*/ 51230 h 235424"/>
              <a:gd name="connsiteX6" fmla="*/ 352539 w 352649"/>
              <a:gd name="connsiteY6" fmla="*/ 430 h 235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2649" h="235424">
                <a:moveTo>
                  <a:pt x="352539" y="430"/>
                </a:moveTo>
                <a:cubicBezTo>
                  <a:pt x="348306" y="5722"/>
                  <a:pt x="227126" y="43822"/>
                  <a:pt x="168389" y="82980"/>
                </a:cubicBezTo>
                <a:cubicBezTo>
                  <a:pt x="109652" y="122138"/>
                  <a:pt x="-4119" y="238026"/>
                  <a:pt x="114" y="235380"/>
                </a:cubicBezTo>
                <a:cubicBezTo>
                  <a:pt x="4347" y="232734"/>
                  <a:pt x="177914" y="93034"/>
                  <a:pt x="193789" y="67105"/>
                </a:cubicBezTo>
                <a:cubicBezTo>
                  <a:pt x="209664" y="41176"/>
                  <a:pt x="95364" y="82451"/>
                  <a:pt x="95364" y="79805"/>
                </a:cubicBezTo>
                <a:cubicBezTo>
                  <a:pt x="95364" y="77159"/>
                  <a:pt x="149868" y="62342"/>
                  <a:pt x="193789" y="51230"/>
                </a:cubicBezTo>
                <a:cubicBezTo>
                  <a:pt x="237710" y="40118"/>
                  <a:pt x="356772" y="-4862"/>
                  <a:pt x="352539" y="4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 1310">
            <a:extLst>
              <a:ext uri="{FF2B5EF4-FFF2-40B4-BE49-F238E27FC236}">
                <a16:creationId xmlns:a16="http://schemas.microsoft.com/office/drawing/2014/main" id="{97A41ACF-683C-336C-38B1-5B251FCF4D98}"/>
              </a:ext>
            </a:extLst>
          </p:cNvPr>
          <p:cNvSpPr/>
          <p:nvPr/>
        </p:nvSpPr>
        <p:spPr>
          <a:xfrm>
            <a:off x="4981573" y="6394446"/>
            <a:ext cx="99016" cy="98439"/>
          </a:xfrm>
          <a:custGeom>
            <a:avLst/>
            <a:gdLst>
              <a:gd name="connsiteX0" fmla="*/ 2 w 99016"/>
              <a:gd name="connsiteY0" fmla="*/ 4 h 98439"/>
              <a:gd name="connsiteX1" fmla="*/ 92077 w 99016"/>
              <a:gd name="connsiteY1" fmla="*/ 63504 h 98439"/>
              <a:gd name="connsiteX2" fmla="*/ 92077 w 99016"/>
              <a:gd name="connsiteY2" fmla="*/ 98429 h 98439"/>
              <a:gd name="connsiteX3" fmla="*/ 88902 w 99016"/>
              <a:gd name="connsiteY3" fmla="*/ 60329 h 98439"/>
              <a:gd name="connsiteX4" fmla="*/ 2 w 99016"/>
              <a:gd name="connsiteY4" fmla="*/ 4 h 98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16" h="98439">
                <a:moveTo>
                  <a:pt x="2" y="4"/>
                </a:moveTo>
                <a:cubicBezTo>
                  <a:pt x="531" y="533"/>
                  <a:pt x="76731" y="47100"/>
                  <a:pt x="92077" y="63504"/>
                </a:cubicBezTo>
                <a:cubicBezTo>
                  <a:pt x="107423" y="79908"/>
                  <a:pt x="92606" y="98958"/>
                  <a:pt x="92077" y="98429"/>
                </a:cubicBezTo>
                <a:cubicBezTo>
                  <a:pt x="91548" y="97900"/>
                  <a:pt x="101073" y="74087"/>
                  <a:pt x="88902" y="60329"/>
                </a:cubicBezTo>
                <a:cubicBezTo>
                  <a:pt x="76731" y="46571"/>
                  <a:pt x="-527" y="-525"/>
                  <a:pt x="2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 1311">
            <a:extLst>
              <a:ext uri="{FF2B5EF4-FFF2-40B4-BE49-F238E27FC236}">
                <a16:creationId xmlns:a16="http://schemas.microsoft.com/office/drawing/2014/main" id="{DDD85111-6284-D850-0E6C-9E3AEA2D4249}"/>
              </a:ext>
            </a:extLst>
          </p:cNvPr>
          <p:cNvSpPr/>
          <p:nvPr/>
        </p:nvSpPr>
        <p:spPr>
          <a:xfrm>
            <a:off x="3549616" y="6381684"/>
            <a:ext cx="505749" cy="194308"/>
          </a:xfrm>
          <a:custGeom>
            <a:avLst/>
            <a:gdLst>
              <a:gd name="connsiteX0" fmla="*/ 34 w 505749"/>
              <a:gd name="connsiteY0" fmla="*/ 22291 h 194308"/>
              <a:gd name="connsiteX1" fmla="*/ 263559 w 505749"/>
              <a:gd name="connsiteY1" fmla="*/ 98491 h 194308"/>
              <a:gd name="connsiteX2" fmla="*/ 311184 w 505749"/>
              <a:gd name="connsiteY2" fmla="*/ 120716 h 194308"/>
              <a:gd name="connsiteX3" fmla="*/ 308009 w 505749"/>
              <a:gd name="connsiteY3" fmla="*/ 108016 h 194308"/>
              <a:gd name="connsiteX4" fmla="*/ 501684 w 505749"/>
              <a:gd name="connsiteY4" fmla="*/ 193741 h 194308"/>
              <a:gd name="connsiteX5" fmla="*/ 428659 w 505749"/>
              <a:gd name="connsiteY5" fmla="*/ 139766 h 194308"/>
              <a:gd name="connsiteX6" fmla="*/ 298484 w 505749"/>
              <a:gd name="connsiteY6" fmla="*/ 34991 h 194308"/>
              <a:gd name="connsiteX7" fmla="*/ 266734 w 505749"/>
              <a:gd name="connsiteY7" fmla="*/ 31816 h 194308"/>
              <a:gd name="connsiteX8" fmla="*/ 130209 w 505749"/>
              <a:gd name="connsiteY8" fmla="*/ 66 h 194308"/>
              <a:gd name="connsiteX9" fmla="*/ 282609 w 505749"/>
              <a:gd name="connsiteY9" fmla="*/ 41341 h 194308"/>
              <a:gd name="connsiteX10" fmla="*/ 34 w 505749"/>
              <a:gd name="connsiteY10" fmla="*/ 22291 h 194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5749" h="194308">
                <a:moveTo>
                  <a:pt x="34" y="22291"/>
                </a:moveTo>
                <a:cubicBezTo>
                  <a:pt x="-3141" y="31816"/>
                  <a:pt x="211701" y="82087"/>
                  <a:pt x="263559" y="98491"/>
                </a:cubicBezTo>
                <a:cubicBezTo>
                  <a:pt x="315417" y="114895"/>
                  <a:pt x="303776" y="119129"/>
                  <a:pt x="311184" y="120716"/>
                </a:cubicBezTo>
                <a:cubicBezTo>
                  <a:pt x="318592" y="122303"/>
                  <a:pt x="276259" y="95845"/>
                  <a:pt x="308009" y="108016"/>
                </a:cubicBezTo>
                <a:cubicBezTo>
                  <a:pt x="339759" y="120187"/>
                  <a:pt x="481576" y="188449"/>
                  <a:pt x="501684" y="193741"/>
                </a:cubicBezTo>
                <a:cubicBezTo>
                  <a:pt x="521792" y="199033"/>
                  <a:pt x="462526" y="166224"/>
                  <a:pt x="428659" y="139766"/>
                </a:cubicBezTo>
                <a:cubicBezTo>
                  <a:pt x="394792" y="113308"/>
                  <a:pt x="325471" y="52983"/>
                  <a:pt x="298484" y="34991"/>
                </a:cubicBezTo>
                <a:cubicBezTo>
                  <a:pt x="271497" y="16999"/>
                  <a:pt x="294780" y="37637"/>
                  <a:pt x="266734" y="31816"/>
                </a:cubicBezTo>
                <a:cubicBezTo>
                  <a:pt x="238688" y="25995"/>
                  <a:pt x="127563" y="-1522"/>
                  <a:pt x="130209" y="66"/>
                </a:cubicBezTo>
                <a:cubicBezTo>
                  <a:pt x="132855" y="1653"/>
                  <a:pt x="299013" y="42399"/>
                  <a:pt x="282609" y="41341"/>
                </a:cubicBezTo>
                <a:cubicBezTo>
                  <a:pt x="266205" y="40283"/>
                  <a:pt x="3209" y="12766"/>
                  <a:pt x="34" y="22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 1312">
            <a:extLst>
              <a:ext uri="{FF2B5EF4-FFF2-40B4-BE49-F238E27FC236}">
                <a16:creationId xmlns:a16="http://schemas.microsoft.com/office/drawing/2014/main" id="{1CC8ABC0-5AA7-4E09-E578-DAF2CD6B8E98}"/>
              </a:ext>
            </a:extLst>
          </p:cNvPr>
          <p:cNvSpPr/>
          <p:nvPr/>
        </p:nvSpPr>
        <p:spPr>
          <a:xfrm>
            <a:off x="4378325" y="6548385"/>
            <a:ext cx="458608" cy="93732"/>
          </a:xfrm>
          <a:custGeom>
            <a:avLst/>
            <a:gdLst>
              <a:gd name="connsiteX0" fmla="*/ 0 w 458608"/>
              <a:gd name="connsiteY0" fmla="*/ 87365 h 93732"/>
              <a:gd name="connsiteX1" fmla="*/ 174625 w 458608"/>
              <a:gd name="connsiteY1" fmla="*/ 1640 h 93732"/>
              <a:gd name="connsiteX2" fmla="*/ 155575 w 458608"/>
              <a:gd name="connsiteY2" fmla="*/ 30215 h 93732"/>
              <a:gd name="connsiteX3" fmla="*/ 238125 w 458608"/>
              <a:gd name="connsiteY3" fmla="*/ 20690 h 93732"/>
              <a:gd name="connsiteX4" fmla="*/ 454025 w 458608"/>
              <a:gd name="connsiteY4" fmla="*/ 84190 h 93732"/>
              <a:gd name="connsiteX5" fmla="*/ 368300 w 458608"/>
              <a:gd name="connsiteY5" fmla="*/ 65140 h 93732"/>
              <a:gd name="connsiteX6" fmla="*/ 168275 w 458608"/>
              <a:gd name="connsiteY6" fmla="*/ 77840 h 93732"/>
              <a:gd name="connsiteX7" fmla="*/ 295275 w 458608"/>
              <a:gd name="connsiteY7" fmla="*/ 93715 h 93732"/>
              <a:gd name="connsiteX8" fmla="*/ 63500 w 458608"/>
              <a:gd name="connsiteY8" fmla="*/ 74665 h 93732"/>
              <a:gd name="connsiteX9" fmla="*/ 0 w 458608"/>
              <a:gd name="connsiteY9" fmla="*/ 87365 h 9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8608" h="93732">
                <a:moveTo>
                  <a:pt x="0" y="87365"/>
                </a:moveTo>
                <a:cubicBezTo>
                  <a:pt x="74348" y="49265"/>
                  <a:pt x="148696" y="11165"/>
                  <a:pt x="174625" y="1640"/>
                </a:cubicBezTo>
                <a:cubicBezTo>
                  <a:pt x="200554" y="-7885"/>
                  <a:pt x="144992" y="27040"/>
                  <a:pt x="155575" y="30215"/>
                </a:cubicBezTo>
                <a:cubicBezTo>
                  <a:pt x="166158" y="33390"/>
                  <a:pt x="188383" y="11694"/>
                  <a:pt x="238125" y="20690"/>
                </a:cubicBezTo>
                <a:cubicBezTo>
                  <a:pt x="287867" y="29686"/>
                  <a:pt x="432329" y="76782"/>
                  <a:pt x="454025" y="84190"/>
                </a:cubicBezTo>
                <a:cubicBezTo>
                  <a:pt x="475721" y="91598"/>
                  <a:pt x="415925" y="66198"/>
                  <a:pt x="368300" y="65140"/>
                </a:cubicBezTo>
                <a:cubicBezTo>
                  <a:pt x="320675" y="64082"/>
                  <a:pt x="180446" y="73078"/>
                  <a:pt x="168275" y="77840"/>
                </a:cubicBezTo>
                <a:cubicBezTo>
                  <a:pt x="156104" y="82602"/>
                  <a:pt x="312737" y="94244"/>
                  <a:pt x="295275" y="93715"/>
                </a:cubicBezTo>
                <a:cubicBezTo>
                  <a:pt x="277813" y="93186"/>
                  <a:pt x="63500" y="74665"/>
                  <a:pt x="63500" y="74665"/>
                </a:cubicBezTo>
                <a:lnTo>
                  <a:pt x="0" y="8736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 1313">
            <a:extLst>
              <a:ext uri="{FF2B5EF4-FFF2-40B4-BE49-F238E27FC236}">
                <a16:creationId xmlns:a16="http://schemas.microsoft.com/office/drawing/2014/main" id="{DC8BF049-9344-E246-1460-884EB1699F07}"/>
              </a:ext>
            </a:extLst>
          </p:cNvPr>
          <p:cNvSpPr/>
          <p:nvPr/>
        </p:nvSpPr>
        <p:spPr>
          <a:xfrm>
            <a:off x="3901138" y="6425786"/>
            <a:ext cx="347559" cy="121068"/>
          </a:xfrm>
          <a:custGeom>
            <a:avLst/>
            <a:gdLst>
              <a:gd name="connsiteX0" fmla="*/ 937 w 347559"/>
              <a:gd name="connsiteY0" fmla="*/ 414 h 121068"/>
              <a:gd name="connsiteX1" fmla="*/ 162862 w 347559"/>
              <a:gd name="connsiteY1" fmla="*/ 98839 h 121068"/>
              <a:gd name="connsiteX2" fmla="*/ 112062 w 347559"/>
              <a:gd name="connsiteY2" fmla="*/ 70264 h 121068"/>
              <a:gd name="connsiteX3" fmla="*/ 286687 w 347559"/>
              <a:gd name="connsiteY3" fmla="*/ 121064 h 121068"/>
              <a:gd name="connsiteX4" fmla="*/ 347012 w 347559"/>
              <a:gd name="connsiteY4" fmla="*/ 73439 h 121068"/>
              <a:gd name="connsiteX5" fmla="*/ 308912 w 347559"/>
              <a:gd name="connsiteY5" fmla="*/ 111539 h 121068"/>
              <a:gd name="connsiteX6" fmla="*/ 188262 w 347559"/>
              <a:gd name="connsiteY6" fmla="*/ 102014 h 121068"/>
              <a:gd name="connsiteX7" fmla="*/ 127937 w 347559"/>
              <a:gd name="connsiteY7" fmla="*/ 98839 h 121068"/>
              <a:gd name="connsiteX8" fmla="*/ 96187 w 347559"/>
              <a:gd name="connsiteY8" fmla="*/ 63914 h 121068"/>
              <a:gd name="connsiteX9" fmla="*/ 937 w 347559"/>
              <a:gd name="connsiteY9" fmla="*/ 414 h 121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7559" h="121068">
                <a:moveTo>
                  <a:pt x="937" y="414"/>
                </a:moveTo>
                <a:cubicBezTo>
                  <a:pt x="12049" y="6235"/>
                  <a:pt x="144341" y="87197"/>
                  <a:pt x="162862" y="98839"/>
                </a:cubicBezTo>
                <a:cubicBezTo>
                  <a:pt x="181383" y="110481"/>
                  <a:pt x="91424" y="66560"/>
                  <a:pt x="112062" y="70264"/>
                </a:cubicBezTo>
                <a:cubicBezTo>
                  <a:pt x="132700" y="73968"/>
                  <a:pt x="247529" y="120535"/>
                  <a:pt x="286687" y="121064"/>
                </a:cubicBezTo>
                <a:cubicBezTo>
                  <a:pt x="325845" y="121593"/>
                  <a:pt x="343308" y="75026"/>
                  <a:pt x="347012" y="73439"/>
                </a:cubicBezTo>
                <a:cubicBezTo>
                  <a:pt x="350716" y="71852"/>
                  <a:pt x="335370" y="106777"/>
                  <a:pt x="308912" y="111539"/>
                </a:cubicBezTo>
                <a:cubicBezTo>
                  <a:pt x="282454" y="116301"/>
                  <a:pt x="218424" y="104131"/>
                  <a:pt x="188262" y="102014"/>
                </a:cubicBezTo>
                <a:cubicBezTo>
                  <a:pt x="158100" y="99897"/>
                  <a:pt x="143283" y="105189"/>
                  <a:pt x="127937" y="98839"/>
                </a:cubicBezTo>
                <a:cubicBezTo>
                  <a:pt x="112591" y="92489"/>
                  <a:pt x="111533" y="76085"/>
                  <a:pt x="96187" y="63914"/>
                </a:cubicBezTo>
                <a:cubicBezTo>
                  <a:pt x="80841" y="51743"/>
                  <a:pt x="-10175" y="-5407"/>
                  <a:pt x="937" y="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 1314">
            <a:extLst>
              <a:ext uri="{FF2B5EF4-FFF2-40B4-BE49-F238E27FC236}">
                <a16:creationId xmlns:a16="http://schemas.microsoft.com/office/drawing/2014/main" id="{EDAAB68B-EF94-CD4F-24A5-1173FB9F6037}"/>
              </a:ext>
            </a:extLst>
          </p:cNvPr>
          <p:cNvSpPr/>
          <p:nvPr/>
        </p:nvSpPr>
        <p:spPr>
          <a:xfrm>
            <a:off x="4190978" y="6479897"/>
            <a:ext cx="321028" cy="130477"/>
          </a:xfrm>
          <a:custGeom>
            <a:avLst/>
            <a:gdLst>
              <a:gd name="connsiteX0" fmla="*/ 22 w 321028"/>
              <a:gd name="connsiteY0" fmla="*/ 278 h 130477"/>
              <a:gd name="connsiteX1" fmla="*/ 34947 w 321028"/>
              <a:gd name="connsiteY1" fmla="*/ 41553 h 130477"/>
              <a:gd name="connsiteX2" fmla="*/ 69872 w 321028"/>
              <a:gd name="connsiteY2" fmla="*/ 82828 h 130477"/>
              <a:gd name="connsiteX3" fmla="*/ 25422 w 321028"/>
              <a:gd name="connsiteY3" fmla="*/ 82828 h 130477"/>
              <a:gd name="connsiteX4" fmla="*/ 149247 w 321028"/>
              <a:gd name="connsiteY4" fmla="*/ 108228 h 130477"/>
              <a:gd name="connsiteX5" fmla="*/ 187347 w 321028"/>
              <a:gd name="connsiteY5" fmla="*/ 130453 h 130477"/>
              <a:gd name="connsiteX6" fmla="*/ 260372 w 321028"/>
              <a:gd name="connsiteY6" fmla="*/ 111403 h 130477"/>
              <a:gd name="connsiteX7" fmla="*/ 320697 w 321028"/>
              <a:gd name="connsiteY7" fmla="*/ 60603 h 130477"/>
              <a:gd name="connsiteX8" fmla="*/ 279422 w 321028"/>
              <a:gd name="connsiteY8" fmla="*/ 89178 h 130477"/>
              <a:gd name="connsiteX9" fmla="*/ 174647 w 321028"/>
              <a:gd name="connsiteY9" fmla="*/ 101878 h 130477"/>
              <a:gd name="connsiteX10" fmla="*/ 34947 w 321028"/>
              <a:gd name="connsiteY10" fmla="*/ 79653 h 130477"/>
              <a:gd name="connsiteX11" fmla="*/ 41297 w 321028"/>
              <a:gd name="connsiteY11" fmla="*/ 66953 h 130477"/>
              <a:gd name="connsiteX12" fmla="*/ 22 w 321028"/>
              <a:gd name="connsiteY12" fmla="*/ 278 h 130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1028" h="130477">
                <a:moveTo>
                  <a:pt x="22" y="278"/>
                </a:moveTo>
                <a:cubicBezTo>
                  <a:pt x="-1036" y="-3955"/>
                  <a:pt x="34947" y="41553"/>
                  <a:pt x="34947" y="41553"/>
                </a:cubicBezTo>
                <a:cubicBezTo>
                  <a:pt x="46589" y="55311"/>
                  <a:pt x="71459" y="75949"/>
                  <a:pt x="69872" y="82828"/>
                </a:cubicBezTo>
                <a:cubicBezTo>
                  <a:pt x="68285" y="89707"/>
                  <a:pt x="12193" y="78595"/>
                  <a:pt x="25422" y="82828"/>
                </a:cubicBezTo>
                <a:cubicBezTo>
                  <a:pt x="38651" y="87061"/>
                  <a:pt x="122260" y="100291"/>
                  <a:pt x="149247" y="108228"/>
                </a:cubicBezTo>
                <a:cubicBezTo>
                  <a:pt x="176234" y="116165"/>
                  <a:pt x="168826" y="129924"/>
                  <a:pt x="187347" y="130453"/>
                </a:cubicBezTo>
                <a:cubicBezTo>
                  <a:pt x="205868" y="130982"/>
                  <a:pt x="238147" y="123045"/>
                  <a:pt x="260372" y="111403"/>
                </a:cubicBezTo>
                <a:cubicBezTo>
                  <a:pt x="282597" y="99761"/>
                  <a:pt x="317522" y="64307"/>
                  <a:pt x="320697" y="60603"/>
                </a:cubicBezTo>
                <a:cubicBezTo>
                  <a:pt x="323872" y="56899"/>
                  <a:pt x="303764" y="82299"/>
                  <a:pt x="279422" y="89178"/>
                </a:cubicBezTo>
                <a:cubicBezTo>
                  <a:pt x="255080" y="96057"/>
                  <a:pt x="215393" y="103465"/>
                  <a:pt x="174647" y="101878"/>
                </a:cubicBezTo>
                <a:cubicBezTo>
                  <a:pt x="133901" y="100291"/>
                  <a:pt x="34947" y="79653"/>
                  <a:pt x="34947" y="79653"/>
                </a:cubicBezTo>
                <a:cubicBezTo>
                  <a:pt x="12722" y="73832"/>
                  <a:pt x="43943" y="74361"/>
                  <a:pt x="41297" y="66953"/>
                </a:cubicBezTo>
                <a:cubicBezTo>
                  <a:pt x="38651" y="59545"/>
                  <a:pt x="1080" y="4511"/>
                  <a:pt x="22" y="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 1315">
            <a:extLst>
              <a:ext uri="{FF2B5EF4-FFF2-40B4-BE49-F238E27FC236}">
                <a16:creationId xmlns:a16="http://schemas.microsoft.com/office/drawing/2014/main" id="{FFA81D05-DDAC-9B1D-EB5B-406D57BB14A6}"/>
              </a:ext>
            </a:extLst>
          </p:cNvPr>
          <p:cNvSpPr/>
          <p:nvPr/>
        </p:nvSpPr>
        <p:spPr>
          <a:xfrm>
            <a:off x="3324225" y="2250326"/>
            <a:ext cx="805510" cy="311899"/>
          </a:xfrm>
          <a:custGeom>
            <a:avLst/>
            <a:gdLst>
              <a:gd name="connsiteX0" fmla="*/ 803275 w 805510"/>
              <a:gd name="connsiteY0" fmla="*/ 749 h 311899"/>
              <a:gd name="connsiteX1" fmla="*/ 158750 w 805510"/>
              <a:gd name="connsiteY1" fmla="*/ 188074 h 311899"/>
              <a:gd name="connsiteX2" fmla="*/ 565150 w 805510"/>
              <a:gd name="connsiteY2" fmla="*/ 95999 h 311899"/>
              <a:gd name="connsiteX3" fmla="*/ 466725 w 805510"/>
              <a:gd name="connsiteY3" fmla="*/ 137274 h 311899"/>
              <a:gd name="connsiteX4" fmla="*/ 0 w 805510"/>
              <a:gd name="connsiteY4" fmla="*/ 311899 h 311899"/>
              <a:gd name="connsiteX5" fmla="*/ 530225 w 805510"/>
              <a:gd name="connsiteY5" fmla="*/ 102349 h 311899"/>
              <a:gd name="connsiteX6" fmla="*/ 377825 w 805510"/>
              <a:gd name="connsiteY6" fmla="*/ 121399 h 311899"/>
              <a:gd name="connsiteX7" fmla="*/ 803275 w 805510"/>
              <a:gd name="connsiteY7" fmla="*/ 749 h 31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5510" h="311899">
                <a:moveTo>
                  <a:pt x="803275" y="749"/>
                </a:moveTo>
                <a:cubicBezTo>
                  <a:pt x="766763" y="11861"/>
                  <a:pt x="198437" y="172199"/>
                  <a:pt x="158750" y="188074"/>
                </a:cubicBezTo>
                <a:cubicBezTo>
                  <a:pt x="119063" y="203949"/>
                  <a:pt x="513821" y="104466"/>
                  <a:pt x="565150" y="95999"/>
                </a:cubicBezTo>
                <a:cubicBezTo>
                  <a:pt x="616479" y="87532"/>
                  <a:pt x="466725" y="137274"/>
                  <a:pt x="466725" y="137274"/>
                </a:cubicBezTo>
                <a:lnTo>
                  <a:pt x="0" y="311899"/>
                </a:lnTo>
                <a:cubicBezTo>
                  <a:pt x="10583" y="306078"/>
                  <a:pt x="467254" y="134099"/>
                  <a:pt x="530225" y="102349"/>
                </a:cubicBezTo>
                <a:cubicBezTo>
                  <a:pt x="593196" y="70599"/>
                  <a:pt x="338138" y="137274"/>
                  <a:pt x="377825" y="121399"/>
                </a:cubicBezTo>
                <a:cubicBezTo>
                  <a:pt x="417512" y="105524"/>
                  <a:pt x="839787" y="-10363"/>
                  <a:pt x="803275" y="7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 1316">
            <a:extLst>
              <a:ext uri="{FF2B5EF4-FFF2-40B4-BE49-F238E27FC236}">
                <a16:creationId xmlns:a16="http://schemas.microsoft.com/office/drawing/2014/main" id="{C7C8E2E1-9637-E158-BD6B-CCB2F7AA11CD}"/>
              </a:ext>
            </a:extLst>
          </p:cNvPr>
          <p:cNvSpPr/>
          <p:nvPr/>
        </p:nvSpPr>
        <p:spPr>
          <a:xfrm>
            <a:off x="3063387" y="2390745"/>
            <a:ext cx="822072" cy="414502"/>
          </a:xfrm>
          <a:custGeom>
            <a:avLst/>
            <a:gdLst>
              <a:gd name="connsiteX0" fmla="*/ 816463 w 822072"/>
              <a:gd name="connsiteY0" fmla="*/ 3205 h 414502"/>
              <a:gd name="connsiteX1" fmla="*/ 162413 w 822072"/>
              <a:gd name="connsiteY1" fmla="*/ 298480 h 414502"/>
              <a:gd name="connsiteX2" fmla="*/ 330688 w 822072"/>
              <a:gd name="connsiteY2" fmla="*/ 247680 h 414502"/>
              <a:gd name="connsiteX3" fmla="*/ 3663 w 822072"/>
              <a:gd name="connsiteY3" fmla="*/ 412780 h 414502"/>
              <a:gd name="connsiteX4" fmla="*/ 184638 w 822072"/>
              <a:gd name="connsiteY4" fmla="*/ 323880 h 414502"/>
              <a:gd name="connsiteX5" fmla="*/ 629138 w 822072"/>
              <a:gd name="connsiteY5" fmla="*/ 165130 h 414502"/>
              <a:gd name="connsiteX6" fmla="*/ 190988 w 822072"/>
              <a:gd name="connsiteY6" fmla="*/ 311180 h 414502"/>
              <a:gd name="connsiteX7" fmla="*/ 597388 w 822072"/>
              <a:gd name="connsiteY7" fmla="*/ 101630 h 414502"/>
              <a:gd name="connsiteX8" fmla="*/ 483088 w 822072"/>
              <a:gd name="connsiteY8" fmla="*/ 139730 h 414502"/>
              <a:gd name="connsiteX9" fmla="*/ 816463 w 822072"/>
              <a:gd name="connsiteY9" fmla="*/ 3205 h 41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2072" h="414502">
                <a:moveTo>
                  <a:pt x="816463" y="3205"/>
                </a:moveTo>
                <a:cubicBezTo>
                  <a:pt x="763017" y="29663"/>
                  <a:pt x="243375" y="257734"/>
                  <a:pt x="162413" y="298480"/>
                </a:cubicBezTo>
                <a:cubicBezTo>
                  <a:pt x="81451" y="339226"/>
                  <a:pt x="357146" y="228630"/>
                  <a:pt x="330688" y="247680"/>
                </a:cubicBezTo>
                <a:cubicBezTo>
                  <a:pt x="304230" y="266730"/>
                  <a:pt x="28005" y="400080"/>
                  <a:pt x="3663" y="412780"/>
                </a:cubicBezTo>
                <a:cubicBezTo>
                  <a:pt x="-20679" y="425480"/>
                  <a:pt x="80392" y="365155"/>
                  <a:pt x="184638" y="323880"/>
                </a:cubicBezTo>
                <a:cubicBezTo>
                  <a:pt x="288884" y="282605"/>
                  <a:pt x="628080" y="167247"/>
                  <a:pt x="629138" y="165130"/>
                </a:cubicBezTo>
                <a:cubicBezTo>
                  <a:pt x="630196" y="163013"/>
                  <a:pt x="196280" y="321763"/>
                  <a:pt x="190988" y="311180"/>
                </a:cubicBezTo>
                <a:cubicBezTo>
                  <a:pt x="185696" y="300597"/>
                  <a:pt x="548705" y="130205"/>
                  <a:pt x="597388" y="101630"/>
                </a:cubicBezTo>
                <a:cubicBezTo>
                  <a:pt x="646071" y="73055"/>
                  <a:pt x="441284" y="157192"/>
                  <a:pt x="483088" y="139730"/>
                </a:cubicBezTo>
                <a:cubicBezTo>
                  <a:pt x="524892" y="122268"/>
                  <a:pt x="869909" y="-23253"/>
                  <a:pt x="816463" y="3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 1317">
            <a:extLst>
              <a:ext uri="{FF2B5EF4-FFF2-40B4-BE49-F238E27FC236}">
                <a16:creationId xmlns:a16="http://schemas.microsoft.com/office/drawing/2014/main" id="{95A1634C-2D7C-7E42-2EFF-2EEEB0EBDF67}"/>
              </a:ext>
            </a:extLst>
          </p:cNvPr>
          <p:cNvSpPr/>
          <p:nvPr/>
        </p:nvSpPr>
        <p:spPr>
          <a:xfrm>
            <a:off x="2973358" y="2622004"/>
            <a:ext cx="634541" cy="334919"/>
          </a:xfrm>
          <a:custGeom>
            <a:avLst/>
            <a:gdLst>
              <a:gd name="connsiteX0" fmla="*/ 633442 w 634541"/>
              <a:gd name="connsiteY0" fmla="*/ 546 h 334919"/>
              <a:gd name="connsiteX1" fmla="*/ 100042 w 634541"/>
              <a:gd name="connsiteY1" fmla="*/ 213271 h 334919"/>
              <a:gd name="connsiteX2" fmla="*/ 230217 w 634541"/>
              <a:gd name="connsiteY2" fmla="*/ 184696 h 334919"/>
              <a:gd name="connsiteX3" fmla="*/ 1617 w 634541"/>
              <a:gd name="connsiteY3" fmla="*/ 333921 h 334919"/>
              <a:gd name="connsiteX4" fmla="*/ 369917 w 634541"/>
              <a:gd name="connsiteY4" fmla="*/ 98971 h 334919"/>
              <a:gd name="connsiteX5" fmla="*/ 242917 w 634541"/>
              <a:gd name="connsiteY5" fmla="*/ 149771 h 334919"/>
              <a:gd name="connsiteX6" fmla="*/ 633442 w 634541"/>
              <a:gd name="connsiteY6" fmla="*/ 546 h 334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4541" h="334919">
                <a:moveTo>
                  <a:pt x="633442" y="546"/>
                </a:moveTo>
                <a:cubicBezTo>
                  <a:pt x="609630" y="11129"/>
                  <a:pt x="167246" y="182579"/>
                  <a:pt x="100042" y="213271"/>
                </a:cubicBezTo>
                <a:cubicBezTo>
                  <a:pt x="32838" y="243963"/>
                  <a:pt x="246621" y="164588"/>
                  <a:pt x="230217" y="184696"/>
                </a:cubicBezTo>
                <a:cubicBezTo>
                  <a:pt x="213813" y="204804"/>
                  <a:pt x="-21666" y="348208"/>
                  <a:pt x="1617" y="333921"/>
                </a:cubicBezTo>
                <a:cubicBezTo>
                  <a:pt x="24900" y="319634"/>
                  <a:pt x="329700" y="129663"/>
                  <a:pt x="369917" y="98971"/>
                </a:cubicBezTo>
                <a:cubicBezTo>
                  <a:pt x="410134" y="68279"/>
                  <a:pt x="198996" y="163000"/>
                  <a:pt x="242917" y="149771"/>
                </a:cubicBezTo>
                <a:cubicBezTo>
                  <a:pt x="286838" y="136542"/>
                  <a:pt x="657254" y="-10037"/>
                  <a:pt x="633442" y="5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 1318">
            <a:extLst>
              <a:ext uri="{FF2B5EF4-FFF2-40B4-BE49-F238E27FC236}">
                <a16:creationId xmlns:a16="http://schemas.microsoft.com/office/drawing/2014/main" id="{F48E680E-D825-90CA-24D5-118BBF13A41C}"/>
              </a:ext>
            </a:extLst>
          </p:cNvPr>
          <p:cNvSpPr/>
          <p:nvPr/>
        </p:nvSpPr>
        <p:spPr>
          <a:xfrm>
            <a:off x="2784355" y="2709305"/>
            <a:ext cx="761722" cy="570543"/>
          </a:xfrm>
          <a:custGeom>
            <a:avLst/>
            <a:gdLst>
              <a:gd name="connsiteX0" fmla="*/ 758945 w 761722"/>
              <a:gd name="connsiteY0" fmla="*/ 2145 h 570543"/>
              <a:gd name="connsiteX1" fmla="*/ 117595 w 761722"/>
              <a:gd name="connsiteY1" fmla="*/ 354570 h 570543"/>
              <a:gd name="connsiteX2" fmla="*/ 260470 w 761722"/>
              <a:gd name="connsiteY2" fmla="*/ 310120 h 570543"/>
              <a:gd name="connsiteX3" fmla="*/ 120 w 761722"/>
              <a:gd name="connsiteY3" fmla="*/ 570470 h 570543"/>
              <a:gd name="connsiteX4" fmla="*/ 298570 w 761722"/>
              <a:gd name="connsiteY4" fmla="*/ 281545 h 570543"/>
              <a:gd name="connsiteX5" fmla="*/ 206495 w 761722"/>
              <a:gd name="connsiteY5" fmla="*/ 329170 h 570543"/>
              <a:gd name="connsiteX6" fmla="*/ 419220 w 761722"/>
              <a:gd name="connsiteY6" fmla="*/ 189470 h 570543"/>
              <a:gd name="connsiteX7" fmla="*/ 352545 w 761722"/>
              <a:gd name="connsiteY7" fmla="*/ 205345 h 570543"/>
              <a:gd name="connsiteX8" fmla="*/ 758945 w 761722"/>
              <a:gd name="connsiteY8" fmla="*/ 2145 h 57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2" h="570543">
                <a:moveTo>
                  <a:pt x="758945" y="2145"/>
                </a:moveTo>
                <a:cubicBezTo>
                  <a:pt x="719787" y="27016"/>
                  <a:pt x="200674" y="303241"/>
                  <a:pt x="117595" y="354570"/>
                </a:cubicBezTo>
                <a:cubicBezTo>
                  <a:pt x="34516" y="405899"/>
                  <a:pt x="280049" y="274137"/>
                  <a:pt x="260470" y="310120"/>
                </a:cubicBezTo>
                <a:cubicBezTo>
                  <a:pt x="240891" y="346103"/>
                  <a:pt x="-6230" y="575232"/>
                  <a:pt x="120" y="570470"/>
                </a:cubicBezTo>
                <a:cubicBezTo>
                  <a:pt x="6470" y="565708"/>
                  <a:pt x="264174" y="321762"/>
                  <a:pt x="298570" y="281545"/>
                </a:cubicBezTo>
                <a:cubicBezTo>
                  <a:pt x="332966" y="241328"/>
                  <a:pt x="186387" y="344516"/>
                  <a:pt x="206495" y="329170"/>
                </a:cubicBezTo>
                <a:cubicBezTo>
                  <a:pt x="226603" y="313824"/>
                  <a:pt x="394878" y="210107"/>
                  <a:pt x="419220" y="189470"/>
                </a:cubicBezTo>
                <a:cubicBezTo>
                  <a:pt x="443562" y="168833"/>
                  <a:pt x="293808" y="234449"/>
                  <a:pt x="352545" y="205345"/>
                </a:cubicBezTo>
                <a:cubicBezTo>
                  <a:pt x="411282" y="176241"/>
                  <a:pt x="798103" y="-22726"/>
                  <a:pt x="758945" y="2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 1319">
            <a:extLst>
              <a:ext uri="{FF2B5EF4-FFF2-40B4-BE49-F238E27FC236}">
                <a16:creationId xmlns:a16="http://schemas.microsoft.com/office/drawing/2014/main" id="{9A61A89B-AA61-88BB-FFEB-65809A95862A}"/>
              </a:ext>
            </a:extLst>
          </p:cNvPr>
          <p:cNvSpPr/>
          <p:nvPr/>
        </p:nvSpPr>
        <p:spPr>
          <a:xfrm>
            <a:off x="2818642" y="2661292"/>
            <a:ext cx="678845" cy="796680"/>
          </a:xfrm>
          <a:custGeom>
            <a:avLst/>
            <a:gdLst>
              <a:gd name="connsiteX0" fmla="*/ 677033 w 678845"/>
              <a:gd name="connsiteY0" fmla="*/ 2533 h 796680"/>
              <a:gd name="connsiteX1" fmla="*/ 124583 w 678845"/>
              <a:gd name="connsiteY1" fmla="*/ 548633 h 796680"/>
              <a:gd name="connsiteX2" fmla="*/ 213483 w 678845"/>
              <a:gd name="connsiteY2" fmla="*/ 472433 h 796680"/>
              <a:gd name="connsiteX3" fmla="*/ 758 w 678845"/>
              <a:gd name="connsiteY3" fmla="*/ 796283 h 796680"/>
              <a:gd name="connsiteX4" fmla="*/ 302383 w 678845"/>
              <a:gd name="connsiteY4" fmla="*/ 396233 h 796680"/>
              <a:gd name="connsiteX5" fmla="*/ 181733 w 678845"/>
              <a:gd name="connsiteY5" fmla="*/ 564508 h 796680"/>
              <a:gd name="connsiteX6" fmla="*/ 419858 w 678845"/>
              <a:gd name="connsiteY6" fmla="*/ 212083 h 796680"/>
              <a:gd name="connsiteX7" fmla="*/ 305558 w 678845"/>
              <a:gd name="connsiteY7" fmla="*/ 339083 h 796680"/>
              <a:gd name="connsiteX8" fmla="*/ 677033 w 678845"/>
              <a:gd name="connsiteY8" fmla="*/ 2533 h 7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8845" h="796680">
                <a:moveTo>
                  <a:pt x="677033" y="2533"/>
                </a:moveTo>
                <a:cubicBezTo>
                  <a:pt x="646870" y="37458"/>
                  <a:pt x="201841" y="470316"/>
                  <a:pt x="124583" y="548633"/>
                </a:cubicBezTo>
                <a:cubicBezTo>
                  <a:pt x="47325" y="626950"/>
                  <a:pt x="234120" y="431158"/>
                  <a:pt x="213483" y="472433"/>
                </a:cubicBezTo>
                <a:cubicBezTo>
                  <a:pt x="192845" y="513708"/>
                  <a:pt x="-14059" y="808983"/>
                  <a:pt x="758" y="796283"/>
                </a:cubicBezTo>
                <a:cubicBezTo>
                  <a:pt x="15575" y="783583"/>
                  <a:pt x="272220" y="434862"/>
                  <a:pt x="302383" y="396233"/>
                </a:cubicBezTo>
                <a:cubicBezTo>
                  <a:pt x="332545" y="357604"/>
                  <a:pt x="162154" y="595200"/>
                  <a:pt x="181733" y="564508"/>
                </a:cubicBezTo>
                <a:cubicBezTo>
                  <a:pt x="201312" y="533816"/>
                  <a:pt x="399220" y="249654"/>
                  <a:pt x="419858" y="212083"/>
                </a:cubicBezTo>
                <a:cubicBezTo>
                  <a:pt x="440495" y="174512"/>
                  <a:pt x="259521" y="373479"/>
                  <a:pt x="305558" y="339083"/>
                </a:cubicBezTo>
                <a:cubicBezTo>
                  <a:pt x="351595" y="304687"/>
                  <a:pt x="707196" y="-32392"/>
                  <a:pt x="677033" y="2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 1320">
            <a:extLst>
              <a:ext uri="{FF2B5EF4-FFF2-40B4-BE49-F238E27FC236}">
                <a16:creationId xmlns:a16="http://schemas.microsoft.com/office/drawing/2014/main" id="{EADB36BE-D8F7-E8C7-D92E-78561B9BA2E3}"/>
              </a:ext>
            </a:extLst>
          </p:cNvPr>
          <p:cNvSpPr/>
          <p:nvPr/>
        </p:nvSpPr>
        <p:spPr>
          <a:xfrm>
            <a:off x="3908425" y="2139950"/>
            <a:ext cx="965200" cy="352895"/>
          </a:xfrm>
          <a:custGeom>
            <a:avLst/>
            <a:gdLst>
              <a:gd name="connsiteX0" fmla="*/ 0 w 965200"/>
              <a:gd name="connsiteY0" fmla="*/ 0 h 352895"/>
              <a:gd name="connsiteX1" fmla="*/ 57150 w 965200"/>
              <a:gd name="connsiteY1" fmla="*/ 22225 h 352895"/>
              <a:gd name="connsiteX2" fmla="*/ 781050 w 965200"/>
              <a:gd name="connsiteY2" fmla="*/ 266700 h 352895"/>
              <a:gd name="connsiteX3" fmla="*/ 666750 w 965200"/>
              <a:gd name="connsiteY3" fmla="*/ 222250 h 352895"/>
              <a:gd name="connsiteX4" fmla="*/ 930275 w 965200"/>
              <a:gd name="connsiteY4" fmla="*/ 352425 h 352895"/>
              <a:gd name="connsiteX5" fmla="*/ 723900 w 965200"/>
              <a:gd name="connsiteY5" fmla="*/ 263525 h 352895"/>
              <a:gd name="connsiteX6" fmla="*/ 590550 w 965200"/>
              <a:gd name="connsiteY6" fmla="*/ 200025 h 352895"/>
              <a:gd name="connsiteX7" fmla="*/ 317500 w 965200"/>
              <a:gd name="connsiteY7" fmla="*/ 209550 h 352895"/>
              <a:gd name="connsiteX8" fmla="*/ 574675 w 965200"/>
              <a:gd name="connsiteY8" fmla="*/ 206375 h 352895"/>
              <a:gd name="connsiteX9" fmla="*/ 965200 w 965200"/>
              <a:gd name="connsiteY9" fmla="*/ 222250 h 352895"/>
              <a:gd name="connsiteX10" fmla="*/ 574675 w 965200"/>
              <a:gd name="connsiteY10" fmla="*/ 187325 h 352895"/>
              <a:gd name="connsiteX11" fmla="*/ 136525 w 965200"/>
              <a:gd name="connsiteY11" fmla="*/ 114300 h 352895"/>
              <a:gd name="connsiteX12" fmla="*/ 387350 w 965200"/>
              <a:gd name="connsiteY12" fmla="*/ 142875 h 352895"/>
              <a:gd name="connsiteX13" fmla="*/ 238125 w 965200"/>
              <a:gd name="connsiteY13" fmla="*/ 82550 h 352895"/>
              <a:gd name="connsiteX14" fmla="*/ 0 w 965200"/>
              <a:gd name="connsiteY14" fmla="*/ 0 h 352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65200" h="352895">
                <a:moveTo>
                  <a:pt x="0" y="0"/>
                </a:moveTo>
                <a:lnTo>
                  <a:pt x="57150" y="22225"/>
                </a:lnTo>
                <a:lnTo>
                  <a:pt x="781050" y="266700"/>
                </a:lnTo>
                <a:cubicBezTo>
                  <a:pt x="882650" y="300038"/>
                  <a:pt x="641879" y="207963"/>
                  <a:pt x="666750" y="222250"/>
                </a:cubicBezTo>
                <a:cubicBezTo>
                  <a:pt x="691621" y="236538"/>
                  <a:pt x="920750" y="345546"/>
                  <a:pt x="930275" y="352425"/>
                </a:cubicBezTo>
                <a:cubicBezTo>
                  <a:pt x="939800" y="359304"/>
                  <a:pt x="780521" y="288925"/>
                  <a:pt x="723900" y="263525"/>
                </a:cubicBezTo>
                <a:cubicBezTo>
                  <a:pt x="667279" y="238125"/>
                  <a:pt x="658283" y="209021"/>
                  <a:pt x="590550" y="200025"/>
                </a:cubicBezTo>
                <a:cubicBezTo>
                  <a:pt x="522817" y="191029"/>
                  <a:pt x="320146" y="208492"/>
                  <a:pt x="317500" y="209550"/>
                </a:cubicBezTo>
                <a:cubicBezTo>
                  <a:pt x="314854" y="210608"/>
                  <a:pt x="466725" y="204258"/>
                  <a:pt x="574675" y="206375"/>
                </a:cubicBezTo>
                <a:cubicBezTo>
                  <a:pt x="682625" y="208492"/>
                  <a:pt x="965200" y="225425"/>
                  <a:pt x="965200" y="222250"/>
                </a:cubicBezTo>
                <a:cubicBezTo>
                  <a:pt x="965200" y="219075"/>
                  <a:pt x="712787" y="205317"/>
                  <a:pt x="574675" y="187325"/>
                </a:cubicBezTo>
                <a:cubicBezTo>
                  <a:pt x="436563" y="169333"/>
                  <a:pt x="167746" y="121708"/>
                  <a:pt x="136525" y="114300"/>
                </a:cubicBezTo>
                <a:cubicBezTo>
                  <a:pt x="105304" y="106892"/>
                  <a:pt x="370417" y="148167"/>
                  <a:pt x="387350" y="142875"/>
                </a:cubicBezTo>
                <a:cubicBezTo>
                  <a:pt x="404283" y="137583"/>
                  <a:pt x="295275" y="107421"/>
                  <a:pt x="238125" y="82550"/>
                </a:cubicBezTo>
                <a:cubicBezTo>
                  <a:pt x="180975" y="57679"/>
                  <a:pt x="112712" y="25664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 1321">
            <a:extLst>
              <a:ext uri="{FF2B5EF4-FFF2-40B4-BE49-F238E27FC236}">
                <a16:creationId xmlns:a16="http://schemas.microsoft.com/office/drawing/2014/main" id="{65792779-FC29-2A2C-5793-42D36E37953C}"/>
              </a:ext>
            </a:extLst>
          </p:cNvPr>
          <p:cNvSpPr/>
          <p:nvPr/>
        </p:nvSpPr>
        <p:spPr>
          <a:xfrm>
            <a:off x="4764282" y="2289161"/>
            <a:ext cx="628422" cy="308014"/>
          </a:xfrm>
          <a:custGeom>
            <a:avLst/>
            <a:gdLst>
              <a:gd name="connsiteX0" fmla="*/ 1393 w 628422"/>
              <a:gd name="connsiteY0" fmla="*/ 104789 h 308014"/>
              <a:gd name="connsiteX1" fmla="*/ 547493 w 628422"/>
              <a:gd name="connsiteY1" fmla="*/ 82564 h 308014"/>
              <a:gd name="connsiteX2" fmla="*/ 436368 w 628422"/>
              <a:gd name="connsiteY2" fmla="*/ 69864 h 308014"/>
              <a:gd name="connsiteX3" fmla="*/ 598293 w 628422"/>
              <a:gd name="connsiteY3" fmla="*/ 114314 h 308014"/>
              <a:gd name="connsiteX4" fmla="*/ 493518 w 628422"/>
              <a:gd name="connsiteY4" fmla="*/ 203214 h 308014"/>
              <a:gd name="connsiteX5" fmla="*/ 382393 w 628422"/>
              <a:gd name="connsiteY5" fmla="*/ 307989 h 308014"/>
              <a:gd name="connsiteX6" fmla="*/ 512568 w 628422"/>
              <a:gd name="connsiteY6" fmla="*/ 193689 h 308014"/>
              <a:gd name="connsiteX7" fmla="*/ 626868 w 628422"/>
              <a:gd name="connsiteY7" fmla="*/ 95264 h 308014"/>
              <a:gd name="connsiteX8" fmla="*/ 426843 w 628422"/>
              <a:gd name="connsiteY8" fmla="*/ 73039 h 308014"/>
              <a:gd name="connsiteX9" fmla="*/ 96643 w 628422"/>
              <a:gd name="connsiteY9" fmla="*/ 14 h 308014"/>
              <a:gd name="connsiteX10" fmla="*/ 563368 w 628422"/>
              <a:gd name="connsiteY10" fmla="*/ 79389 h 308014"/>
              <a:gd name="connsiteX11" fmla="*/ 395093 w 628422"/>
              <a:gd name="connsiteY11" fmla="*/ 79389 h 308014"/>
              <a:gd name="connsiteX12" fmla="*/ 1393 w 628422"/>
              <a:gd name="connsiteY12" fmla="*/ 104789 h 308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8422" h="308014">
                <a:moveTo>
                  <a:pt x="1393" y="104789"/>
                </a:moveTo>
                <a:cubicBezTo>
                  <a:pt x="26793" y="105318"/>
                  <a:pt x="474997" y="88385"/>
                  <a:pt x="547493" y="82564"/>
                </a:cubicBezTo>
                <a:cubicBezTo>
                  <a:pt x="619989" y="76743"/>
                  <a:pt x="427901" y="64572"/>
                  <a:pt x="436368" y="69864"/>
                </a:cubicBezTo>
                <a:cubicBezTo>
                  <a:pt x="444835" y="75156"/>
                  <a:pt x="588768" y="92089"/>
                  <a:pt x="598293" y="114314"/>
                </a:cubicBezTo>
                <a:cubicBezTo>
                  <a:pt x="607818" y="136539"/>
                  <a:pt x="529501" y="170935"/>
                  <a:pt x="493518" y="203214"/>
                </a:cubicBezTo>
                <a:cubicBezTo>
                  <a:pt x="457535" y="235493"/>
                  <a:pt x="379218" y="309576"/>
                  <a:pt x="382393" y="307989"/>
                </a:cubicBezTo>
                <a:cubicBezTo>
                  <a:pt x="385568" y="306402"/>
                  <a:pt x="512568" y="193689"/>
                  <a:pt x="512568" y="193689"/>
                </a:cubicBezTo>
                <a:cubicBezTo>
                  <a:pt x="553314" y="158235"/>
                  <a:pt x="641155" y="115372"/>
                  <a:pt x="626868" y="95264"/>
                </a:cubicBezTo>
                <a:cubicBezTo>
                  <a:pt x="612581" y="75156"/>
                  <a:pt x="515214" y="88914"/>
                  <a:pt x="426843" y="73039"/>
                </a:cubicBezTo>
                <a:cubicBezTo>
                  <a:pt x="338472" y="57164"/>
                  <a:pt x="73889" y="-1044"/>
                  <a:pt x="96643" y="14"/>
                </a:cubicBezTo>
                <a:cubicBezTo>
                  <a:pt x="119397" y="1072"/>
                  <a:pt x="513626" y="66160"/>
                  <a:pt x="563368" y="79389"/>
                </a:cubicBezTo>
                <a:cubicBezTo>
                  <a:pt x="613110" y="92618"/>
                  <a:pt x="485051" y="75685"/>
                  <a:pt x="395093" y="79389"/>
                </a:cubicBezTo>
                <a:cubicBezTo>
                  <a:pt x="305135" y="83093"/>
                  <a:pt x="-24007" y="104260"/>
                  <a:pt x="1393" y="1047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 1322">
            <a:extLst>
              <a:ext uri="{FF2B5EF4-FFF2-40B4-BE49-F238E27FC236}">
                <a16:creationId xmlns:a16="http://schemas.microsoft.com/office/drawing/2014/main" id="{3D6E4BE3-7A87-8172-1C79-F7763395A86E}"/>
              </a:ext>
            </a:extLst>
          </p:cNvPr>
          <p:cNvSpPr/>
          <p:nvPr/>
        </p:nvSpPr>
        <p:spPr>
          <a:xfrm>
            <a:off x="5350992" y="2448596"/>
            <a:ext cx="710813" cy="574233"/>
          </a:xfrm>
          <a:custGeom>
            <a:avLst/>
            <a:gdLst>
              <a:gd name="connsiteX0" fmla="*/ 24283 w 710813"/>
              <a:gd name="connsiteY0" fmla="*/ 24729 h 574233"/>
              <a:gd name="connsiteX1" fmla="*/ 87783 w 710813"/>
              <a:gd name="connsiteY1" fmla="*/ 66004 h 574233"/>
              <a:gd name="connsiteX2" fmla="*/ 681508 w 710813"/>
              <a:gd name="connsiteY2" fmla="*/ 554954 h 574233"/>
              <a:gd name="connsiteX3" fmla="*/ 627533 w 710813"/>
              <a:gd name="connsiteY3" fmla="*/ 481929 h 574233"/>
              <a:gd name="connsiteX4" fmla="*/ 694208 w 710813"/>
              <a:gd name="connsiteY4" fmla="*/ 539079 h 574233"/>
              <a:gd name="connsiteX5" fmla="*/ 456083 w 710813"/>
              <a:gd name="connsiteY5" fmla="*/ 367629 h 574233"/>
              <a:gd name="connsiteX6" fmla="*/ 297333 w 710813"/>
              <a:gd name="connsiteY6" fmla="*/ 253329 h 574233"/>
              <a:gd name="connsiteX7" fmla="*/ 24283 w 710813"/>
              <a:gd name="connsiteY7" fmla="*/ 24729 h 574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0813" h="574233">
                <a:moveTo>
                  <a:pt x="24283" y="24729"/>
                </a:moveTo>
                <a:cubicBezTo>
                  <a:pt x="-10642" y="-6492"/>
                  <a:pt x="-21754" y="-22367"/>
                  <a:pt x="87783" y="66004"/>
                </a:cubicBezTo>
                <a:cubicBezTo>
                  <a:pt x="197320" y="154375"/>
                  <a:pt x="591550" y="485633"/>
                  <a:pt x="681508" y="554954"/>
                </a:cubicBezTo>
                <a:cubicBezTo>
                  <a:pt x="771466" y="624275"/>
                  <a:pt x="625416" y="484575"/>
                  <a:pt x="627533" y="481929"/>
                </a:cubicBezTo>
                <a:cubicBezTo>
                  <a:pt x="629650" y="479283"/>
                  <a:pt x="722783" y="558129"/>
                  <a:pt x="694208" y="539079"/>
                </a:cubicBezTo>
                <a:cubicBezTo>
                  <a:pt x="665633" y="520029"/>
                  <a:pt x="456083" y="367629"/>
                  <a:pt x="456083" y="367629"/>
                </a:cubicBezTo>
                <a:cubicBezTo>
                  <a:pt x="389937" y="320004"/>
                  <a:pt x="372475" y="311537"/>
                  <a:pt x="297333" y="253329"/>
                </a:cubicBezTo>
                <a:cubicBezTo>
                  <a:pt x="222191" y="195121"/>
                  <a:pt x="59208" y="55950"/>
                  <a:pt x="24283" y="24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 1323">
            <a:extLst>
              <a:ext uri="{FF2B5EF4-FFF2-40B4-BE49-F238E27FC236}">
                <a16:creationId xmlns:a16="http://schemas.microsoft.com/office/drawing/2014/main" id="{41946A99-4672-A887-4D88-48564649BC27}"/>
              </a:ext>
            </a:extLst>
          </p:cNvPr>
          <p:cNvSpPr/>
          <p:nvPr/>
        </p:nvSpPr>
        <p:spPr>
          <a:xfrm>
            <a:off x="5730159" y="2533591"/>
            <a:ext cx="963481" cy="1203416"/>
          </a:xfrm>
          <a:custGeom>
            <a:avLst/>
            <a:gdLst>
              <a:gd name="connsiteX0" fmla="*/ 13416 w 963481"/>
              <a:gd name="connsiteY0" fmla="*/ 22284 h 1203416"/>
              <a:gd name="connsiteX1" fmla="*/ 70566 w 963481"/>
              <a:gd name="connsiteY1" fmla="*/ 41334 h 1203416"/>
              <a:gd name="connsiteX2" fmla="*/ 518241 w 963481"/>
              <a:gd name="connsiteY2" fmla="*/ 412809 h 1203416"/>
              <a:gd name="connsiteX3" fmla="*/ 438866 w 963481"/>
              <a:gd name="connsiteY3" fmla="*/ 374709 h 1203416"/>
              <a:gd name="connsiteX4" fmla="*/ 496016 w 963481"/>
              <a:gd name="connsiteY4" fmla="*/ 527109 h 1203416"/>
              <a:gd name="connsiteX5" fmla="*/ 594441 w 963481"/>
              <a:gd name="connsiteY5" fmla="*/ 692209 h 1203416"/>
              <a:gd name="connsiteX6" fmla="*/ 569041 w 963481"/>
              <a:gd name="connsiteY6" fmla="*/ 628709 h 1203416"/>
              <a:gd name="connsiteX7" fmla="*/ 673816 w 963481"/>
              <a:gd name="connsiteY7" fmla="*/ 800159 h 1203416"/>
              <a:gd name="connsiteX8" fmla="*/ 610316 w 963481"/>
              <a:gd name="connsiteY8" fmla="*/ 704909 h 1203416"/>
              <a:gd name="connsiteX9" fmla="*/ 848441 w 963481"/>
              <a:gd name="connsiteY9" fmla="*/ 1041459 h 1203416"/>
              <a:gd name="connsiteX10" fmla="*/ 826216 w 963481"/>
              <a:gd name="connsiteY10" fmla="*/ 949384 h 1203416"/>
              <a:gd name="connsiteX11" fmla="*/ 962741 w 963481"/>
              <a:gd name="connsiteY11" fmla="*/ 1203384 h 1203416"/>
              <a:gd name="connsiteX12" fmla="*/ 756366 w 963481"/>
              <a:gd name="connsiteY12" fmla="*/ 930334 h 1203416"/>
              <a:gd name="connsiteX13" fmla="*/ 515066 w 963481"/>
              <a:gd name="connsiteY13" fmla="*/ 682684 h 1203416"/>
              <a:gd name="connsiteX14" fmla="*/ 340441 w 963481"/>
              <a:gd name="connsiteY14" fmla="*/ 469959 h 1203416"/>
              <a:gd name="connsiteX15" fmla="*/ 486491 w 963481"/>
              <a:gd name="connsiteY15" fmla="*/ 635059 h 1203416"/>
              <a:gd name="connsiteX16" fmla="*/ 467441 w 963481"/>
              <a:gd name="connsiteY16" fmla="*/ 428684 h 1203416"/>
              <a:gd name="connsiteX17" fmla="*/ 267416 w 963481"/>
              <a:gd name="connsiteY17" fmla="*/ 263584 h 1203416"/>
              <a:gd name="connsiteX18" fmla="*/ 108666 w 963481"/>
              <a:gd name="connsiteY18" fmla="*/ 149284 h 1203416"/>
              <a:gd name="connsiteX19" fmla="*/ 334091 w 963481"/>
              <a:gd name="connsiteY19" fmla="*/ 285809 h 1203416"/>
              <a:gd name="connsiteX20" fmla="*/ 197566 w 963481"/>
              <a:gd name="connsiteY20" fmla="*/ 158809 h 1203416"/>
              <a:gd name="connsiteX21" fmla="*/ 13416 w 963481"/>
              <a:gd name="connsiteY21" fmla="*/ 22284 h 1203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63481" h="1203416">
                <a:moveTo>
                  <a:pt x="13416" y="22284"/>
                </a:moveTo>
                <a:cubicBezTo>
                  <a:pt x="-7751" y="2705"/>
                  <a:pt x="-13572" y="-23754"/>
                  <a:pt x="70566" y="41334"/>
                </a:cubicBezTo>
                <a:cubicBezTo>
                  <a:pt x="154704" y="106422"/>
                  <a:pt x="456858" y="357247"/>
                  <a:pt x="518241" y="412809"/>
                </a:cubicBezTo>
                <a:cubicBezTo>
                  <a:pt x="579624" y="468371"/>
                  <a:pt x="442570" y="355659"/>
                  <a:pt x="438866" y="374709"/>
                </a:cubicBezTo>
                <a:cubicBezTo>
                  <a:pt x="435162" y="393759"/>
                  <a:pt x="470087" y="474192"/>
                  <a:pt x="496016" y="527109"/>
                </a:cubicBezTo>
                <a:cubicBezTo>
                  <a:pt x="521945" y="580026"/>
                  <a:pt x="582270" y="675276"/>
                  <a:pt x="594441" y="692209"/>
                </a:cubicBezTo>
                <a:cubicBezTo>
                  <a:pt x="606612" y="709142"/>
                  <a:pt x="555812" y="610717"/>
                  <a:pt x="569041" y="628709"/>
                </a:cubicBezTo>
                <a:cubicBezTo>
                  <a:pt x="582270" y="646701"/>
                  <a:pt x="666937" y="787459"/>
                  <a:pt x="673816" y="800159"/>
                </a:cubicBezTo>
                <a:cubicBezTo>
                  <a:pt x="680695" y="812859"/>
                  <a:pt x="581212" y="664692"/>
                  <a:pt x="610316" y="704909"/>
                </a:cubicBezTo>
                <a:cubicBezTo>
                  <a:pt x="639420" y="745126"/>
                  <a:pt x="812458" y="1000713"/>
                  <a:pt x="848441" y="1041459"/>
                </a:cubicBezTo>
                <a:cubicBezTo>
                  <a:pt x="884424" y="1082205"/>
                  <a:pt x="807166" y="922397"/>
                  <a:pt x="826216" y="949384"/>
                </a:cubicBezTo>
                <a:cubicBezTo>
                  <a:pt x="845266" y="976371"/>
                  <a:pt x="974383" y="1206559"/>
                  <a:pt x="962741" y="1203384"/>
                </a:cubicBezTo>
                <a:cubicBezTo>
                  <a:pt x="951099" y="1200209"/>
                  <a:pt x="830978" y="1017117"/>
                  <a:pt x="756366" y="930334"/>
                </a:cubicBezTo>
                <a:cubicBezTo>
                  <a:pt x="681754" y="843551"/>
                  <a:pt x="584387" y="759413"/>
                  <a:pt x="515066" y="682684"/>
                </a:cubicBezTo>
                <a:cubicBezTo>
                  <a:pt x="445745" y="605955"/>
                  <a:pt x="345204" y="477897"/>
                  <a:pt x="340441" y="469959"/>
                </a:cubicBezTo>
                <a:cubicBezTo>
                  <a:pt x="335679" y="462022"/>
                  <a:pt x="465325" y="641938"/>
                  <a:pt x="486491" y="635059"/>
                </a:cubicBezTo>
                <a:cubicBezTo>
                  <a:pt x="507657" y="628180"/>
                  <a:pt x="503953" y="490596"/>
                  <a:pt x="467441" y="428684"/>
                </a:cubicBezTo>
                <a:cubicBezTo>
                  <a:pt x="430929" y="366772"/>
                  <a:pt x="327212" y="310151"/>
                  <a:pt x="267416" y="263584"/>
                </a:cubicBezTo>
                <a:cubicBezTo>
                  <a:pt x="207620" y="217017"/>
                  <a:pt x="97554" y="145580"/>
                  <a:pt x="108666" y="149284"/>
                </a:cubicBezTo>
                <a:cubicBezTo>
                  <a:pt x="119778" y="152988"/>
                  <a:pt x="319274" y="284222"/>
                  <a:pt x="334091" y="285809"/>
                </a:cubicBezTo>
                <a:cubicBezTo>
                  <a:pt x="348908" y="287396"/>
                  <a:pt x="254716" y="202201"/>
                  <a:pt x="197566" y="158809"/>
                </a:cubicBezTo>
                <a:cubicBezTo>
                  <a:pt x="140416" y="115417"/>
                  <a:pt x="34583" y="41863"/>
                  <a:pt x="13416" y="22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 1324">
            <a:extLst>
              <a:ext uri="{FF2B5EF4-FFF2-40B4-BE49-F238E27FC236}">
                <a16:creationId xmlns:a16="http://schemas.microsoft.com/office/drawing/2014/main" id="{971F1FE6-FA9B-C881-3FEB-8641AC87DCF4}"/>
              </a:ext>
            </a:extLst>
          </p:cNvPr>
          <p:cNvSpPr/>
          <p:nvPr/>
        </p:nvSpPr>
        <p:spPr>
          <a:xfrm>
            <a:off x="5427322" y="2589157"/>
            <a:ext cx="789339" cy="633469"/>
          </a:xfrm>
          <a:custGeom>
            <a:avLst/>
            <a:gdLst>
              <a:gd name="connsiteX0" fmla="*/ 5103 w 789339"/>
              <a:gd name="connsiteY0" fmla="*/ 4818 h 633469"/>
              <a:gd name="connsiteX1" fmla="*/ 360703 w 789339"/>
              <a:gd name="connsiteY1" fmla="*/ 284218 h 633469"/>
              <a:gd name="connsiteX2" fmla="*/ 363878 w 789339"/>
              <a:gd name="connsiteY2" fmla="*/ 246118 h 633469"/>
              <a:gd name="connsiteX3" fmla="*/ 614703 w 789339"/>
              <a:gd name="connsiteY3" fmla="*/ 465193 h 633469"/>
              <a:gd name="connsiteX4" fmla="*/ 592478 w 789339"/>
              <a:gd name="connsiteY4" fmla="*/ 449318 h 633469"/>
              <a:gd name="connsiteX5" fmla="*/ 789328 w 789339"/>
              <a:gd name="connsiteY5" fmla="*/ 633468 h 633469"/>
              <a:gd name="connsiteX6" fmla="*/ 582953 w 789339"/>
              <a:gd name="connsiteY6" fmla="*/ 452493 h 633469"/>
              <a:gd name="connsiteX7" fmla="*/ 382928 w 789339"/>
              <a:gd name="connsiteY7" fmla="*/ 303268 h 633469"/>
              <a:gd name="connsiteX8" fmla="*/ 313078 w 789339"/>
              <a:gd name="connsiteY8" fmla="*/ 185793 h 633469"/>
              <a:gd name="connsiteX9" fmla="*/ 341653 w 789339"/>
              <a:gd name="connsiteY9" fmla="*/ 277868 h 633469"/>
              <a:gd name="connsiteX10" fmla="*/ 163853 w 789339"/>
              <a:gd name="connsiteY10" fmla="*/ 119118 h 633469"/>
              <a:gd name="connsiteX11" fmla="*/ 5103 w 789339"/>
              <a:gd name="connsiteY11" fmla="*/ 4818 h 633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9339" h="633469">
                <a:moveTo>
                  <a:pt x="5103" y="4818"/>
                </a:moveTo>
                <a:cubicBezTo>
                  <a:pt x="37911" y="32335"/>
                  <a:pt x="300907" y="244001"/>
                  <a:pt x="360703" y="284218"/>
                </a:cubicBezTo>
                <a:cubicBezTo>
                  <a:pt x="420499" y="324435"/>
                  <a:pt x="321545" y="215956"/>
                  <a:pt x="363878" y="246118"/>
                </a:cubicBezTo>
                <a:cubicBezTo>
                  <a:pt x="406211" y="276280"/>
                  <a:pt x="576603" y="431326"/>
                  <a:pt x="614703" y="465193"/>
                </a:cubicBezTo>
                <a:cubicBezTo>
                  <a:pt x="652803" y="499060"/>
                  <a:pt x="563374" y="421272"/>
                  <a:pt x="592478" y="449318"/>
                </a:cubicBezTo>
                <a:cubicBezTo>
                  <a:pt x="621582" y="477364"/>
                  <a:pt x="790915" y="632939"/>
                  <a:pt x="789328" y="633468"/>
                </a:cubicBezTo>
                <a:cubicBezTo>
                  <a:pt x="787741" y="633997"/>
                  <a:pt x="650686" y="507526"/>
                  <a:pt x="582953" y="452493"/>
                </a:cubicBezTo>
                <a:cubicBezTo>
                  <a:pt x="515220" y="397460"/>
                  <a:pt x="427907" y="347718"/>
                  <a:pt x="382928" y="303268"/>
                </a:cubicBezTo>
                <a:cubicBezTo>
                  <a:pt x="337949" y="258818"/>
                  <a:pt x="319957" y="190026"/>
                  <a:pt x="313078" y="185793"/>
                </a:cubicBezTo>
                <a:cubicBezTo>
                  <a:pt x="306199" y="181560"/>
                  <a:pt x="366524" y="288980"/>
                  <a:pt x="341653" y="277868"/>
                </a:cubicBezTo>
                <a:cubicBezTo>
                  <a:pt x="316782" y="266756"/>
                  <a:pt x="221532" y="163568"/>
                  <a:pt x="163853" y="119118"/>
                </a:cubicBezTo>
                <a:cubicBezTo>
                  <a:pt x="106174" y="74668"/>
                  <a:pt x="-27705" y="-22699"/>
                  <a:pt x="5103" y="4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 1325">
            <a:extLst>
              <a:ext uri="{FF2B5EF4-FFF2-40B4-BE49-F238E27FC236}">
                <a16:creationId xmlns:a16="http://schemas.microsoft.com/office/drawing/2014/main" id="{9BF20514-D22A-AFDA-2608-D4A438C0B2CD}"/>
              </a:ext>
            </a:extLst>
          </p:cNvPr>
          <p:cNvSpPr/>
          <p:nvPr/>
        </p:nvSpPr>
        <p:spPr>
          <a:xfrm>
            <a:off x="6280006" y="3353259"/>
            <a:ext cx="251160" cy="504918"/>
          </a:xfrm>
          <a:custGeom>
            <a:avLst/>
            <a:gdLst>
              <a:gd name="connsiteX0" fmla="*/ 3319 w 251160"/>
              <a:gd name="connsiteY0" fmla="*/ 5891 h 504918"/>
              <a:gd name="connsiteX1" fmla="*/ 149369 w 251160"/>
              <a:gd name="connsiteY1" fmla="*/ 336091 h 504918"/>
              <a:gd name="connsiteX2" fmla="*/ 149369 w 251160"/>
              <a:gd name="connsiteY2" fmla="*/ 263066 h 504918"/>
              <a:gd name="connsiteX3" fmla="*/ 250969 w 251160"/>
              <a:gd name="connsiteY3" fmla="*/ 504366 h 504918"/>
              <a:gd name="connsiteX4" fmla="*/ 171594 w 251160"/>
              <a:gd name="connsiteY4" fmla="*/ 323391 h 504918"/>
              <a:gd name="connsiteX5" fmla="*/ 57294 w 251160"/>
              <a:gd name="connsiteY5" fmla="*/ 136066 h 504918"/>
              <a:gd name="connsiteX6" fmla="*/ 3319 w 251160"/>
              <a:gd name="connsiteY6" fmla="*/ 5891 h 504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1160" h="504918">
                <a:moveTo>
                  <a:pt x="3319" y="5891"/>
                </a:moveTo>
                <a:cubicBezTo>
                  <a:pt x="18665" y="39229"/>
                  <a:pt x="125027" y="293229"/>
                  <a:pt x="149369" y="336091"/>
                </a:cubicBezTo>
                <a:cubicBezTo>
                  <a:pt x="173711" y="378953"/>
                  <a:pt x="132436" y="235020"/>
                  <a:pt x="149369" y="263066"/>
                </a:cubicBezTo>
                <a:cubicBezTo>
                  <a:pt x="166302" y="291112"/>
                  <a:pt x="247265" y="494312"/>
                  <a:pt x="250969" y="504366"/>
                </a:cubicBezTo>
                <a:cubicBezTo>
                  <a:pt x="254673" y="514420"/>
                  <a:pt x="203873" y="384774"/>
                  <a:pt x="171594" y="323391"/>
                </a:cubicBezTo>
                <a:cubicBezTo>
                  <a:pt x="139315" y="262008"/>
                  <a:pt x="85340" y="182633"/>
                  <a:pt x="57294" y="136066"/>
                </a:cubicBezTo>
                <a:cubicBezTo>
                  <a:pt x="29248" y="89499"/>
                  <a:pt x="-12027" y="-27447"/>
                  <a:pt x="3319" y="58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 1326">
            <a:extLst>
              <a:ext uri="{FF2B5EF4-FFF2-40B4-BE49-F238E27FC236}">
                <a16:creationId xmlns:a16="http://schemas.microsoft.com/office/drawing/2014/main" id="{951B37FA-D5BA-A2B6-62B6-A572B04934E3}"/>
              </a:ext>
            </a:extLst>
          </p:cNvPr>
          <p:cNvSpPr/>
          <p:nvPr/>
        </p:nvSpPr>
        <p:spPr>
          <a:xfrm>
            <a:off x="6269755" y="3343843"/>
            <a:ext cx="391022" cy="592446"/>
          </a:xfrm>
          <a:custGeom>
            <a:avLst/>
            <a:gdLst>
              <a:gd name="connsiteX0" fmla="*/ 181845 w 391022"/>
              <a:gd name="connsiteY0" fmla="*/ 15307 h 592446"/>
              <a:gd name="connsiteX1" fmla="*/ 200895 w 391022"/>
              <a:gd name="connsiteY1" fmla="*/ 88332 h 592446"/>
              <a:gd name="connsiteX2" fmla="*/ 388220 w 391022"/>
              <a:gd name="connsiteY2" fmla="*/ 577282 h 592446"/>
              <a:gd name="connsiteX3" fmla="*/ 318370 w 391022"/>
              <a:gd name="connsiteY3" fmla="*/ 478857 h 592446"/>
              <a:gd name="connsiteX4" fmla="*/ 388220 w 391022"/>
              <a:gd name="connsiteY4" fmla="*/ 589982 h 592446"/>
              <a:gd name="connsiteX5" fmla="*/ 273920 w 391022"/>
              <a:gd name="connsiteY5" fmla="*/ 393132 h 592446"/>
              <a:gd name="connsiteX6" fmla="*/ 223120 w 391022"/>
              <a:gd name="connsiteY6" fmla="*/ 256607 h 592446"/>
              <a:gd name="connsiteX7" fmla="*/ 870 w 391022"/>
              <a:gd name="connsiteY7" fmla="*/ 66107 h 592446"/>
              <a:gd name="connsiteX8" fmla="*/ 315195 w 391022"/>
              <a:gd name="connsiteY8" fmla="*/ 418532 h 592446"/>
              <a:gd name="connsiteX9" fmla="*/ 340595 w 391022"/>
              <a:gd name="connsiteY9" fmla="*/ 466157 h 592446"/>
              <a:gd name="connsiteX10" fmla="*/ 242170 w 391022"/>
              <a:gd name="connsiteY10" fmla="*/ 269307 h 592446"/>
              <a:gd name="connsiteX11" fmla="*/ 181845 w 391022"/>
              <a:gd name="connsiteY11" fmla="*/ 15307 h 592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1022" h="592446">
                <a:moveTo>
                  <a:pt x="181845" y="15307"/>
                </a:moveTo>
                <a:cubicBezTo>
                  <a:pt x="174966" y="-14855"/>
                  <a:pt x="166499" y="-5330"/>
                  <a:pt x="200895" y="88332"/>
                </a:cubicBezTo>
                <a:cubicBezTo>
                  <a:pt x="235291" y="181994"/>
                  <a:pt x="368641" y="512195"/>
                  <a:pt x="388220" y="577282"/>
                </a:cubicBezTo>
                <a:cubicBezTo>
                  <a:pt x="407799" y="642369"/>
                  <a:pt x="318370" y="476740"/>
                  <a:pt x="318370" y="478857"/>
                </a:cubicBezTo>
                <a:cubicBezTo>
                  <a:pt x="318370" y="480974"/>
                  <a:pt x="395628" y="604269"/>
                  <a:pt x="388220" y="589982"/>
                </a:cubicBezTo>
                <a:cubicBezTo>
                  <a:pt x="380812" y="575695"/>
                  <a:pt x="301437" y="448695"/>
                  <a:pt x="273920" y="393132"/>
                </a:cubicBezTo>
                <a:cubicBezTo>
                  <a:pt x="246403" y="337569"/>
                  <a:pt x="268628" y="311111"/>
                  <a:pt x="223120" y="256607"/>
                </a:cubicBezTo>
                <a:cubicBezTo>
                  <a:pt x="177612" y="202103"/>
                  <a:pt x="-14476" y="39120"/>
                  <a:pt x="870" y="66107"/>
                </a:cubicBezTo>
                <a:cubicBezTo>
                  <a:pt x="16216" y="93094"/>
                  <a:pt x="258574" y="351857"/>
                  <a:pt x="315195" y="418532"/>
                </a:cubicBezTo>
                <a:cubicBezTo>
                  <a:pt x="371816" y="485207"/>
                  <a:pt x="352766" y="491028"/>
                  <a:pt x="340595" y="466157"/>
                </a:cubicBezTo>
                <a:cubicBezTo>
                  <a:pt x="328424" y="441286"/>
                  <a:pt x="272333" y="342861"/>
                  <a:pt x="242170" y="269307"/>
                </a:cubicBezTo>
                <a:cubicBezTo>
                  <a:pt x="212008" y="195753"/>
                  <a:pt x="188724" y="45469"/>
                  <a:pt x="181845" y="15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 1327">
            <a:extLst>
              <a:ext uri="{FF2B5EF4-FFF2-40B4-BE49-F238E27FC236}">
                <a16:creationId xmlns:a16="http://schemas.microsoft.com/office/drawing/2014/main" id="{A22DF016-CA0B-1976-B929-9974EA835F2E}"/>
              </a:ext>
            </a:extLst>
          </p:cNvPr>
          <p:cNvSpPr/>
          <p:nvPr/>
        </p:nvSpPr>
        <p:spPr>
          <a:xfrm>
            <a:off x="6553145" y="3917020"/>
            <a:ext cx="149291" cy="1053442"/>
          </a:xfrm>
          <a:custGeom>
            <a:avLst/>
            <a:gdLst>
              <a:gd name="connsiteX0" fmla="*/ 34980 w 149291"/>
              <a:gd name="connsiteY0" fmla="*/ 4105 h 1053442"/>
              <a:gd name="connsiteX1" fmla="*/ 79430 w 149291"/>
              <a:gd name="connsiteY1" fmla="*/ 175555 h 1053442"/>
              <a:gd name="connsiteX2" fmla="*/ 55 w 149291"/>
              <a:gd name="connsiteY2" fmla="*/ 318430 h 1053442"/>
              <a:gd name="connsiteX3" fmla="*/ 66730 w 149291"/>
              <a:gd name="connsiteY3" fmla="*/ 324780 h 1053442"/>
              <a:gd name="connsiteX4" fmla="*/ 57205 w 149291"/>
              <a:gd name="connsiteY4" fmla="*/ 505755 h 1053442"/>
              <a:gd name="connsiteX5" fmla="*/ 98480 w 149291"/>
              <a:gd name="connsiteY5" fmla="*/ 728005 h 1053442"/>
              <a:gd name="connsiteX6" fmla="*/ 85780 w 149291"/>
              <a:gd name="connsiteY6" fmla="*/ 686730 h 1053442"/>
              <a:gd name="connsiteX7" fmla="*/ 76255 w 149291"/>
              <a:gd name="connsiteY7" fmla="*/ 1051855 h 1053442"/>
              <a:gd name="connsiteX8" fmla="*/ 69905 w 149291"/>
              <a:gd name="connsiteY8" fmla="*/ 521630 h 1053442"/>
              <a:gd name="connsiteX9" fmla="*/ 66730 w 149291"/>
              <a:gd name="connsiteY9" fmla="*/ 270805 h 1053442"/>
              <a:gd name="connsiteX10" fmla="*/ 149280 w 149291"/>
              <a:gd name="connsiteY10" fmla="*/ 70780 h 1053442"/>
              <a:gd name="connsiteX11" fmla="*/ 60380 w 149291"/>
              <a:gd name="connsiteY11" fmla="*/ 251755 h 1053442"/>
              <a:gd name="connsiteX12" fmla="*/ 47680 w 149291"/>
              <a:gd name="connsiteY12" fmla="*/ 70780 h 1053442"/>
              <a:gd name="connsiteX13" fmla="*/ 34980 w 149291"/>
              <a:gd name="connsiteY13" fmla="*/ 4105 h 1053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9291" h="1053442">
                <a:moveTo>
                  <a:pt x="34980" y="4105"/>
                </a:moveTo>
                <a:cubicBezTo>
                  <a:pt x="40272" y="21567"/>
                  <a:pt x="85251" y="123168"/>
                  <a:pt x="79430" y="175555"/>
                </a:cubicBezTo>
                <a:cubicBezTo>
                  <a:pt x="73609" y="227942"/>
                  <a:pt x="2172" y="293559"/>
                  <a:pt x="55" y="318430"/>
                </a:cubicBezTo>
                <a:cubicBezTo>
                  <a:pt x="-2062" y="343301"/>
                  <a:pt x="57205" y="293559"/>
                  <a:pt x="66730" y="324780"/>
                </a:cubicBezTo>
                <a:cubicBezTo>
                  <a:pt x="76255" y="356001"/>
                  <a:pt x="51913" y="438551"/>
                  <a:pt x="57205" y="505755"/>
                </a:cubicBezTo>
                <a:cubicBezTo>
                  <a:pt x="62497" y="572959"/>
                  <a:pt x="93718" y="697843"/>
                  <a:pt x="98480" y="728005"/>
                </a:cubicBezTo>
                <a:cubicBezTo>
                  <a:pt x="103243" y="758168"/>
                  <a:pt x="89484" y="632755"/>
                  <a:pt x="85780" y="686730"/>
                </a:cubicBezTo>
                <a:cubicBezTo>
                  <a:pt x="82076" y="740705"/>
                  <a:pt x="78901" y="1079372"/>
                  <a:pt x="76255" y="1051855"/>
                </a:cubicBezTo>
                <a:cubicBezTo>
                  <a:pt x="73609" y="1024338"/>
                  <a:pt x="71493" y="651805"/>
                  <a:pt x="69905" y="521630"/>
                </a:cubicBezTo>
                <a:cubicBezTo>
                  <a:pt x="68318" y="391455"/>
                  <a:pt x="53501" y="345947"/>
                  <a:pt x="66730" y="270805"/>
                </a:cubicBezTo>
                <a:cubicBezTo>
                  <a:pt x="79959" y="195663"/>
                  <a:pt x="150338" y="73955"/>
                  <a:pt x="149280" y="70780"/>
                </a:cubicBezTo>
                <a:cubicBezTo>
                  <a:pt x="148222" y="67605"/>
                  <a:pt x="77313" y="251755"/>
                  <a:pt x="60380" y="251755"/>
                </a:cubicBezTo>
                <a:cubicBezTo>
                  <a:pt x="43447" y="251755"/>
                  <a:pt x="51913" y="113643"/>
                  <a:pt x="47680" y="70780"/>
                </a:cubicBezTo>
                <a:cubicBezTo>
                  <a:pt x="43447" y="27918"/>
                  <a:pt x="29688" y="-13357"/>
                  <a:pt x="34980" y="4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 1328">
            <a:extLst>
              <a:ext uri="{FF2B5EF4-FFF2-40B4-BE49-F238E27FC236}">
                <a16:creationId xmlns:a16="http://schemas.microsoft.com/office/drawing/2014/main" id="{12056C5E-48DF-CA79-0F64-98A8A12FF0E0}"/>
              </a:ext>
            </a:extLst>
          </p:cNvPr>
          <p:cNvSpPr/>
          <p:nvPr/>
        </p:nvSpPr>
        <p:spPr>
          <a:xfrm>
            <a:off x="3669951" y="3965385"/>
            <a:ext cx="457877" cy="428996"/>
          </a:xfrm>
          <a:custGeom>
            <a:avLst/>
            <a:gdLst>
              <a:gd name="connsiteX0" fmla="*/ 349 w 457877"/>
              <a:gd name="connsiteY0" fmla="*/ 190 h 428996"/>
              <a:gd name="connsiteX1" fmla="*/ 263874 w 457877"/>
              <a:gd name="connsiteY1" fmla="*/ 158940 h 428996"/>
              <a:gd name="connsiteX2" fmla="*/ 270224 w 457877"/>
              <a:gd name="connsiteY2" fmla="*/ 152590 h 428996"/>
              <a:gd name="connsiteX3" fmla="*/ 368649 w 457877"/>
              <a:gd name="connsiteY3" fmla="*/ 260540 h 428996"/>
              <a:gd name="connsiteX4" fmla="*/ 365474 w 457877"/>
              <a:gd name="connsiteY4" fmla="*/ 247840 h 428996"/>
              <a:gd name="connsiteX5" fmla="*/ 390874 w 457877"/>
              <a:gd name="connsiteY5" fmla="*/ 295465 h 428996"/>
              <a:gd name="connsiteX6" fmla="*/ 428974 w 457877"/>
              <a:gd name="connsiteY6" fmla="*/ 339915 h 428996"/>
              <a:gd name="connsiteX7" fmla="*/ 457549 w 457877"/>
              <a:gd name="connsiteY7" fmla="*/ 428815 h 428996"/>
              <a:gd name="connsiteX8" fmla="*/ 409924 w 457877"/>
              <a:gd name="connsiteY8" fmla="*/ 314515 h 428996"/>
              <a:gd name="connsiteX9" fmla="*/ 387699 w 457877"/>
              <a:gd name="connsiteY9" fmla="*/ 193865 h 428996"/>
              <a:gd name="connsiteX10" fmla="*/ 406749 w 457877"/>
              <a:gd name="connsiteY10" fmla="*/ 146240 h 428996"/>
              <a:gd name="connsiteX11" fmla="*/ 378174 w 457877"/>
              <a:gd name="connsiteY11" fmla="*/ 171640 h 428996"/>
              <a:gd name="connsiteX12" fmla="*/ 451199 w 457877"/>
              <a:gd name="connsiteY12" fmla="*/ 95440 h 428996"/>
              <a:gd name="connsiteX13" fmla="*/ 365474 w 457877"/>
              <a:gd name="connsiteY13" fmla="*/ 171640 h 428996"/>
              <a:gd name="connsiteX14" fmla="*/ 301974 w 457877"/>
              <a:gd name="connsiteY14" fmla="*/ 143065 h 428996"/>
              <a:gd name="connsiteX15" fmla="*/ 225774 w 457877"/>
              <a:gd name="connsiteY15" fmla="*/ 120840 h 428996"/>
              <a:gd name="connsiteX16" fmla="*/ 394049 w 457877"/>
              <a:gd name="connsiteY16" fmla="*/ 241490 h 428996"/>
              <a:gd name="connsiteX17" fmla="*/ 311499 w 457877"/>
              <a:gd name="connsiteY17" fmla="*/ 171640 h 428996"/>
              <a:gd name="connsiteX18" fmla="*/ 209899 w 457877"/>
              <a:gd name="connsiteY18" fmla="*/ 127190 h 428996"/>
              <a:gd name="connsiteX19" fmla="*/ 349 w 457877"/>
              <a:gd name="connsiteY19" fmla="*/ 190 h 428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57877" h="428996">
                <a:moveTo>
                  <a:pt x="349" y="190"/>
                </a:moveTo>
                <a:cubicBezTo>
                  <a:pt x="9345" y="5482"/>
                  <a:pt x="218895" y="133540"/>
                  <a:pt x="263874" y="158940"/>
                </a:cubicBezTo>
                <a:cubicBezTo>
                  <a:pt x="308853" y="184340"/>
                  <a:pt x="252762" y="135657"/>
                  <a:pt x="270224" y="152590"/>
                </a:cubicBezTo>
                <a:cubicBezTo>
                  <a:pt x="287686" y="169523"/>
                  <a:pt x="352774" y="244665"/>
                  <a:pt x="368649" y="260540"/>
                </a:cubicBezTo>
                <a:cubicBezTo>
                  <a:pt x="384524" y="276415"/>
                  <a:pt x="361770" y="242019"/>
                  <a:pt x="365474" y="247840"/>
                </a:cubicBezTo>
                <a:cubicBezTo>
                  <a:pt x="369178" y="253661"/>
                  <a:pt x="380291" y="280119"/>
                  <a:pt x="390874" y="295465"/>
                </a:cubicBezTo>
                <a:cubicBezTo>
                  <a:pt x="401457" y="310811"/>
                  <a:pt x="417862" y="317690"/>
                  <a:pt x="428974" y="339915"/>
                </a:cubicBezTo>
                <a:cubicBezTo>
                  <a:pt x="440086" y="362140"/>
                  <a:pt x="460724" y="433048"/>
                  <a:pt x="457549" y="428815"/>
                </a:cubicBezTo>
                <a:cubicBezTo>
                  <a:pt x="454374" y="424582"/>
                  <a:pt x="421566" y="353673"/>
                  <a:pt x="409924" y="314515"/>
                </a:cubicBezTo>
                <a:cubicBezTo>
                  <a:pt x="398282" y="275357"/>
                  <a:pt x="388228" y="221911"/>
                  <a:pt x="387699" y="193865"/>
                </a:cubicBezTo>
                <a:cubicBezTo>
                  <a:pt x="387170" y="165819"/>
                  <a:pt x="408336" y="149944"/>
                  <a:pt x="406749" y="146240"/>
                </a:cubicBezTo>
                <a:cubicBezTo>
                  <a:pt x="405162" y="142536"/>
                  <a:pt x="370766" y="180107"/>
                  <a:pt x="378174" y="171640"/>
                </a:cubicBezTo>
                <a:cubicBezTo>
                  <a:pt x="385582" y="163173"/>
                  <a:pt x="453316" y="95440"/>
                  <a:pt x="451199" y="95440"/>
                </a:cubicBezTo>
                <a:cubicBezTo>
                  <a:pt x="449082" y="95440"/>
                  <a:pt x="390345" y="163703"/>
                  <a:pt x="365474" y="171640"/>
                </a:cubicBezTo>
                <a:cubicBezTo>
                  <a:pt x="340603" y="179577"/>
                  <a:pt x="325257" y="151532"/>
                  <a:pt x="301974" y="143065"/>
                </a:cubicBezTo>
                <a:cubicBezTo>
                  <a:pt x="278691" y="134598"/>
                  <a:pt x="210428" y="104436"/>
                  <a:pt x="225774" y="120840"/>
                </a:cubicBezTo>
                <a:cubicBezTo>
                  <a:pt x="241120" y="137244"/>
                  <a:pt x="379761" y="233023"/>
                  <a:pt x="394049" y="241490"/>
                </a:cubicBezTo>
                <a:cubicBezTo>
                  <a:pt x="408337" y="249957"/>
                  <a:pt x="342191" y="190690"/>
                  <a:pt x="311499" y="171640"/>
                </a:cubicBezTo>
                <a:cubicBezTo>
                  <a:pt x="280807" y="152590"/>
                  <a:pt x="261228" y="153119"/>
                  <a:pt x="209899" y="127190"/>
                </a:cubicBezTo>
                <a:cubicBezTo>
                  <a:pt x="158570" y="101261"/>
                  <a:pt x="-8647" y="-5102"/>
                  <a:pt x="349" y="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 1329">
            <a:extLst>
              <a:ext uri="{FF2B5EF4-FFF2-40B4-BE49-F238E27FC236}">
                <a16:creationId xmlns:a16="http://schemas.microsoft.com/office/drawing/2014/main" id="{68B65A52-86EE-8676-3459-6F9AAD24FD52}"/>
              </a:ext>
            </a:extLst>
          </p:cNvPr>
          <p:cNvSpPr/>
          <p:nvPr/>
        </p:nvSpPr>
        <p:spPr>
          <a:xfrm>
            <a:off x="4301414" y="3728694"/>
            <a:ext cx="118186" cy="555086"/>
          </a:xfrm>
          <a:custGeom>
            <a:avLst/>
            <a:gdLst>
              <a:gd name="connsiteX0" fmla="*/ 26111 w 118186"/>
              <a:gd name="connsiteY0" fmla="*/ 40031 h 555086"/>
              <a:gd name="connsiteX1" fmla="*/ 54686 w 118186"/>
              <a:gd name="connsiteY1" fmla="*/ 348006 h 555086"/>
              <a:gd name="connsiteX2" fmla="*/ 711 w 118186"/>
              <a:gd name="connsiteY2" fmla="*/ 449606 h 555086"/>
              <a:gd name="connsiteX3" fmla="*/ 22936 w 118186"/>
              <a:gd name="connsiteY3" fmla="*/ 554381 h 555086"/>
              <a:gd name="connsiteX4" fmla="*/ 10236 w 118186"/>
              <a:gd name="connsiteY4" fmla="*/ 395631 h 555086"/>
              <a:gd name="connsiteX5" fmla="*/ 99136 w 118186"/>
              <a:gd name="connsiteY5" fmla="*/ 195606 h 555086"/>
              <a:gd name="connsiteX6" fmla="*/ 86436 w 118186"/>
              <a:gd name="connsiteY6" fmla="*/ 122581 h 555086"/>
              <a:gd name="connsiteX7" fmla="*/ 118186 w 118186"/>
              <a:gd name="connsiteY7" fmla="*/ 1931 h 555086"/>
              <a:gd name="connsiteX8" fmla="*/ 86436 w 118186"/>
              <a:gd name="connsiteY8" fmla="*/ 227356 h 555086"/>
              <a:gd name="connsiteX9" fmla="*/ 57861 w 118186"/>
              <a:gd name="connsiteY9" fmla="*/ 262281 h 555086"/>
              <a:gd name="connsiteX10" fmla="*/ 26111 w 118186"/>
              <a:gd name="connsiteY10" fmla="*/ 40031 h 55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186" h="555086">
                <a:moveTo>
                  <a:pt x="26111" y="40031"/>
                </a:moveTo>
                <a:cubicBezTo>
                  <a:pt x="25582" y="54319"/>
                  <a:pt x="58919" y="279744"/>
                  <a:pt x="54686" y="348006"/>
                </a:cubicBezTo>
                <a:cubicBezTo>
                  <a:pt x="50453" y="416268"/>
                  <a:pt x="6003" y="415210"/>
                  <a:pt x="711" y="449606"/>
                </a:cubicBezTo>
                <a:cubicBezTo>
                  <a:pt x="-4581" y="484002"/>
                  <a:pt x="21349" y="563377"/>
                  <a:pt x="22936" y="554381"/>
                </a:cubicBezTo>
                <a:cubicBezTo>
                  <a:pt x="24523" y="545385"/>
                  <a:pt x="-2464" y="455427"/>
                  <a:pt x="10236" y="395631"/>
                </a:cubicBezTo>
                <a:cubicBezTo>
                  <a:pt x="22936" y="335835"/>
                  <a:pt x="86436" y="241114"/>
                  <a:pt x="99136" y="195606"/>
                </a:cubicBezTo>
                <a:cubicBezTo>
                  <a:pt x="111836" y="150098"/>
                  <a:pt x="83261" y="154860"/>
                  <a:pt x="86436" y="122581"/>
                </a:cubicBezTo>
                <a:cubicBezTo>
                  <a:pt x="89611" y="90302"/>
                  <a:pt x="118186" y="-15531"/>
                  <a:pt x="118186" y="1931"/>
                </a:cubicBezTo>
                <a:cubicBezTo>
                  <a:pt x="118186" y="19393"/>
                  <a:pt x="96490" y="183964"/>
                  <a:pt x="86436" y="227356"/>
                </a:cubicBezTo>
                <a:cubicBezTo>
                  <a:pt x="76382" y="270748"/>
                  <a:pt x="70032" y="285564"/>
                  <a:pt x="57861" y="262281"/>
                </a:cubicBezTo>
                <a:cubicBezTo>
                  <a:pt x="45690" y="238998"/>
                  <a:pt x="26640" y="25743"/>
                  <a:pt x="26111" y="40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 1330">
            <a:extLst>
              <a:ext uri="{FF2B5EF4-FFF2-40B4-BE49-F238E27FC236}">
                <a16:creationId xmlns:a16="http://schemas.microsoft.com/office/drawing/2014/main" id="{43AB6BCA-FE10-FE35-3A91-9C1A880A3834}"/>
              </a:ext>
            </a:extLst>
          </p:cNvPr>
          <p:cNvSpPr/>
          <p:nvPr/>
        </p:nvSpPr>
        <p:spPr>
          <a:xfrm>
            <a:off x="2553767" y="6603607"/>
            <a:ext cx="338781" cy="1153207"/>
          </a:xfrm>
          <a:custGeom>
            <a:avLst/>
            <a:gdLst>
              <a:gd name="connsiteX0" fmla="*/ 338658 w 338781"/>
              <a:gd name="connsiteY0" fmla="*/ 393 h 1153207"/>
              <a:gd name="connsiteX1" fmla="*/ 5283 w 338781"/>
              <a:gd name="connsiteY1" fmla="*/ 381393 h 1153207"/>
              <a:gd name="connsiteX2" fmla="*/ 125933 w 338781"/>
              <a:gd name="connsiteY2" fmla="*/ 260743 h 1153207"/>
              <a:gd name="connsiteX3" fmla="*/ 14808 w 338781"/>
              <a:gd name="connsiteY3" fmla="*/ 540143 h 1153207"/>
              <a:gd name="connsiteX4" fmla="*/ 40208 w 338781"/>
              <a:gd name="connsiteY4" fmla="*/ 524268 h 1153207"/>
              <a:gd name="connsiteX5" fmla="*/ 11633 w 338781"/>
              <a:gd name="connsiteY5" fmla="*/ 686193 h 1153207"/>
              <a:gd name="connsiteX6" fmla="*/ 2108 w 338781"/>
              <a:gd name="connsiteY6" fmla="*/ 905268 h 1153207"/>
              <a:gd name="connsiteX7" fmla="*/ 17983 w 338781"/>
              <a:gd name="connsiteY7" fmla="*/ 463943 h 1153207"/>
              <a:gd name="connsiteX8" fmla="*/ 21158 w 338781"/>
              <a:gd name="connsiteY8" fmla="*/ 911618 h 1153207"/>
              <a:gd name="connsiteX9" fmla="*/ 138633 w 338781"/>
              <a:gd name="connsiteY9" fmla="*/ 1152918 h 1153207"/>
              <a:gd name="connsiteX10" fmla="*/ 40208 w 338781"/>
              <a:gd name="connsiteY10" fmla="*/ 952893 h 1153207"/>
              <a:gd name="connsiteX11" fmla="*/ 33858 w 338781"/>
              <a:gd name="connsiteY11" fmla="*/ 613168 h 1153207"/>
              <a:gd name="connsiteX12" fmla="*/ 221183 w 338781"/>
              <a:gd name="connsiteY12" fmla="*/ 235343 h 1153207"/>
              <a:gd name="connsiteX13" fmla="*/ 46558 w 338781"/>
              <a:gd name="connsiteY13" fmla="*/ 463943 h 1153207"/>
              <a:gd name="connsiteX14" fmla="*/ 338658 w 338781"/>
              <a:gd name="connsiteY14" fmla="*/ 393 h 1153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8781" h="1153207">
                <a:moveTo>
                  <a:pt x="338658" y="393"/>
                </a:moveTo>
                <a:cubicBezTo>
                  <a:pt x="331779" y="-13365"/>
                  <a:pt x="40737" y="338001"/>
                  <a:pt x="5283" y="381393"/>
                </a:cubicBezTo>
                <a:cubicBezTo>
                  <a:pt x="-30171" y="424785"/>
                  <a:pt x="124345" y="234285"/>
                  <a:pt x="125933" y="260743"/>
                </a:cubicBezTo>
                <a:cubicBezTo>
                  <a:pt x="127520" y="287201"/>
                  <a:pt x="29095" y="496222"/>
                  <a:pt x="14808" y="540143"/>
                </a:cubicBezTo>
                <a:cubicBezTo>
                  <a:pt x="521" y="584064"/>
                  <a:pt x="40737" y="499926"/>
                  <a:pt x="40208" y="524268"/>
                </a:cubicBezTo>
                <a:cubicBezTo>
                  <a:pt x="39679" y="548610"/>
                  <a:pt x="17983" y="622693"/>
                  <a:pt x="11633" y="686193"/>
                </a:cubicBezTo>
                <a:cubicBezTo>
                  <a:pt x="5283" y="749693"/>
                  <a:pt x="1050" y="942310"/>
                  <a:pt x="2108" y="905268"/>
                </a:cubicBezTo>
                <a:cubicBezTo>
                  <a:pt x="3166" y="868226"/>
                  <a:pt x="14808" y="462885"/>
                  <a:pt x="17983" y="463943"/>
                </a:cubicBezTo>
                <a:cubicBezTo>
                  <a:pt x="21158" y="465001"/>
                  <a:pt x="1050" y="796789"/>
                  <a:pt x="21158" y="911618"/>
                </a:cubicBezTo>
                <a:cubicBezTo>
                  <a:pt x="41266" y="1026447"/>
                  <a:pt x="135458" y="1146039"/>
                  <a:pt x="138633" y="1152918"/>
                </a:cubicBezTo>
                <a:cubicBezTo>
                  <a:pt x="141808" y="1159797"/>
                  <a:pt x="57670" y="1042851"/>
                  <a:pt x="40208" y="952893"/>
                </a:cubicBezTo>
                <a:cubicBezTo>
                  <a:pt x="22746" y="862935"/>
                  <a:pt x="3696" y="732760"/>
                  <a:pt x="33858" y="613168"/>
                </a:cubicBezTo>
                <a:cubicBezTo>
                  <a:pt x="64020" y="493576"/>
                  <a:pt x="219066" y="260214"/>
                  <a:pt x="221183" y="235343"/>
                </a:cubicBezTo>
                <a:cubicBezTo>
                  <a:pt x="223300" y="210472"/>
                  <a:pt x="29625" y="500985"/>
                  <a:pt x="46558" y="463943"/>
                </a:cubicBezTo>
                <a:cubicBezTo>
                  <a:pt x="63491" y="426901"/>
                  <a:pt x="345537" y="14151"/>
                  <a:pt x="338658" y="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 1331">
            <a:extLst>
              <a:ext uri="{FF2B5EF4-FFF2-40B4-BE49-F238E27FC236}">
                <a16:creationId xmlns:a16="http://schemas.microsoft.com/office/drawing/2014/main" id="{4B5461E0-F3D0-622F-596A-A3C154AD8A9E}"/>
              </a:ext>
            </a:extLst>
          </p:cNvPr>
          <p:cNvSpPr/>
          <p:nvPr/>
        </p:nvSpPr>
        <p:spPr>
          <a:xfrm>
            <a:off x="2666918" y="6709928"/>
            <a:ext cx="254976" cy="341818"/>
          </a:xfrm>
          <a:custGeom>
            <a:avLst/>
            <a:gdLst>
              <a:gd name="connsiteX0" fmla="*/ 254082 w 254976"/>
              <a:gd name="connsiteY0" fmla="*/ 2022 h 341818"/>
              <a:gd name="connsiteX1" fmla="*/ 130257 w 254976"/>
              <a:gd name="connsiteY1" fmla="*/ 125847 h 341818"/>
              <a:gd name="connsiteX2" fmla="*/ 171532 w 254976"/>
              <a:gd name="connsiteY2" fmla="*/ 87747 h 341818"/>
              <a:gd name="connsiteX3" fmla="*/ 82 w 254976"/>
              <a:gd name="connsiteY3" fmla="*/ 341747 h 341818"/>
              <a:gd name="connsiteX4" fmla="*/ 149307 w 254976"/>
              <a:gd name="connsiteY4" fmla="*/ 113147 h 341818"/>
              <a:gd name="connsiteX5" fmla="*/ 184232 w 254976"/>
              <a:gd name="connsiteY5" fmla="*/ 52822 h 341818"/>
              <a:gd name="connsiteX6" fmla="*/ 254082 w 254976"/>
              <a:gd name="connsiteY6" fmla="*/ 2022 h 341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976" h="341818">
                <a:moveTo>
                  <a:pt x="254082" y="2022"/>
                </a:moveTo>
                <a:cubicBezTo>
                  <a:pt x="245086" y="14193"/>
                  <a:pt x="144015" y="111559"/>
                  <a:pt x="130257" y="125847"/>
                </a:cubicBezTo>
                <a:cubicBezTo>
                  <a:pt x="116499" y="140135"/>
                  <a:pt x="193228" y="51764"/>
                  <a:pt x="171532" y="87747"/>
                </a:cubicBezTo>
                <a:cubicBezTo>
                  <a:pt x="149836" y="123730"/>
                  <a:pt x="3786" y="337514"/>
                  <a:pt x="82" y="341747"/>
                </a:cubicBezTo>
                <a:cubicBezTo>
                  <a:pt x="-3622" y="345980"/>
                  <a:pt x="118615" y="161301"/>
                  <a:pt x="149307" y="113147"/>
                </a:cubicBezTo>
                <a:cubicBezTo>
                  <a:pt x="179999" y="64993"/>
                  <a:pt x="166770" y="69755"/>
                  <a:pt x="184232" y="52822"/>
                </a:cubicBezTo>
                <a:cubicBezTo>
                  <a:pt x="201694" y="35889"/>
                  <a:pt x="263078" y="-10149"/>
                  <a:pt x="254082" y="20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 1332">
            <a:extLst>
              <a:ext uri="{FF2B5EF4-FFF2-40B4-BE49-F238E27FC236}">
                <a16:creationId xmlns:a16="http://schemas.microsoft.com/office/drawing/2014/main" id="{B2843EF4-6371-851D-7056-64FDCEC15C0E}"/>
              </a:ext>
            </a:extLst>
          </p:cNvPr>
          <p:cNvSpPr/>
          <p:nvPr/>
        </p:nvSpPr>
        <p:spPr>
          <a:xfrm>
            <a:off x="2875361" y="6836950"/>
            <a:ext cx="158007" cy="852920"/>
          </a:xfrm>
          <a:custGeom>
            <a:avLst/>
            <a:gdLst>
              <a:gd name="connsiteX0" fmla="*/ 137714 w 158007"/>
              <a:gd name="connsiteY0" fmla="*/ 5175 h 852920"/>
              <a:gd name="connsiteX1" fmla="*/ 1189 w 158007"/>
              <a:gd name="connsiteY1" fmla="*/ 316325 h 852920"/>
              <a:gd name="connsiteX2" fmla="*/ 74214 w 158007"/>
              <a:gd name="connsiteY2" fmla="*/ 151225 h 852920"/>
              <a:gd name="connsiteX3" fmla="*/ 125014 w 158007"/>
              <a:gd name="connsiteY3" fmla="*/ 119475 h 852920"/>
              <a:gd name="connsiteX4" fmla="*/ 147239 w 158007"/>
              <a:gd name="connsiteY4" fmla="*/ 259175 h 852920"/>
              <a:gd name="connsiteX5" fmla="*/ 96439 w 158007"/>
              <a:gd name="connsiteY5" fmla="*/ 398875 h 852920"/>
              <a:gd name="connsiteX6" fmla="*/ 156764 w 158007"/>
              <a:gd name="connsiteY6" fmla="*/ 357600 h 852920"/>
              <a:gd name="connsiteX7" fmla="*/ 137714 w 158007"/>
              <a:gd name="connsiteY7" fmla="*/ 446500 h 852920"/>
              <a:gd name="connsiteX8" fmla="*/ 144064 w 158007"/>
              <a:gd name="connsiteY8" fmla="*/ 598900 h 852920"/>
              <a:gd name="connsiteX9" fmla="*/ 153589 w 158007"/>
              <a:gd name="connsiteY9" fmla="*/ 563975 h 852920"/>
              <a:gd name="connsiteX10" fmla="*/ 83739 w 158007"/>
              <a:gd name="connsiteY10" fmla="*/ 852900 h 852920"/>
              <a:gd name="connsiteX11" fmla="*/ 134539 w 158007"/>
              <a:gd name="connsiteY11" fmla="*/ 548100 h 852920"/>
              <a:gd name="connsiteX12" fmla="*/ 144064 w 158007"/>
              <a:gd name="connsiteY12" fmla="*/ 309975 h 852920"/>
              <a:gd name="connsiteX13" fmla="*/ 150414 w 158007"/>
              <a:gd name="connsiteY13" fmla="*/ 81375 h 852920"/>
              <a:gd name="connsiteX14" fmla="*/ 112314 w 158007"/>
              <a:gd name="connsiteY14" fmla="*/ 119475 h 852920"/>
              <a:gd name="connsiteX15" fmla="*/ 137714 w 158007"/>
              <a:gd name="connsiteY15" fmla="*/ 5175 h 85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8007" h="852920">
                <a:moveTo>
                  <a:pt x="137714" y="5175"/>
                </a:moveTo>
                <a:cubicBezTo>
                  <a:pt x="119193" y="37983"/>
                  <a:pt x="11772" y="291983"/>
                  <a:pt x="1189" y="316325"/>
                </a:cubicBezTo>
                <a:cubicBezTo>
                  <a:pt x="-9394" y="340667"/>
                  <a:pt x="53577" y="184033"/>
                  <a:pt x="74214" y="151225"/>
                </a:cubicBezTo>
                <a:cubicBezTo>
                  <a:pt x="94851" y="118417"/>
                  <a:pt x="112843" y="101483"/>
                  <a:pt x="125014" y="119475"/>
                </a:cubicBezTo>
                <a:cubicBezTo>
                  <a:pt x="137185" y="137467"/>
                  <a:pt x="152001" y="212608"/>
                  <a:pt x="147239" y="259175"/>
                </a:cubicBezTo>
                <a:cubicBezTo>
                  <a:pt x="142477" y="305742"/>
                  <a:pt x="94852" y="382471"/>
                  <a:pt x="96439" y="398875"/>
                </a:cubicBezTo>
                <a:cubicBezTo>
                  <a:pt x="98026" y="415279"/>
                  <a:pt x="149885" y="349662"/>
                  <a:pt x="156764" y="357600"/>
                </a:cubicBezTo>
                <a:cubicBezTo>
                  <a:pt x="163643" y="365538"/>
                  <a:pt x="139831" y="406283"/>
                  <a:pt x="137714" y="446500"/>
                </a:cubicBezTo>
                <a:cubicBezTo>
                  <a:pt x="135597" y="486717"/>
                  <a:pt x="141418" y="579321"/>
                  <a:pt x="144064" y="598900"/>
                </a:cubicBezTo>
                <a:cubicBezTo>
                  <a:pt x="146710" y="618479"/>
                  <a:pt x="163643" y="521642"/>
                  <a:pt x="153589" y="563975"/>
                </a:cubicBezTo>
                <a:cubicBezTo>
                  <a:pt x="143535" y="606308"/>
                  <a:pt x="86914" y="855546"/>
                  <a:pt x="83739" y="852900"/>
                </a:cubicBezTo>
                <a:cubicBezTo>
                  <a:pt x="80564" y="850254"/>
                  <a:pt x="124485" y="638588"/>
                  <a:pt x="134539" y="548100"/>
                </a:cubicBezTo>
                <a:cubicBezTo>
                  <a:pt x="144593" y="457612"/>
                  <a:pt x="141418" y="387762"/>
                  <a:pt x="144064" y="309975"/>
                </a:cubicBezTo>
                <a:cubicBezTo>
                  <a:pt x="146710" y="232188"/>
                  <a:pt x="155706" y="113125"/>
                  <a:pt x="150414" y="81375"/>
                </a:cubicBezTo>
                <a:cubicBezTo>
                  <a:pt x="145122" y="49625"/>
                  <a:pt x="111785" y="133233"/>
                  <a:pt x="112314" y="119475"/>
                </a:cubicBezTo>
                <a:cubicBezTo>
                  <a:pt x="112843" y="105717"/>
                  <a:pt x="156235" y="-27633"/>
                  <a:pt x="137714" y="5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 1333">
            <a:extLst>
              <a:ext uri="{FF2B5EF4-FFF2-40B4-BE49-F238E27FC236}">
                <a16:creationId xmlns:a16="http://schemas.microsoft.com/office/drawing/2014/main" id="{1307C48B-0208-4E1A-8772-0184AB3E9CD0}"/>
              </a:ext>
            </a:extLst>
          </p:cNvPr>
          <p:cNvSpPr/>
          <p:nvPr/>
        </p:nvSpPr>
        <p:spPr>
          <a:xfrm>
            <a:off x="2324091" y="7623162"/>
            <a:ext cx="696207" cy="252209"/>
          </a:xfrm>
          <a:custGeom>
            <a:avLst/>
            <a:gdLst>
              <a:gd name="connsiteX0" fmla="*/ 695334 w 696207"/>
              <a:gd name="connsiteY0" fmla="*/ 12713 h 252209"/>
              <a:gd name="connsiteX1" fmla="*/ 571509 w 696207"/>
              <a:gd name="connsiteY1" fmla="*/ 85738 h 252209"/>
              <a:gd name="connsiteX2" fmla="*/ 184159 w 696207"/>
              <a:gd name="connsiteY2" fmla="*/ 13 h 252209"/>
              <a:gd name="connsiteX3" fmla="*/ 457209 w 696207"/>
              <a:gd name="connsiteY3" fmla="*/ 79388 h 252209"/>
              <a:gd name="connsiteX4" fmla="*/ 584209 w 696207"/>
              <a:gd name="connsiteY4" fmla="*/ 123838 h 252209"/>
              <a:gd name="connsiteX5" fmla="*/ 428634 w 696207"/>
              <a:gd name="connsiteY5" fmla="*/ 149238 h 252209"/>
              <a:gd name="connsiteX6" fmla="*/ 9 w 696207"/>
              <a:gd name="connsiteY6" fmla="*/ 184163 h 252209"/>
              <a:gd name="connsiteX7" fmla="*/ 415934 w 696207"/>
              <a:gd name="connsiteY7" fmla="*/ 174638 h 252209"/>
              <a:gd name="connsiteX8" fmla="*/ 498484 w 696207"/>
              <a:gd name="connsiteY8" fmla="*/ 177813 h 252209"/>
              <a:gd name="connsiteX9" fmla="*/ 219084 w 696207"/>
              <a:gd name="connsiteY9" fmla="*/ 250838 h 252209"/>
              <a:gd name="connsiteX10" fmla="*/ 568334 w 696207"/>
              <a:gd name="connsiteY10" fmla="*/ 104788 h 252209"/>
              <a:gd name="connsiteX11" fmla="*/ 523884 w 696207"/>
              <a:gd name="connsiteY11" fmla="*/ 73038 h 252209"/>
              <a:gd name="connsiteX12" fmla="*/ 695334 w 696207"/>
              <a:gd name="connsiteY12" fmla="*/ 12713 h 252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6207" h="252209">
                <a:moveTo>
                  <a:pt x="695334" y="12713"/>
                </a:moveTo>
                <a:cubicBezTo>
                  <a:pt x="703271" y="14830"/>
                  <a:pt x="656705" y="87855"/>
                  <a:pt x="571509" y="85738"/>
                </a:cubicBezTo>
                <a:cubicBezTo>
                  <a:pt x="486313" y="83621"/>
                  <a:pt x="203209" y="1071"/>
                  <a:pt x="184159" y="13"/>
                </a:cubicBezTo>
                <a:cubicBezTo>
                  <a:pt x="165109" y="-1045"/>
                  <a:pt x="390534" y="58751"/>
                  <a:pt x="457209" y="79388"/>
                </a:cubicBezTo>
                <a:cubicBezTo>
                  <a:pt x="523884" y="100025"/>
                  <a:pt x="588971" y="112196"/>
                  <a:pt x="584209" y="123838"/>
                </a:cubicBezTo>
                <a:cubicBezTo>
                  <a:pt x="579447" y="135480"/>
                  <a:pt x="526001" y="139184"/>
                  <a:pt x="428634" y="149238"/>
                </a:cubicBezTo>
                <a:cubicBezTo>
                  <a:pt x="331267" y="159292"/>
                  <a:pt x="2126" y="179930"/>
                  <a:pt x="9" y="184163"/>
                </a:cubicBezTo>
                <a:cubicBezTo>
                  <a:pt x="-2108" y="188396"/>
                  <a:pt x="332855" y="175696"/>
                  <a:pt x="415934" y="174638"/>
                </a:cubicBezTo>
                <a:cubicBezTo>
                  <a:pt x="499013" y="173580"/>
                  <a:pt x="531292" y="165113"/>
                  <a:pt x="498484" y="177813"/>
                </a:cubicBezTo>
                <a:cubicBezTo>
                  <a:pt x="465676" y="190513"/>
                  <a:pt x="207442" y="263009"/>
                  <a:pt x="219084" y="250838"/>
                </a:cubicBezTo>
                <a:cubicBezTo>
                  <a:pt x="230726" y="238667"/>
                  <a:pt x="517534" y="134421"/>
                  <a:pt x="568334" y="104788"/>
                </a:cubicBezTo>
                <a:cubicBezTo>
                  <a:pt x="619134" y="75155"/>
                  <a:pt x="505363" y="87325"/>
                  <a:pt x="523884" y="73038"/>
                </a:cubicBezTo>
                <a:cubicBezTo>
                  <a:pt x="542405" y="58751"/>
                  <a:pt x="687397" y="10596"/>
                  <a:pt x="695334" y="127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 1334">
            <a:extLst>
              <a:ext uri="{FF2B5EF4-FFF2-40B4-BE49-F238E27FC236}">
                <a16:creationId xmlns:a16="http://schemas.microsoft.com/office/drawing/2014/main" id="{3E81A5F6-7E93-D713-3C56-F53030DC3E50}"/>
              </a:ext>
            </a:extLst>
          </p:cNvPr>
          <p:cNvSpPr/>
          <p:nvPr/>
        </p:nvSpPr>
        <p:spPr>
          <a:xfrm>
            <a:off x="3060518" y="6882590"/>
            <a:ext cx="125295" cy="1337532"/>
          </a:xfrm>
          <a:custGeom>
            <a:avLst/>
            <a:gdLst>
              <a:gd name="connsiteX0" fmla="*/ 44632 w 125295"/>
              <a:gd name="connsiteY0" fmla="*/ 57960 h 1337532"/>
              <a:gd name="connsiteX1" fmla="*/ 63682 w 125295"/>
              <a:gd name="connsiteY1" fmla="*/ 124635 h 1337532"/>
              <a:gd name="connsiteX2" fmla="*/ 124007 w 125295"/>
              <a:gd name="connsiteY2" fmla="*/ 1337485 h 1337532"/>
              <a:gd name="connsiteX3" fmla="*/ 182 w 125295"/>
              <a:gd name="connsiteY3" fmla="*/ 175435 h 1337532"/>
              <a:gd name="connsiteX4" fmla="*/ 95432 w 125295"/>
              <a:gd name="connsiteY4" fmla="*/ 1102535 h 1337532"/>
              <a:gd name="connsiteX5" fmla="*/ 60507 w 125295"/>
              <a:gd name="connsiteY5" fmla="*/ 289735 h 1337532"/>
              <a:gd name="connsiteX6" fmla="*/ 44632 w 125295"/>
              <a:gd name="connsiteY6" fmla="*/ 57960 h 1337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295" h="1337532">
                <a:moveTo>
                  <a:pt x="44632" y="57960"/>
                </a:moveTo>
                <a:cubicBezTo>
                  <a:pt x="45161" y="30443"/>
                  <a:pt x="50453" y="-88619"/>
                  <a:pt x="63682" y="124635"/>
                </a:cubicBezTo>
                <a:cubicBezTo>
                  <a:pt x="76911" y="337889"/>
                  <a:pt x="134590" y="1329018"/>
                  <a:pt x="124007" y="1337485"/>
                </a:cubicBezTo>
                <a:cubicBezTo>
                  <a:pt x="113424" y="1345952"/>
                  <a:pt x="4944" y="214593"/>
                  <a:pt x="182" y="175435"/>
                </a:cubicBezTo>
                <a:cubicBezTo>
                  <a:pt x="-4581" y="136277"/>
                  <a:pt x="85378" y="1083485"/>
                  <a:pt x="95432" y="1102535"/>
                </a:cubicBezTo>
                <a:cubicBezTo>
                  <a:pt x="105486" y="1121585"/>
                  <a:pt x="68974" y="465947"/>
                  <a:pt x="60507" y="289735"/>
                </a:cubicBezTo>
                <a:cubicBezTo>
                  <a:pt x="52040" y="113523"/>
                  <a:pt x="44103" y="85477"/>
                  <a:pt x="44632" y="579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 1335">
            <a:extLst>
              <a:ext uri="{FF2B5EF4-FFF2-40B4-BE49-F238E27FC236}">
                <a16:creationId xmlns:a16="http://schemas.microsoft.com/office/drawing/2014/main" id="{0E345DBA-B493-7248-B489-6C3F720814DE}"/>
              </a:ext>
            </a:extLst>
          </p:cNvPr>
          <p:cNvSpPr/>
          <p:nvPr/>
        </p:nvSpPr>
        <p:spPr>
          <a:xfrm>
            <a:off x="2596617" y="7695253"/>
            <a:ext cx="492939" cy="418568"/>
          </a:xfrm>
          <a:custGeom>
            <a:avLst/>
            <a:gdLst>
              <a:gd name="connsiteX0" fmla="*/ 492658 w 492939"/>
              <a:gd name="connsiteY0" fmla="*/ 947 h 418568"/>
              <a:gd name="connsiteX1" fmla="*/ 175158 w 492939"/>
              <a:gd name="connsiteY1" fmla="*/ 261297 h 418568"/>
              <a:gd name="connsiteX2" fmla="*/ 200558 w 492939"/>
              <a:gd name="connsiteY2" fmla="*/ 270822 h 418568"/>
              <a:gd name="connsiteX3" fmla="*/ 533 w 492939"/>
              <a:gd name="connsiteY3" fmla="*/ 416872 h 418568"/>
              <a:gd name="connsiteX4" fmla="*/ 270408 w 492939"/>
              <a:gd name="connsiteY4" fmla="*/ 159697 h 418568"/>
              <a:gd name="connsiteX5" fmla="*/ 232308 w 492939"/>
              <a:gd name="connsiteY5" fmla="*/ 172397 h 418568"/>
              <a:gd name="connsiteX6" fmla="*/ 492658 w 492939"/>
              <a:gd name="connsiteY6" fmla="*/ 947 h 418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2939" h="418568">
                <a:moveTo>
                  <a:pt x="492658" y="947"/>
                </a:moveTo>
                <a:cubicBezTo>
                  <a:pt x="483133" y="15764"/>
                  <a:pt x="223841" y="216318"/>
                  <a:pt x="175158" y="261297"/>
                </a:cubicBezTo>
                <a:cubicBezTo>
                  <a:pt x="126475" y="306276"/>
                  <a:pt x="229662" y="244893"/>
                  <a:pt x="200558" y="270822"/>
                </a:cubicBezTo>
                <a:cubicBezTo>
                  <a:pt x="171454" y="296751"/>
                  <a:pt x="-11109" y="435393"/>
                  <a:pt x="533" y="416872"/>
                </a:cubicBezTo>
                <a:cubicBezTo>
                  <a:pt x="12175" y="398351"/>
                  <a:pt x="231779" y="200443"/>
                  <a:pt x="270408" y="159697"/>
                </a:cubicBezTo>
                <a:cubicBezTo>
                  <a:pt x="309037" y="118951"/>
                  <a:pt x="197912" y="195151"/>
                  <a:pt x="232308" y="172397"/>
                </a:cubicBezTo>
                <a:cubicBezTo>
                  <a:pt x="266704" y="149643"/>
                  <a:pt x="502183" y="-13870"/>
                  <a:pt x="492658" y="9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 1336">
            <a:extLst>
              <a:ext uri="{FF2B5EF4-FFF2-40B4-BE49-F238E27FC236}">
                <a16:creationId xmlns:a16="http://schemas.microsoft.com/office/drawing/2014/main" id="{D32F1646-405A-84F7-6C1A-4C11D7B21B22}"/>
              </a:ext>
            </a:extLst>
          </p:cNvPr>
          <p:cNvSpPr/>
          <p:nvPr/>
        </p:nvSpPr>
        <p:spPr>
          <a:xfrm>
            <a:off x="2228787" y="7848363"/>
            <a:ext cx="819220" cy="578225"/>
          </a:xfrm>
          <a:custGeom>
            <a:avLst/>
            <a:gdLst>
              <a:gd name="connsiteX0" fmla="*/ 819213 w 819220"/>
              <a:gd name="connsiteY0" fmla="*/ 237 h 578225"/>
              <a:gd name="connsiteX1" fmla="*/ 250888 w 819220"/>
              <a:gd name="connsiteY1" fmla="*/ 463787 h 578225"/>
              <a:gd name="connsiteX2" fmla="*/ 301688 w 819220"/>
              <a:gd name="connsiteY2" fmla="*/ 416162 h 578225"/>
              <a:gd name="connsiteX3" fmla="*/ 63 w 819220"/>
              <a:gd name="connsiteY3" fmla="*/ 578087 h 578225"/>
              <a:gd name="connsiteX4" fmla="*/ 330263 w 819220"/>
              <a:gd name="connsiteY4" fmla="*/ 384412 h 578225"/>
              <a:gd name="connsiteX5" fmla="*/ 263588 w 819220"/>
              <a:gd name="connsiteY5" fmla="*/ 400287 h 578225"/>
              <a:gd name="connsiteX6" fmla="*/ 819213 w 819220"/>
              <a:gd name="connsiteY6" fmla="*/ 237 h 578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9220" h="578225">
                <a:moveTo>
                  <a:pt x="819213" y="237"/>
                </a:moveTo>
                <a:cubicBezTo>
                  <a:pt x="817096" y="10820"/>
                  <a:pt x="337142" y="394466"/>
                  <a:pt x="250888" y="463787"/>
                </a:cubicBezTo>
                <a:cubicBezTo>
                  <a:pt x="164634" y="533108"/>
                  <a:pt x="343492" y="397112"/>
                  <a:pt x="301688" y="416162"/>
                </a:cubicBezTo>
                <a:cubicBezTo>
                  <a:pt x="259884" y="435212"/>
                  <a:pt x="-4700" y="583379"/>
                  <a:pt x="63" y="578087"/>
                </a:cubicBezTo>
                <a:cubicBezTo>
                  <a:pt x="4825" y="572795"/>
                  <a:pt x="286342" y="414045"/>
                  <a:pt x="330263" y="384412"/>
                </a:cubicBezTo>
                <a:cubicBezTo>
                  <a:pt x="374184" y="354779"/>
                  <a:pt x="184213" y="464316"/>
                  <a:pt x="263588" y="400287"/>
                </a:cubicBezTo>
                <a:cubicBezTo>
                  <a:pt x="342963" y="336258"/>
                  <a:pt x="821330" y="-10346"/>
                  <a:pt x="819213" y="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 1337">
            <a:extLst>
              <a:ext uri="{FF2B5EF4-FFF2-40B4-BE49-F238E27FC236}">
                <a16:creationId xmlns:a16="http://schemas.microsoft.com/office/drawing/2014/main" id="{88F7DCE6-D907-A5F5-752A-AB02EEB59B41}"/>
              </a:ext>
            </a:extLst>
          </p:cNvPr>
          <p:cNvSpPr/>
          <p:nvPr/>
        </p:nvSpPr>
        <p:spPr>
          <a:xfrm>
            <a:off x="2202048" y="7696465"/>
            <a:ext cx="833274" cy="632266"/>
          </a:xfrm>
          <a:custGeom>
            <a:avLst/>
            <a:gdLst>
              <a:gd name="connsiteX0" fmla="*/ 823727 w 833274"/>
              <a:gd name="connsiteY0" fmla="*/ 9260 h 632266"/>
              <a:gd name="connsiteX1" fmla="*/ 207777 w 833274"/>
              <a:gd name="connsiteY1" fmla="*/ 523610 h 632266"/>
              <a:gd name="connsiteX2" fmla="*/ 1402 w 833274"/>
              <a:gd name="connsiteY2" fmla="*/ 631560 h 632266"/>
              <a:gd name="connsiteX3" fmla="*/ 115702 w 833274"/>
              <a:gd name="connsiteY3" fmla="*/ 571235 h 632266"/>
              <a:gd name="connsiteX4" fmla="*/ 87127 w 833274"/>
              <a:gd name="connsiteY4" fmla="*/ 590285 h 632266"/>
              <a:gd name="connsiteX5" fmla="*/ 579252 w 833274"/>
              <a:gd name="connsiteY5" fmla="*/ 266435 h 632266"/>
              <a:gd name="connsiteX6" fmla="*/ 499877 w 833274"/>
              <a:gd name="connsiteY6" fmla="*/ 301360 h 632266"/>
              <a:gd name="connsiteX7" fmla="*/ 738002 w 833274"/>
              <a:gd name="connsiteY7" fmla="*/ 66410 h 632266"/>
              <a:gd name="connsiteX8" fmla="*/ 591952 w 833274"/>
              <a:gd name="connsiteY8" fmla="*/ 180710 h 632266"/>
              <a:gd name="connsiteX9" fmla="*/ 823727 w 833274"/>
              <a:gd name="connsiteY9" fmla="*/ 9260 h 632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3274" h="632266">
                <a:moveTo>
                  <a:pt x="823727" y="9260"/>
                </a:moveTo>
                <a:cubicBezTo>
                  <a:pt x="759698" y="66410"/>
                  <a:pt x="344831" y="419893"/>
                  <a:pt x="207777" y="523610"/>
                </a:cubicBezTo>
                <a:cubicBezTo>
                  <a:pt x="70723" y="627327"/>
                  <a:pt x="16748" y="623623"/>
                  <a:pt x="1402" y="631560"/>
                </a:cubicBezTo>
                <a:cubicBezTo>
                  <a:pt x="-13944" y="639497"/>
                  <a:pt x="101414" y="578114"/>
                  <a:pt x="115702" y="571235"/>
                </a:cubicBezTo>
                <a:cubicBezTo>
                  <a:pt x="129989" y="564356"/>
                  <a:pt x="87127" y="590285"/>
                  <a:pt x="87127" y="590285"/>
                </a:cubicBezTo>
                <a:lnTo>
                  <a:pt x="579252" y="266435"/>
                </a:lnTo>
                <a:cubicBezTo>
                  <a:pt x="648044" y="218281"/>
                  <a:pt x="473419" y="334698"/>
                  <a:pt x="499877" y="301360"/>
                </a:cubicBezTo>
                <a:cubicBezTo>
                  <a:pt x="526335" y="268023"/>
                  <a:pt x="722656" y="86518"/>
                  <a:pt x="738002" y="66410"/>
                </a:cubicBezTo>
                <a:cubicBezTo>
                  <a:pt x="753348" y="46302"/>
                  <a:pt x="574489" y="183356"/>
                  <a:pt x="591952" y="180710"/>
                </a:cubicBezTo>
                <a:cubicBezTo>
                  <a:pt x="609415" y="178064"/>
                  <a:pt x="887756" y="-47890"/>
                  <a:pt x="823727" y="9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 1338">
            <a:extLst>
              <a:ext uri="{FF2B5EF4-FFF2-40B4-BE49-F238E27FC236}">
                <a16:creationId xmlns:a16="http://schemas.microsoft.com/office/drawing/2014/main" id="{990F5F56-6CC5-806E-AA4A-FA52E3C9D6C4}"/>
              </a:ext>
            </a:extLst>
          </p:cNvPr>
          <p:cNvSpPr/>
          <p:nvPr/>
        </p:nvSpPr>
        <p:spPr>
          <a:xfrm>
            <a:off x="3625605" y="7673776"/>
            <a:ext cx="1126210" cy="251603"/>
          </a:xfrm>
          <a:custGeom>
            <a:avLst/>
            <a:gdLst>
              <a:gd name="connsiteX0" fmla="*/ 105020 w 1126210"/>
              <a:gd name="connsiteY0" fmla="*/ 25599 h 251603"/>
              <a:gd name="connsiteX1" fmla="*/ 743195 w 1126210"/>
              <a:gd name="connsiteY1" fmla="*/ 190699 h 251603"/>
              <a:gd name="connsiteX2" fmla="*/ 600320 w 1126210"/>
              <a:gd name="connsiteY2" fmla="*/ 231974 h 251603"/>
              <a:gd name="connsiteX3" fmla="*/ 1121020 w 1126210"/>
              <a:gd name="connsiteY3" fmla="*/ 206574 h 251603"/>
              <a:gd name="connsiteX4" fmla="*/ 851145 w 1126210"/>
              <a:gd name="connsiteY4" fmla="*/ 222449 h 251603"/>
              <a:gd name="connsiteX5" fmla="*/ 581270 w 1126210"/>
              <a:gd name="connsiteY5" fmla="*/ 251024 h 251603"/>
              <a:gd name="connsiteX6" fmla="*/ 1022595 w 1126210"/>
              <a:gd name="connsiteY6" fmla="*/ 193874 h 251603"/>
              <a:gd name="connsiteX7" fmla="*/ 606670 w 1126210"/>
              <a:gd name="connsiteY7" fmla="*/ 136724 h 251603"/>
              <a:gd name="connsiteX8" fmla="*/ 1060695 w 1126210"/>
              <a:gd name="connsiteY8" fmla="*/ 203399 h 251603"/>
              <a:gd name="connsiteX9" fmla="*/ 676520 w 1126210"/>
              <a:gd name="connsiteY9" fmla="*/ 165299 h 251603"/>
              <a:gd name="connsiteX10" fmla="*/ 314570 w 1126210"/>
              <a:gd name="connsiteY10" fmla="*/ 199 h 251603"/>
              <a:gd name="connsiteX11" fmla="*/ 524120 w 1126210"/>
              <a:gd name="connsiteY11" fmla="*/ 130374 h 251603"/>
              <a:gd name="connsiteX12" fmla="*/ 247895 w 1126210"/>
              <a:gd name="connsiteY12" fmla="*/ 76399 h 251603"/>
              <a:gd name="connsiteX13" fmla="*/ 16120 w 1126210"/>
              <a:gd name="connsiteY13" fmla="*/ 31949 h 251603"/>
              <a:gd name="connsiteX14" fmla="*/ 105020 w 1126210"/>
              <a:gd name="connsiteY14" fmla="*/ 25599 h 251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26210" h="251603">
                <a:moveTo>
                  <a:pt x="105020" y="25599"/>
                </a:moveTo>
                <a:cubicBezTo>
                  <a:pt x="226199" y="52057"/>
                  <a:pt x="660645" y="156303"/>
                  <a:pt x="743195" y="190699"/>
                </a:cubicBezTo>
                <a:cubicBezTo>
                  <a:pt x="825745" y="225095"/>
                  <a:pt x="600320" y="231974"/>
                  <a:pt x="600320" y="231974"/>
                </a:cubicBezTo>
                <a:lnTo>
                  <a:pt x="1121020" y="206574"/>
                </a:lnTo>
                <a:cubicBezTo>
                  <a:pt x="1162824" y="204987"/>
                  <a:pt x="941103" y="215041"/>
                  <a:pt x="851145" y="222449"/>
                </a:cubicBezTo>
                <a:cubicBezTo>
                  <a:pt x="761187" y="229857"/>
                  <a:pt x="552695" y="255786"/>
                  <a:pt x="581270" y="251024"/>
                </a:cubicBezTo>
                <a:cubicBezTo>
                  <a:pt x="609845" y="246262"/>
                  <a:pt x="1018362" y="212924"/>
                  <a:pt x="1022595" y="193874"/>
                </a:cubicBezTo>
                <a:cubicBezTo>
                  <a:pt x="1026828" y="174824"/>
                  <a:pt x="600320" y="135137"/>
                  <a:pt x="606670" y="136724"/>
                </a:cubicBezTo>
                <a:cubicBezTo>
                  <a:pt x="613020" y="138312"/>
                  <a:pt x="1049053" y="198637"/>
                  <a:pt x="1060695" y="203399"/>
                </a:cubicBezTo>
                <a:cubicBezTo>
                  <a:pt x="1072337" y="208161"/>
                  <a:pt x="800874" y="199166"/>
                  <a:pt x="676520" y="165299"/>
                </a:cubicBezTo>
                <a:cubicBezTo>
                  <a:pt x="552166" y="131432"/>
                  <a:pt x="339970" y="6020"/>
                  <a:pt x="314570" y="199"/>
                </a:cubicBezTo>
                <a:cubicBezTo>
                  <a:pt x="289170" y="-5622"/>
                  <a:pt x="535232" y="117674"/>
                  <a:pt x="524120" y="130374"/>
                </a:cubicBezTo>
                <a:cubicBezTo>
                  <a:pt x="513008" y="143074"/>
                  <a:pt x="247895" y="76399"/>
                  <a:pt x="247895" y="76399"/>
                </a:cubicBezTo>
                <a:cubicBezTo>
                  <a:pt x="163228" y="59995"/>
                  <a:pt x="43637" y="39357"/>
                  <a:pt x="16120" y="31949"/>
                </a:cubicBezTo>
                <a:cubicBezTo>
                  <a:pt x="-11397" y="24541"/>
                  <a:pt x="-16159" y="-859"/>
                  <a:pt x="105020" y="255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 1339">
            <a:extLst>
              <a:ext uri="{FF2B5EF4-FFF2-40B4-BE49-F238E27FC236}">
                <a16:creationId xmlns:a16="http://schemas.microsoft.com/office/drawing/2014/main" id="{65CC34D3-14C6-8100-1CB5-A9109E01340F}"/>
              </a:ext>
            </a:extLst>
          </p:cNvPr>
          <p:cNvSpPr/>
          <p:nvPr/>
        </p:nvSpPr>
        <p:spPr>
          <a:xfrm>
            <a:off x="3651167" y="7884557"/>
            <a:ext cx="254269" cy="621209"/>
          </a:xfrm>
          <a:custGeom>
            <a:avLst/>
            <a:gdLst>
              <a:gd name="connsiteX0" fmla="*/ 6433 w 254269"/>
              <a:gd name="connsiteY0" fmla="*/ 2143 h 621209"/>
              <a:gd name="connsiteX1" fmla="*/ 9608 w 254269"/>
              <a:gd name="connsiteY1" fmla="*/ 176768 h 621209"/>
              <a:gd name="connsiteX2" fmla="*/ 47708 w 254269"/>
              <a:gd name="connsiteY2" fmla="*/ 221218 h 621209"/>
              <a:gd name="connsiteX3" fmla="*/ 60408 w 254269"/>
              <a:gd name="connsiteY3" fmla="*/ 208518 h 621209"/>
              <a:gd name="connsiteX4" fmla="*/ 244558 w 254269"/>
              <a:gd name="connsiteY4" fmla="*/ 611743 h 621209"/>
              <a:gd name="connsiteX5" fmla="*/ 209633 w 254269"/>
              <a:gd name="connsiteY5" fmla="*/ 468868 h 621209"/>
              <a:gd name="connsiteX6" fmla="*/ 47708 w 254269"/>
              <a:gd name="connsiteY6" fmla="*/ 189468 h 621209"/>
              <a:gd name="connsiteX7" fmla="*/ 3258 w 254269"/>
              <a:gd name="connsiteY7" fmla="*/ 87868 h 621209"/>
              <a:gd name="connsiteX8" fmla="*/ 6433 w 254269"/>
              <a:gd name="connsiteY8" fmla="*/ 2143 h 621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4269" h="621209">
                <a:moveTo>
                  <a:pt x="6433" y="2143"/>
                </a:moveTo>
                <a:cubicBezTo>
                  <a:pt x="7491" y="16960"/>
                  <a:pt x="2729" y="140256"/>
                  <a:pt x="9608" y="176768"/>
                </a:cubicBezTo>
                <a:cubicBezTo>
                  <a:pt x="16487" y="213280"/>
                  <a:pt x="39241" y="215926"/>
                  <a:pt x="47708" y="221218"/>
                </a:cubicBezTo>
                <a:cubicBezTo>
                  <a:pt x="56175" y="226510"/>
                  <a:pt x="27600" y="143431"/>
                  <a:pt x="60408" y="208518"/>
                </a:cubicBezTo>
                <a:cubicBezTo>
                  <a:pt x="93216" y="273606"/>
                  <a:pt x="219687" y="568351"/>
                  <a:pt x="244558" y="611743"/>
                </a:cubicBezTo>
                <a:cubicBezTo>
                  <a:pt x="269429" y="655135"/>
                  <a:pt x="242441" y="539247"/>
                  <a:pt x="209633" y="468868"/>
                </a:cubicBezTo>
                <a:cubicBezTo>
                  <a:pt x="176825" y="398489"/>
                  <a:pt x="82104" y="252968"/>
                  <a:pt x="47708" y="189468"/>
                </a:cubicBezTo>
                <a:cubicBezTo>
                  <a:pt x="13312" y="125968"/>
                  <a:pt x="11725" y="122793"/>
                  <a:pt x="3258" y="87868"/>
                </a:cubicBezTo>
                <a:cubicBezTo>
                  <a:pt x="-5209" y="52943"/>
                  <a:pt x="5375" y="-12674"/>
                  <a:pt x="6433" y="2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 1340">
            <a:extLst>
              <a:ext uri="{FF2B5EF4-FFF2-40B4-BE49-F238E27FC236}">
                <a16:creationId xmlns:a16="http://schemas.microsoft.com/office/drawing/2014/main" id="{E8EE92AD-5C8A-8527-0296-413805D34B31}"/>
              </a:ext>
            </a:extLst>
          </p:cNvPr>
          <p:cNvSpPr/>
          <p:nvPr/>
        </p:nvSpPr>
        <p:spPr>
          <a:xfrm>
            <a:off x="3158860" y="8117978"/>
            <a:ext cx="656208" cy="1045545"/>
          </a:xfrm>
          <a:custGeom>
            <a:avLst/>
            <a:gdLst>
              <a:gd name="connsiteX0" fmla="*/ 111390 w 656208"/>
              <a:gd name="connsiteY0" fmla="*/ 38597 h 1045545"/>
              <a:gd name="connsiteX1" fmla="*/ 146315 w 656208"/>
              <a:gd name="connsiteY1" fmla="*/ 603747 h 1045545"/>
              <a:gd name="connsiteX2" fmla="*/ 114565 w 656208"/>
              <a:gd name="connsiteY2" fmla="*/ 540247 h 1045545"/>
              <a:gd name="connsiteX3" fmla="*/ 47890 w 656208"/>
              <a:gd name="connsiteY3" fmla="*/ 689472 h 1045545"/>
              <a:gd name="connsiteX4" fmla="*/ 146315 w 656208"/>
              <a:gd name="connsiteY4" fmla="*/ 765672 h 1045545"/>
              <a:gd name="connsiteX5" fmla="*/ 41540 w 656208"/>
              <a:gd name="connsiteY5" fmla="*/ 743447 h 1045545"/>
              <a:gd name="connsiteX6" fmla="*/ 295540 w 656208"/>
              <a:gd name="connsiteY6" fmla="*/ 886322 h 1045545"/>
              <a:gd name="connsiteX7" fmla="*/ 362215 w 656208"/>
              <a:gd name="connsiteY7" fmla="*/ 892672 h 1045545"/>
              <a:gd name="connsiteX8" fmla="*/ 540015 w 656208"/>
              <a:gd name="connsiteY8" fmla="*/ 1045072 h 1045545"/>
              <a:gd name="connsiteX9" fmla="*/ 441590 w 656208"/>
              <a:gd name="connsiteY9" fmla="*/ 940297 h 1045545"/>
              <a:gd name="connsiteX10" fmla="*/ 654315 w 656208"/>
              <a:gd name="connsiteY10" fmla="*/ 933947 h 1045545"/>
              <a:gd name="connsiteX11" fmla="*/ 295540 w 656208"/>
              <a:gd name="connsiteY11" fmla="*/ 873622 h 1045545"/>
              <a:gd name="connsiteX12" fmla="*/ 9790 w 656208"/>
              <a:gd name="connsiteY12" fmla="*/ 610097 h 1045545"/>
              <a:gd name="connsiteX13" fmla="*/ 60590 w 656208"/>
              <a:gd name="connsiteY13" fmla="*/ 194172 h 1045545"/>
              <a:gd name="connsiteX14" fmla="*/ 3440 w 656208"/>
              <a:gd name="connsiteY14" fmla="*/ 514847 h 1045545"/>
              <a:gd name="connsiteX15" fmla="*/ 63765 w 656208"/>
              <a:gd name="connsiteY15" fmla="*/ 676772 h 1045545"/>
              <a:gd name="connsiteX16" fmla="*/ 101865 w 656208"/>
              <a:gd name="connsiteY16" fmla="*/ 314822 h 1045545"/>
              <a:gd name="connsiteX17" fmla="*/ 98690 w 656208"/>
              <a:gd name="connsiteY17" fmla="*/ 571997 h 1045545"/>
              <a:gd name="connsiteX18" fmla="*/ 133615 w 656208"/>
              <a:gd name="connsiteY18" fmla="*/ 422772 h 1045545"/>
              <a:gd name="connsiteX19" fmla="*/ 101865 w 656208"/>
              <a:gd name="connsiteY19" fmla="*/ 92572 h 1045545"/>
              <a:gd name="connsiteX20" fmla="*/ 111390 w 656208"/>
              <a:gd name="connsiteY20" fmla="*/ 38597 h 104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56208" h="1045545">
                <a:moveTo>
                  <a:pt x="111390" y="38597"/>
                </a:moveTo>
                <a:cubicBezTo>
                  <a:pt x="118798" y="123793"/>
                  <a:pt x="145786" y="520139"/>
                  <a:pt x="146315" y="603747"/>
                </a:cubicBezTo>
                <a:cubicBezTo>
                  <a:pt x="146844" y="687355"/>
                  <a:pt x="130969" y="525959"/>
                  <a:pt x="114565" y="540247"/>
                </a:cubicBezTo>
                <a:cubicBezTo>
                  <a:pt x="98161" y="554535"/>
                  <a:pt x="42598" y="651901"/>
                  <a:pt x="47890" y="689472"/>
                </a:cubicBezTo>
                <a:cubicBezTo>
                  <a:pt x="53182" y="727043"/>
                  <a:pt x="147373" y="756676"/>
                  <a:pt x="146315" y="765672"/>
                </a:cubicBezTo>
                <a:cubicBezTo>
                  <a:pt x="145257" y="774668"/>
                  <a:pt x="16669" y="723339"/>
                  <a:pt x="41540" y="743447"/>
                </a:cubicBezTo>
                <a:cubicBezTo>
                  <a:pt x="66411" y="763555"/>
                  <a:pt x="242094" y="861451"/>
                  <a:pt x="295540" y="886322"/>
                </a:cubicBezTo>
                <a:cubicBezTo>
                  <a:pt x="348986" y="911193"/>
                  <a:pt x="321469" y="866214"/>
                  <a:pt x="362215" y="892672"/>
                </a:cubicBezTo>
                <a:cubicBezTo>
                  <a:pt x="402961" y="919130"/>
                  <a:pt x="526786" y="1037135"/>
                  <a:pt x="540015" y="1045072"/>
                </a:cubicBezTo>
                <a:cubicBezTo>
                  <a:pt x="553244" y="1053009"/>
                  <a:pt x="422540" y="958818"/>
                  <a:pt x="441590" y="940297"/>
                </a:cubicBezTo>
                <a:cubicBezTo>
                  <a:pt x="460640" y="921776"/>
                  <a:pt x="678657" y="945059"/>
                  <a:pt x="654315" y="933947"/>
                </a:cubicBezTo>
                <a:cubicBezTo>
                  <a:pt x="629973" y="922835"/>
                  <a:pt x="402961" y="927597"/>
                  <a:pt x="295540" y="873622"/>
                </a:cubicBezTo>
                <a:cubicBezTo>
                  <a:pt x="188119" y="819647"/>
                  <a:pt x="48948" y="723339"/>
                  <a:pt x="9790" y="610097"/>
                </a:cubicBezTo>
                <a:cubicBezTo>
                  <a:pt x="-29368" y="496855"/>
                  <a:pt x="61648" y="210047"/>
                  <a:pt x="60590" y="194172"/>
                </a:cubicBezTo>
                <a:cubicBezTo>
                  <a:pt x="59532" y="178297"/>
                  <a:pt x="2911" y="434414"/>
                  <a:pt x="3440" y="514847"/>
                </a:cubicBezTo>
                <a:cubicBezTo>
                  <a:pt x="3969" y="595280"/>
                  <a:pt x="47361" y="710110"/>
                  <a:pt x="63765" y="676772"/>
                </a:cubicBezTo>
                <a:cubicBezTo>
                  <a:pt x="80169" y="643434"/>
                  <a:pt x="96044" y="332284"/>
                  <a:pt x="101865" y="314822"/>
                </a:cubicBezTo>
                <a:cubicBezTo>
                  <a:pt x="107686" y="297360"/>
                  <a:pt x="93398" y="554005"/>
                  <a:pt x="98690" y="571997"/>
                </a:cubicBezTo>
                <a:cubicBezTo>
                  <a:pt x="103982" y="589989"/>
                  <a:pt x="133086" y="502676"/>
                  <a:pt x="133615" y="422772"/>
                </a:cubicBezTo>
                <a:cubicBezTo>
                  <a:pt x="134144" y="342868"/>
                  <a:pt x="107686" y="158718"/>
                  <a:pt x="101865" y="92572"/>
                </a:cubicBezTo>
                <a:cubicBezTo>
                  <a:pt x="96044" y="26426"/>
                  <a:pt x="103982" y="-46599"/>
                  <a:pt x="111390" y="38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 1341">
            <a:extLst>
              <a:ext uri="{FF2B5EF4-FFF2-40B4-BE49-F238E27FC236}">
                <a16:creationId xmlns:a16="http://schemas.microsoft.com/office/drawing/2014/main" id="{772D3690-4EAF-9DF6-43A6-2D2B1FBE884A}"/>
              </a:ext>
            </a:extLst>
          </p:cNvPr>
          <p:cNvSpPr/>
          <p:nvPr/>
        </p:nvSpPr>
        <p:spPr>
          <a:xfrm>
            <a:off x="3453351" y="7925470"/>
            <a:ext cx="338344" cy="576705"/>
          </a:xfrm>
          <a:custGeom>
            <a:avLst/>
            <a:gdLst>
              <a:gd name="connsiteX0" fmla="*/ 35974 w 338344"/>
              <a:gd name="connsiteY0" fmla="*/ 18380 h 576705"/>
              <a:gd name="connsiteX1" fmla="*/ 67724 w 338344"/>
              <a:gd name="connsiteY1" fmla="*/ 66005 h 576705"/>
              <a:gd name="connsiteX2" fmla="*/ 328074 w 338344"/>
              <a:gd name="connsiteY2" fmla="*/ 564480 h 576705"/>
              <a:gd name="connsiteX3" fmla="*/ 258224 w 338344"/>
              <a:gd name="connsiteY3" fmla="*/ 405730 h 576705"/>
              <a:gd name="connsiteX4" fmla="*/ 1049 w 338344"/>
              <a:gd name="connsiteY4" fmla="*/ 202530 h 576705"/>
              <a:gd name="connsiteX5" fmla="*/ 166149 w 338344"/>
              <a:gd name="connsiteY5" fmla="*/ 313655 h 576705"/>
              <a:gd name="connsiteX6" fmla="*/ 137574 w 338344"/>
              <a:gd name="connsiteY6" fmla="*/ 186655 h 576705"/>
              <a:gd name="connsiteX7" fmla="*/ 35974 w 338344"/>
              <a:gd name="connsiteY7" fmla="*/ 18380 h 57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344" h="576705">
                <a:moveTo>
                  <a:pt x="35974" y="18380"/>
                </a:moveTo>
                <a:cubicBezTo>
                  <a:pt x="24332" y="-1728"/>
                  <a:pt x="19041" y="-25012"/>
                  <a:pt x="67724" y="66005"/>
                </a:cubicBezTo>
                <a:cubicBezTo>
                  <a:pt x="116407" y="157022"/>
                  <a:pt x="296324" y="507859"/>
                  <a:pt x="328074" y="564480"/>
                </a:cubicBezTo>
                <a:cubicBezTo>
                  <a:pt x="359824" y="621101"/>
                  <a:pt x="312728" y="466055"/>
                  <a:pt x="258224" y="405730"/>
                </a:cubicBezTo>
                <a:cubicBezTo>
                  <a:pt x="203720" y="345405"/>
                  <a:pt x="16395" y="217876"/>
                  <a:pt x="1049" y="202530"/>
                </a:cubicBezTo>
                <a:cubicBezTo>
                  <a:pt x="-14297" y="187184"/>
                  <a:pt x="143395" y="316301"/>
                  <a:pt x="166149" y="313655"/>
                </a:cubicBezTo>
                <a:cubicBezTo>
                  <a:pt x="188903" y="311009"/>
                  <a:pt x="157682" y="234809"/>
                  <a:pt x="137574" y="186655"/>
                </a:cubicBezTo>
                <a:cubicBezTo>
                  <a:pt x="117466" y="138501"/>
                  <a:pt x="47616" y="38488"/>
                  <a:pt x="35974" y="18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 1342">
            <a:extLst>
              <a:ext uri="{FF2B5EF4-FFF2-40B4-BE49-F238E27FC236}">
                <a16:creationId xmlns:a16="http://schemas.microsoft.com/office/drawing/2014/main" id="{08FE6BFB-8489-B0AB-6D4A-114C44A84616}"/>
              </a:ext>
            </a:extLst>
          </p:cNvPr>
          <p:cNvSpPr/>
          <p:nvPr/>
        </p:nvSpPr>
        <p:spPr>
          <a:xfrm>
            <a:off x="3263882" y="7324860"/>
            <a:ext cx="154531" cy="575546"/>
          </a:xfrm>
          <a:custGeom>
            <a:avLst/>
            <a:gdLst>
              <a:gd name="connsiteX0" fmla="*/ 6368 w 154531"/>
              <a:gd name="connsiteY0" fmla="*/ 22090 h 575546"/>
              <a:gd name="connsiteX1" fmla="*/ 152418 w 154531"/>
              <a:gd name="connsiteY1" fmla="*/ 568190 h 575546"/>
              <a:gd name="connsiteX2" fmla="*/ 88918 w 154531"/>
              <a:gd name="connsiteY2" fmla="*/ 323715 h 575546"/>
              <a:gd name="connsiteX3" fmla="*/ 31768 w 154531"/>
              <a:gd name="connsiteY3" fmla="*/ 126865 h 575546"/>
              <a:gd name="connsiteX4" fmla="*/ 6368 w 154531"/>
              <a:gd name="connsiteY4" fmla="*/ 22090 h 57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531" h="575546">
                <a:moveTo>
                  <a:pt x="6368" y="22090"/>
                </a:moveTo>
                <a:cubicBezTo>
                  <a:pt x="26476" y="95644"/>
                  <a:pt x="138660" y="517919"/>
                  <a:pt x="152418" y="568190"/>
                </a:cubicBezTo>
                <a:cubicBezTo>
                  <a:pt x="166176" y="618461"/>
                  <a:pt x="109026" y="397269"/>
                  <a:pt x="88918" y="323715"/>
                </a:cubicBezTo>
                <a:cubicBezTo>
                  <a:pt x="68810" y="250161"/>
                  <a:pt x="44468" y="175548"/>
                  <a:pt x="31768" y="126865"/>
                </a:cubicBezTo>
                <a:cubicBezTo>
                  <a:pt x="19068" y="78182"/>
                  <a:pt x="-13740" y="-51464"/>
                  <a:pt x="6368" y="220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 1343">
            <a:extLst>
              <a:ext uri="{FF2B5EF4-FFF2-40B4-BE49-F238E27FC236}">
                <a16:creationId xmlns:a16="http://schemas.microsoft.com/office/drawing/2014/main" id="{330BBF35-8B23-7136-F52B-1B8CBD4F063B}"/>
              </a:ext>
            </a:extLst>
          </p:cNvPr>
          <p:cNvSpPr/>
          <p:nvPr/>
        </p:nvSpPr>
        <p:spPr>
          <a:xfrm>
            <a:off x="3408762" y="7530056"/>
            <a:ext cx="218012" cy="129850"/>
          </a:xfrm>
          <a:custGeom>
            <a:avLst/>
            <a:gdLst>
              <a:gd name="connsiteX0" fmla="*/ 1188 w 218012"/>
              <a:gd name="connsiteY0" fmla="*/ 1044 h 129850"/>
              <a:gd name="connsiteX1" fmla="*/ 213913 w 218012"/>
              <a:gd name="connsiteY1" fmla="*/ 128044 h 129850"/>
              <a:gd name="connsiteX2" fmla="*/ 131363 w 218012"/>
              <a:gd name="connsiteY2" fmla="*/ 70894 h 129850"/>
              <a:gd name="connsiteX3" fmla="*/ 1188 w 218012"/>
              <a:gd name="connsiteY3" fmla="*/ 1044 h 12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012" h="129850">
                <a:moveTo>
                  <a:pt x="1188" y="1044"/>
                </a:moveTo>
                <a:cubicBezTo>
                  <a:pt x="14946" y="10569"/>
                  <a:pt x="192217" y="116402"/>
                  <a:pt x="213913" y="128044"/>
                </a:cubicBezTo>
                <a:cubicBezTo>
                  <a:pt x="235609" y="139686"/>
                  <a:pt x="165759" y="92061"/>
                  <a:pt x="131363" y="70894"/>
                </a:cubicBezTo>
                <a:cubicBezTo>
                  <a:pt x="96967" y="49727"/>
                  <a:pt x="-12570" y="-8481"/>
                  <a:pt x="1188" y="10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 1344">
            <a:extLst>
              <a:ext uri="{FF2B5EF4-FFF2-40B4-BE49-F238E27FC236}">
                <a16:creationId xmlns:a16="http://schemas.microsoft.com/office/drawing/2014/main" id="{AE2F7F7E-D3FE-D964-D642-9C79C35444F6}"/>
              </a:ext>
            </a:extLst>
          </p:cNvPr>
          <p:cNvSpPr/>
          <p:nvPr/>
        </p:nvSpPr>
        <p:spPr>
          <a:xfrm>
            <a:off x="3962269" y="7797596"/>
            <a:ext cx="509240" cy="736810"/>
          </a:xfrm>
          <a:custGeom>
            <a:avLst/>
            <a:gdLst>
              <a:gd name="connsiteX0" fmla="*/ 508131 w 509240"/>
              <a:gd name="connsiteY0" fmla="*/ 184354 h 736810"/>
              <a:gd name="connsiteX1" fmla="*/ 257306 w 509240"/>
              <a:gd name="connsiteY1" fmla="*/ 279604 h 736810"/>
              <a:gd name="connsiteX2" fmla="*/ 136656 w 509240"/>
              <a:gd name="connsiteY2" fmla="*/ 489154 h 736810"/>
              <a:gd name="connsiteX3" fmla="*/ 222381 w 509240"/>
              <a:gd name="connsiteY3" fmla="*/ 393904 h 736810"/>
              <a:gd name="connsiteX4" fmla="*/ 273181 w 509240"/>
              <a:gd name="connsiteY4" fmla="*/ 609804 h 736810"/>
              <a:gd name="connsiteX5" fmla="*/ 276356 w 509240"/>
              <a:gd name="connsiteY5" fmla="*/ 581229 h 736810"/>
              <a:gd name="connsiteX6" fmla="*/ 298581 w 509240"/>
              <a:gd name="connsiteY6" fmla="*/ 736804 h 736810"/>
              <a:gd name="connsiteX7" fmla="*/ 289056 w 509240"/>
              <a:gd name="connsiteY7" fmla="*/ 574879 h 736810"/>
              <a:gd name="connsiteX8" fmla="*/ 390656 w 509240"/>
              <a:gd name="connsiteY8" fmla="*/ 352629 h 736810"/>
              <a:gd name="connsiteX9" fmla="*/ 282706 w 509240"/>
              <a:gd name="connsiteY9" fmla="*/ 539954 h 736810"/>
              <a:gd name="connsiteX10" fmla="*/ 225556 w 509240"/>
              <a:gd name="connsiteY10" fmla="*/ 381204 h 736810"/>
              <a:gd name="connsiteX11" fmla="*/ 200156 w 509240"/>
              <a:gd name="connsiteY11" fmla="*/ 371679 h 736810"/>
              <a:gd name="connsiteX12" fmla="*/ 184281 w 509240"/>
              <a:gd name="connsiteY12" fmla="*/ 251029 h 736810"/>
              <a:gd name="connsiteX13" fmla="*/ 131 w 509240"/>
              <a:gd name="connsiteY13" fmla="*/ 204 h 736810"/>
              <a:gd name="connsiteX14" fmla="*/ 216031 w 509240"/>
              <a:gd name="connsiteY14" fmla="*/ 295479 h 736810"/>
              <a:gd name="connsiteX15" fmla="*/ 343031 w 509240"/>
              <a:gd name="connsiteY15" fmla="*/ 241504 h 736810"/>
              <a:gd name="connsiteX16" fmla="*/ 508131 w 509240"/>
              <a:gd name="connsiteY16" fmla="*/ 184354 h 73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9240" h="736810">
                <a:moveTo>
                  <a:pt x="508131" y="184354"/>
                </a:moveTo>
                <a:cubicBezTo>
                  <a:pt x="493843" y="190704"/>
                  <a:pt x="319218" y="228804"/>
                  <a:pt x="257306" y="279604"/>
                </a:cubicBezTo>
                <a:cubicBezTo>
                  <a:pt x="195393" y="330404"/>
                  <a:pt x="142477" y="470104"/>
                  <a:pt x="136656" y="489154"/>
                </a:cubicBezTo>
                <a:cubicBezTo>
                  <a:pt x="130835" y="508204"/>
                  <a:pt x="199627" y="373796"/>
                  <a:pt x="222381" y="393904"/>
                </a:cubicBezTo>
                <a:cubicBezTo>
                  <a:pt x="245135" y="414012"/>
                  <a:pt x="264185" y="578583"/>
                  <a:pt x="273181" y="609804"/>
                </a:cubicBezTo>
                <a:cubicBezTo>
                  <a:pt x="282177" y="641025"/>
                  <a:pt x="272123" y="560062"/>
                  <a:pt x="276356" y="581229"/>
                </a:cubicBezTo>
                <a:cubicBezTo>
                  <a:pt x="280589" y="602396"/>
                  <a:pt x="296464" y="737862"/>
                  <a:pt x="298581" y="736804"/>
                </a:cubicBezTo>
                <a:cubicBezTo>
                  <a:pt x="300698" y="735746"/>
                  <a:pt x="273710" y="638908"/>
                  <a:pt x="289056" y="574879"/>
                </a:cubicBezTo>
                <a:cubicBezTo>
                  <a:pt x="304402" y="510850"/>
                  <a:pt x="391714" y="358450"/>
                  <a:pt x="390656" y="352629"/>
                </a:cubicBezTo>
                <a:cubicBezTo>
                  <a:pt x="389598" y="346808"/>
                  <a:pt x="310223" y="535192"/>
                  <a:pt x="282706" y="539954"/>
                </a:cubicBezTo>
                <a:cubicBezTo>
                  <a:pt x="255189" y="544716"/>
                  <a:pt x="239314" y="409250"/>
                  <a:pt x="225556" y="381204"/>
                </a:cubicBezTo>
                <a:cubicBezTo>
                  <a:pt x="211798" y="353158"/>
                  <a:pt x="207035" y="393375"/>
                  <a:pt x="200156" y="371679"/>
                </a:cubicBezTo>
                <a:cubicBezTo>
                  <a:pt x="193277" y="349983"/>
                  <a:pt x="217618" y="312941"/>
                  <a:pt x="184281" y="251029"/>
                </a:cubicBezTo>
                <a:cubicBezTo>
                  <a:pt x="150944" y="189117"/>
                  <a:pt x="-5161" y="-7204"/>
                  <a:pt x="131" y="204"/>
                </a:cubicBezTo>
                <a:cubicBezTo>
                  <a:pt x="5423" y="7612"/>
                  <a:pt x="158881" y="255262"/>
                  <a:pt x="216031" y="295479"/>
                </a:cubicBezTo>
                <a:cubicBezTo>
                  <a:pt x="273181" y="335696"/>
                  <a:pt x="291173" y="260025"/>
                  <a:pt x="343031" y="241504"/>
                </a:cubicBezTo>
                <a:cubicBezTo>
                  <a:pt x="394889" y="222983"/>
                  <a:pt x="522419" y="178004"/>
                  <a:pt x="508131" y="1843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 1345">
            <a:extLst>
              <a:ext uri="{FF2B5EF4-FFF2-40B4-BE49-F238E27FC236}">
                <a16:creationId xmlns:a16="http://schemas.microsoft.com/office/drawing/2014/main" id="{9A8106E8-E638-141C-1E05-AE4C523727C9}"/>
              </a:ext>
            </a:extLst>
          </p:cNvPr>
          <p:cNvSpPr/>
          <p:nvPr/>
        </p:nvSpPr>
        <p:spPr>
          <a:xfrm>
            <a:off x="5535096" y="6777913"/>
            <a:ext cx="255878" cy="1397652"/>
          </a:xfrm>
          <a:custGeom>
            <a:avLst/>
            <a:gdLst>
              <a:gd name="connsiteX0" fmla="*/ 243479 w 255878"/>
              <a:gd name="connsiteY0" fmla="*/ 50328 h 1397652"/>
              <a:gd name="connsiteX1" fmla="*/ 97392 w 255878"/>
              <a:gd name="connsiteY1" fmla="*/ 1219029 h 1397652"/>
              <a:gd name="connsiteX2" fmla="*/ 75749 w 255878"/>
              <a:gd name="connsiteY2" fmla="*/ 1094584 h 1397652"/>
              <a:gd name="connsiteX3" fmla="*/ 37874 w 255878"/>
              <a:gd name="connsiteY3" fmla="*/ 1219029 h 1397652"/>
              <a:gd name="connsiteX4" fmla="*/ 0 w 255878"/>
              <a:gd name="connsiteY4" fmla="*/ 1397580 h 1397652"/>
              <a:gd name="connsiteX5" fmla="*/ 37874 w 255878"/>
              <a:gd name="connsiteY5" fmla="*/ 1197386 h 1397652"/>
              <a:gd name="connsiteX6" fmla="*/ 167730 w 255878"/>
              <a:gd name="connsiteY6" fmla="*/ 494002 h 1397652"/>
              <a:gd name="connsiteX7" fmla="*/ 167730 w 255878"/>
              <a:gd name="connsiteY7" fmla="*/ 607625 h 1397652"/>
              <a:gd name="connsiteX8" fmla="*/ 238068 w 255878"/>
              <a:gd name="connsiteY8" fmla="*/ 250523 h 1397652"/>
              <a:gd name="connsiteX9" fmla="*/ 243479 w 255878"/>
              <a:gd name="connsiteY9" fmla="*/ 50328 h 1397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5878" h="1397652">
                <a:moveTo>
                  <a:pt x="243479" y="50328"/>
                </a:moveTo>
                <a:cubicBezTo>
                  <a:pt x="220033" y="211746"/>
                  <a:pt x="125347" y="1044986"/>
                  <a:pt x="97392" y="1219029"/>
                </a:cubicBezTo>
                <a:cubicBezTo>
                  <a:pt x="69437" y="1393072"/>
                  <a:pt x="85669" y="1094584"/>
                  <a:pt x="75749" y="1094584"/>
                </a:cubicBezTo>
                <a:cubicBezTo>
                  <a:pt x="65829" y="1094584"/>
                  <a:pt x="50499" y="1168530"/>
                  <a:pt x="37874" y="1219029"/>
                </a:cubicBezTo>
                <a:cubicBezTo>
                  <a:pt x="25249" y="1269528"/>
                  <a:pt x="0" y="1401187"/>
                  <a:pt x="0" y="1397580"/>
                </a:cubicBezTo>
                <a:cubicBezTo>
                  <a:pt x="0" y="1393973"/>
                  <a:pt x="9919" y="1347982"/>
                  <a:pt x="37874" y="1197386"/>
                </a:cubicBezTo>
                <a:cubicBezTo>
                  <a:pt x="65829" y="1046790"/>
                  <a:pt x="146087" y="592296"/>
                  <a:pt x="167730" y="494002"/>
                </a:cubicBezTo>
                <a:cubicBezTo>
                  <a:pt x="189373" y="395708"/>
                  <a:pt x="156007" y="648205"/>
                  <a:pt x="167730" y="607625"/>
                </a:cubicBezTo>
                <a:cubicBezTo>
                  <a:pt x="179453" y="567045"/>
                  <a:pt x="223640" y="341602"/>
                  <a:pt x="238068" y="250523"/>
                </a:cubicBezTo>
                <a:cubicBezTo>
                  <a:pt x="252496" y="159444"/>
                  <a:pt x="266925" y="-111090"/>
                  <a:pt x="243479" y="50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 1346">
            <a:extLst>
              <a:ext uri="{FF2B5EF4-FFF2-40B4-BE49-F238E27FC236}">
                <a16:creationId xmlns:a16="http://schemas.microsoft.com/office/drawing/2014/main" id="{D8040E9B-1846-B1C1-6F7C-3C7C70C59242}"/>
              </a:ext>
            </a:extLst>
          </p:cNvPr>
          <p:cNvSpPr/>
          <p:nvPr/>
        </p:nvSpPr>
        <p:spPr>
          <a:xfrm>
            <a:off x="4925147" y="6903767"/>
            <a:ext cx="826634" cy="575337"/>
          </a:xfrm>
          <a:custGeom>
            <a:avLst/>
            <a:gdLst>
              <a:gd name="connsiteX0" fmla="*/ 826375 w 826634"/>
              <a:gd name="connsiteY0" fmla="*/ 224 h 575337"/>
              <a:gd name="connsiteX1" fmla="*/ 404344 w 826634"/>
              <a:gd name="connsiteY1" fmla="*/ 346505 h 575337"/>
              <a:gd name="connsiteX2" fmla="*/ 555842 w 826634"/>
              <a:gd name="connsiteY2" fmla="*/ 167954 h 575337"/>
              <a:gd name="connsiteX3" fmla="*/ 3956 w 826634"/>
              <a:gd name="connsiteY3" fmla="*/ 573753 h 575337"/>
              <a:gd name="connsiteX4" fmla="*/ 334006 w 826634"/>
              <a:gd name="connsiteY4" fmla="*/ 297809 h 575337"/>
              <a:gd name="connsiteX5" fmla="*/ 826375 w 826634"/>
              <a:gd name="connsiteY5" fmla="*/ 224 h 575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6634" h="575337">
                <a:moveTo>
                  <a:pt x="826375" y="224"/>
                </a:moveTo>
                <a:cubicBezTo>
                  <a:pt x="838098" y="8340"/>
                  <a:pt x="449433" y="318550"/>
                  <a:pt x="404344" y="346505"/>
                </a:cubicBezTo>
                <a:cubicBezTo>
                  <a:pt x="359255" y="374460"/>
                  <a:pt x="622573" y="130079"/>
                  <a:pt x="555842" y="167954"/>
                </a:cubicBezTo>
                <a:cubicBezTo>
                  <a:pt x="489111" y="205829"/>
                  <a:pt x="40929" y="552111"/>
                  <a:pt x="3956" y="573753"/>
                </a:cubicBezTo>
                <a:cubicBezTo>
                  <a:pt x="-33017" y="595395"/>
                  <a:pt x="197838" y="389790"/>
                  <a:pt x="334006" y="297809"/>
                </a:cubicBezTo>
                <a:cubicBezTo>
                  <a:pt x="470174" y="205828"/>
                  <a:pt x="814652" y="-7892"/>
                  <a:pt x="826375" y="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 1347">
            <a:extLst>
              <a:ext uri="{FF2B5EF4-FFF2-40B4-BE49-F238E27FC236}">
                <a16:creationId xmlns:a16="http://schemas.microsoft.com/office/drawing/2014/main" id="{6220A3EC-E847-F499-6FBA-CD88144BCDF3}"/>
              </a:ext>
            </a:extLst>
          </p:cNvPr>
          <p:cNvSpPr/>
          <p:nvPr/>
        </p:nvSpPr>
        <p:spPr>
          <a:xfrm>
            <a:off x="5817364" y="7085509"/>
            <a:ext cx="736279" cy="278472"/>
          </a:xfrm>
          <a:custGeom>
            <a:avLst/>
            <a:gdLst>
              <a:gd name="connsiteX0" fmla="*/ 15318 w 736279"/>
              <a:gd name="connsiteY0" fmla="*/ 2444 h 278472"/>
              <a:gd name="connsiteX1" fmla="*/ 502276 w 736279"/>
              <a:gd name="connsiteY1" fmla="*/ 213459 h 278472"/>
              <a:gd name="connsiteX2" fmla="*/ 258797 w 736279"/>
              <a:gd name="connsiteY2" fmla="*/ 175584 h 278472"/>
              <a:gd name="connsiteX3" fmla="*/ 729524 w 736279"/>
              <a:gd name="connsiteY3" fmla="*/ 278387 h 278472"/>
              <a:gd name="connsiteX4" fmla="*/ 518508 w 736279"/>
              <a:gd name="connsiteY4" fmla="*/ 191816 h 278472"/>
              <a:gd name="connsiteX5" fmla="*/ 258797 w 736279"/>
              <a:gd name="connsiteY5" fmla="*/ 116067 h 278472"/>
              <a:gd name="connsiteX6" fmla="*/ 404885 w 736279"/>
              <a:gd name="connsiteY6" fmla="*/ 218870 h 278472"/>
              <a:gd name="connsiteX7" fmla="*/ 145173 w 736279"/>
              <a:gd name="connsiteY7" fmla="*/ 105246 h 278472"/>
              <a:gd name="connsiteX8" fmla="*/ 15318 w 736279"/>
              <a:gd name="connsiteY8" fmla="*/ 2444 h 278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6279" h="278472">
                <a:moveTo>
                  <a:pt x="15318" y="2444"/>
                </a:moveTo>
                <a:cubicBezTo>
                  <a:pt x="74835" y="20480"/>
                  <a:pt x="461696" y="184602"/>
                  <a:pt x="502276" y="213459"/>
                </a:cubicBezTo>
                <a:cubicBezTo>
                  <a:pt x="542856" y="242316"/>
                  <a:pt x="220922" y="164763"/>
                  <a:pt x="258797" y="175584"/>
                </a:cubicBezTo>
                <a:cubicBezTo>
                  <a:pt x="296672" y="186405"/>
                  <a:pt x="686239" y="275682"/>
                  <a:pt x="729524" y="278387"/>
                </a:cubicBezTo>
                <a:cubicBezTo>
                  <a:pt x="772809" y="281092"/>
                  <a:pt x="596963" y="218869"/>
                  <a:pt x="518508" y="191816"/>
                </a:cubicBezTo>
                <a:cubicBezTo>
                  <a:pt x="440053" y="164763"/>
                  <a:pt x="277734" y="111558"/>
                  <a:pt x="258797" y="116067"/>
                </a:cubicBezTo>
                <a:cubicBezTo>
                  <a:pt x="239860" y="120576"/>
                  <a:pt x="423822" y="220673"/>
                  <a:pt x="404885" y="218870"/>
                </a:cubicBezTo>
                <a:cubicBezTo>
                  <a:pt x="385948" y="217067"/>
                  <a:pt x="205592" y="139513"/>
                  <a:pt x="145173" y="105246"/>
                </a:cubicBezTo>
                <a:cubicBezTo>
                  <a:pt x="84754" y="70979"/>
                  <a:pt x="-44199" y="-15592"/>
                  <a:pt x="15318" y="24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 1348">
            <a:extLst>
              <a:ext uri="{FF2B5EF4-FFF2-40B4-BE49-F238E27FC236}">
                <a16:creationId xmlns:a16="http://schemas.microsoft.com/office/drawing/2014/main" id="{5C8BFF1F-737A-3C6E-2171-918D6D17ABD1}"/>
              </a:ext>
            </a:extLst>
          </p:cNvPr>
          <p:cNvSpPr/>
          <p:nvPr/>
        </p:nvSpPr>
        <p:spPr>
          <a:xfrm>
            <a:off x="3001261" y="3860124"/>
            <a:ext cx="149529" cy="209185"/>
          </a:xfrm>
          <a:custGeom>
            <a:avLst/>
            <a:gdLst>
              <a:gd name="connsiteX0" fmla="*/ 147738 w 149529"/>
              <a:gd name="connsiteY0" fmla="*/ 3081 h 209185"/>
              <a:gd name="connsiteX1" fmla="*/ 39525 w 149529"/>
              <a:gd name="connsiteY1" fmla="*/ 116704 h 209185"/>
              <a:gd name="connsiteX2" fmla="*/ 44935 w 149529"/>
              <a:gd name="connsiteY2" fmla="*/ 208685 h 209185"/>
              <a:gd name="connsiteX3" fmla="*/ 44935 w 149529"/>
              <a:gd name="connsiteY3" fmla="*/ 149168 h 209185"/>
              <a:gd name="connsiteX4" fmla="*/ 1650 w 149529"/>
              <a:gd name="connsiteY4" fmla="*/ 57187 h 209185"/>
              <a:gd name="connsiteX5" fmla="*/ 17882 w 149529"/>
              <a:gd name="connsiteY5" fmla="*/ 95062 h 209185"/>
              <a:gd name="connsiteX6" fmla="*/ 99042 w 149529"/>
              <a:gd name="connsiteY6" fmla="*/ 40955 h 209185"/>
              <a:gd name="connsiteX7" fmla="*/ 147738 w 149529"/>
              <a:gd name="connsiteY7" fmla="*/ 3081 h 209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529" h="209185">
                <a:moveTo>
                  <a:pt x="147738" y="3081"/>
                </a:moveTo>
                <a:cubicBezTo>
                  <a:pt x="137819" y="15706"/>
                  <a:pt x="56659" y="82437"/>
                  <a:pt x="39525" y="116704"/>
                </a:cubicBezTo>
                <a:cubicBezTo>
                  <a:pt x="22391" y="150971"/>
                  <a:pt x="44033" y="203274"/>
                  <a:pt x="44935" y="208685"/>
                </a:cubicBezTo>
                <a:cubicBezTo>
                  <a:pt x="45837" y="214096"/>
                  <a:pt x="52149" y="174418"/>
                  <a:pt x="44935" y="149168"/>
                </a:cubicBezTo>
                <a:cubicBezTo>
                  <a:pt x="37721" y="123918"/>
                  <a:pt x="6159" y="66205"/>
                  <a:pt x="1650" y="57187"/>
                </a:cubicBezTo>
                <a:cubicBezTo>
                  <a:pt x="-2859" y="48169"/>
                  <a:pt x="1650" y="97767"/>
                  <a:pt x="17882" y="95062"/>
                </a:cubicBezTo>
                <a:cubicBezTo>
                  <a:pt x="34114" y="92357"/>
                  <a:pt x="73792" y="62598"/>
                  <a:pt x="99042" y="40955"/>
                </a:cubicBezTo>
                <a:cubicBezTo>
                  <a:pt x="124292" y="19312"/>
                  <a:pt x="157657" y="-9544"/>
                  <a:pt x="147738" y="30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 1349">
            <a:extLst>
              <a:ext uri="{FF2B5EF4-FFF2-40B4-BE49-F238E27FC236}">
                <a16:creationId xmlns:a16="http://schemas.microsoft.com/office/drawing/2014/main" id="{E5A5D5C3-713F-6F37-9CF8-F85AB346F67D}"/>
              </a:ext>
            </a:extLst>
          </p:cNvPr>
          <p:cNvSpPr/>
          <p:nvPr/>
        </p:nvSpPr>
        <p:spPr>
          <a:xfrm>
            <a:off x="6043676" y="4263464"/>
            <a:ext cx="232716" cy="190176"/>
          </a:xfrm>
          <a:custGeom>
            <a:avLst/>
            <a:gdLst>
              <a:gd name="connsiteX0" fmla="*/ 21 w 232716"/>
              <a:gd name="connsiteY0" fmla="*/ 129 h 190176"/>
              <a:gd name="connsiteX1" fmla="*/ 129877 w 232716"/>
              <a:gd name="connsiteY1" fmla="*/ 135395 h 190176"/>
              <a:gd name="connsiteX2" fmla="*/ 119055 w 232716"/>
              <a:gd name="connsiteY2" fmla="*/ 189502 h 190176"/>
              <a:gd name="connsiteX3" fmla="*/ 151519 w 232716"/>
              <a:gd name="connsiteY3" fmla="*/ 102931 h 190176"/>
              <a:gd name="connsiteX4" fmla="*/ 232679 w 232716"/>
              <a:gd name="connsiteY4" fmla="*/ 5540 h 190176"/>
              <a:gd name="connsiteX5" fmla="*/ 140698 w 232716"/>
              <a:gd name="connsiteY5" fmla="*/ 108342 h 190176"/>
              <a:gd name="connsiteX6" fmla="*/ 21 w 232716"/>
              <a:gd name="connsiteY6" fmla="*/ 129 h 190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716" h="190176">
                <a:moveTo>
                  <a:pt x="21" y="129"/>
                </a:moveTo>
                <a:cubicBezTo>
                  <a:pt x="-1783" y="4638"/>
                  <a:pt x="110038" y="103833"/>
                  <a:pt x="129877" y="135395"/>
                </a:cubicBezTo>
                <a:cubicBezTo>
                  <a:pt x="149716" y="166957"/>
                  <a:pt x="115448" y="194913"/>
                  <a:pt x="119055" y="189502"/>
                </a:cubicBezTo>
                <a:cubicBezTo>
                  <a:pt x="122662" y="184091"/>
                  <a:pt x="132582" y="133591"/>
                  <a:pt x="151519" y="102931"/>
                </a:cubicBezTo>
                <a:cubicBezTo>
                  <a:pt x="170456" y="72271"/>
                  <a:pt x="234482" y="4638"/>
                  <a:pt x="232679" y="5540"/>
                </a:cubicBezTo>
                <a:cubicBezTo>
                  <a:pt x="230876" y="6442"/>
                  <a:pt x="174064" y="106539"/>
                  <a:pt x="140698" y="108342"/>
                </a:cubicBezTo>
                <a:cubicBezTo>
                  <a:pt x="107332" y="110146"/>
                  <a:pt x="1825" y="-4380"/>
                  <a:pt x="21" y="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 1351">
            <a:extLst>
              <a:ext uri="{FF2B5EF4-FFF2-40B4-BE49-F238E27FC236}">
                <a16:creationId xmlns:a16="http://schemas.microsoft.com/office/drawing/2014/main" id="{4E868154-6D91-1569-83BF-2C4D8F18EBFF}"/>
              </a:ext>
            </a:extLst>
          </p:cNvPr>
          <p:cNvSpPr/>
          <p:nvPr/>
        </p:nvSpPr>
        <p:spPr>
          <a:xfrm>
            <a:off x="5004081" y="4068593"/>
            <a:ext cx="406574" cy="233951"/>
          </a:xfrm>
          <a:custGeom>
            <a:avLst/>
            <a:gdLst>
              <a:gd name="connsiteX0" fmla="*/ 6182 w 406574"/>
              <a:gd name="connsiteY0" fmla="*/ 97608 h 233951"/>
              <a:gd name="connsiteX1" fmla="*/ 65699 w 406574"/>
              <a:gd name="connsiteY1" fmla="*/ 178768 h 233951"/>
              <a:gd name="connsiteX2" fmla="*/ 771 w 406574"/>
              <a:gd name="connsiteY2" fmla="*/ 232874 h 233951"/>
              <a:gd name="connsiteX3" fmla="*/ 119805 w 406574"/>
              <a:gd name="connsiteY3" fmla="*/ 130072 h 233951"/>
              <a:gd name="connsiteX4" fmla="*/ 211786 w 406574"/>
              <a:gd name="connsiteY4" fmla="*/ 81376 h 233951"/>
              <a:gd name="connsiteX5" fmla="*/ 406570 w 406574"/>
              <a:gd name="connsiteY5" fmla="*/ 81376 h 233951"/>
              <a:gd name="connsiteX6" fmla="*/ 206376 w 406574"/>
              <a:gd name="connsiteY6" fmla="*/ 86787 h 233951"/>
              <a:gd name="connsiteX7" fmla="*/ 130627 w 406574"/>
              <a:gd name="connsiteY7" fmla="*/ 216 h 233951"/>
              <a:gd name="connsiteX8" fmla="*/ 146859 w 406574"/>
              <a:gd name="connsiteY8" fmla="*/ 65144 h 233951"/>
              <a:gd name="connsiteX9" fmla="*/ 81931 w 406574"/>
              <a:gd name="connsiteY9" fmla="*/ 157125 h 233951"/>
              <a:gd name="connsiteX10" fmla="*/ 6182 w 406574"/>
              <a:gd name="connsiteY10" fmla="*/ 97608 h 233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6574" h="233951">
                <a:moveTo>
                  <a:pt x="6182" y="97608"/>
                </a:moveTo>
                <a:cubicBezTo>
                  <a:pt x="3477" y="101215"/>
                  <a:pt x="66601" y="156224"/>
                  <a:pt x="65699" y="178768"/>
                </a:cubicBezTo>
                <a:cubicBezTo>
                  <a:pt x="64797" y="201312"/>
                  <a:pt x="-8247" y="240990"/>
                  <a:pt x="771" y="232874"/>
                </a:cubicBezTo>
                <a:cubicBezTo>
                  <a:pt x="9789" y="224758"/>
                  <a:pt x="84636" y="155322"/>
                  <a:pt x="119805" y="130072"/>
                </a:cubicBezTo>
                <a:cubicBezTo>
                  <a:pt x="154974" y="104822"/>
                  <a:pt x="163992" y="89492"/>
                  <a:pt x="211786" y="81376"/>
                </a:cubicBezTo>
                <a:cubicBezTo>
                  <a:pt x="259580" y="73260"/>
                  <a:pt x="407472" y="80474"/>
                  <a:pt x="406570" y="81376"/>
                </a:cubicBezTo>
                <a:cubicBezTo>
                  <a:pt x="405668" y="82278"/>
                  <a:pt x="252366" y="100314"/>
                  <a:pt x="206376" y="86787"/>
                </a:cubicBezTo>
                <a:cubicBezTo>
                  <a:pt x="160386" y="73260"/>
                  <a:pt x="140546" y="3823"/>
                  <a:pt x="130627" y="216"/>
                </a:cubicBezTo>
                <a:cubicBezTo>
                  <a:pt x="120708" y="-3391"/>
                  <a:pt x="154975" y="38993"/>
                  <a:pt x="146859" y="65144"/>
                </a:cubicBezTo>
                <a:cubicBezTo>
                  <a:pt x="138743" y="91295"/>
                  <a:pt x="99966" y="147206"/>
                  <a:pt x="81931" y="157125"/>
                </a:cubicBezTo>
                <a:cubicBezTo>
                  <a:pt x="63896" y="167044"/>
                  <a:pt x="8887" y="94001"/>
                  <a:pt x="6182" y="976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 1352">
            <a:extLst>
              <a:ext uri="{FF2B5EF4-FFF2-40B4-BE49-F238E27FC236}">
                <a16:creationId xmlns:a16="http://schemas.microsoft.com/office/drawing/2014/main" id="{5DF67942-A570-75E1-33DA-2FC6EAC214E7}"/>
              </a:ext>
            </a:extLst>
          </p:cNvPr>
          <p:cNvSpPr/>
          <p:nvPr/>
        </p:nvSpPr>
        <p:spPr>
          <a:xfrm>
            <a:off x="5637882" y="4208336"/>
            <a:ext cx="627710" cy="385362"/>
          </a:xfrm>
          <a:custGeom>
            <a:avLst/>
            <a:gdLst>
              <a:gd name="connsiteX0" fmla="*/ 16 w 627710"/>
              <a:gd name="connsiteY0" fmla="*/ 33614 h 385362"/>
              <a:gd name="connsiteX1" fmla="*/ 205621 w 627710"/>
              <a:gd name="connsiteY1" fmla="*/ 71489 h 385362"/>
              <a:gd name="connsiteX2" fmla="*/ 367940 w 627710"/>
              <a:gd name="connsiteY2" fmla="*/ 168881 h 385362"/>
              <a:gd name="connsiteX3" fmla="*/ 362530 w 627710"/>
              <a:gd name="connsiteY3" fmla="*/ 103953 h 385362"/>
              <a:gd name="connsiteX4" fmla="*/ 546492 w 627710"/>
              <a:gd name="connsiteY4" fmla="*/ 309557 h 385362"/>
              <a:gd name="connsiteX5" fmla="*/ 551903 w 627710"/>
              <a:gd name="connsiteY5" fmla="*/ 304147 h 385362"/>
              <a:gd name="connsiteX6" fmla="*/ 573545 w 627710"/>
              <a:gd name="connsiteY6" fmla="*/ 331200 h 385362"/>
              <a:gd name="connsiteX7" fmla="*/ 503207 w 627710"/>
              <a:gd name="connsiteY7" fmla="*/ 385307 h 385362"/>
              <a:gd name="connsiteX8" fmla="*/ 551903 w 627710"/>
              <a:gd name="connsiteY8" fmla="*/ 320379 h 385362"/>
              <a:gd name="connsiteX9" fmla="*/ 627652 w 627710"/>
              <a:gd name="connsiteY9" fmla="*/ 179702 h 385362"/>
              <a:gd name="connsiteX10" fmla="*/ 562724 w 627710"/>
              <a:gd name="connsiteY10" fmla="*/ 239219 h 385362"/>
              <a:gd name="connsiteX11" fmla="*/ 470743 w 627710"/>
              <a:gd name="connsiteY11" fmla="*/ 190523 h 385362"/>
              <a:gd name="connsiteX12" fmla="*/ 286781 w 627710"/>
              <a:gd name="connsiteY12" fmla="*/ 1150 h 385362"/>
              <a:gd name="connsiteX13" fmla="*/ 286781 w 627710"/>
              <a:gd name="connsiteY13" fmla="*/ 109363 h 385362"/>
              <a:gd name="connsiteX14" fmla="*/ 216442 w 627710"/>
              <a:gd name="connsiteY14" fmla="*/ 71489 h 385362"/>
              <a:gd name="connsiteX15" fmla="*/ 16 w 627710"/>
              <a:gd name="connsiteY15" fmla="*/ 33614 h 38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27710" h="385362">
                <a:moveTo>
                  <a:pt x="16" y="33614"/>
                </a:moveTo>
                <a:cubicBezTo>
                  <a:pt x="-1787" y="33614"/>
                  <a:pt x="144300" y="48945"/>
                  <a:pt x="205621" y="71489"/>
                </a:cubicBezTo>
                <a:cubicBezTo>
                  <a:pt x="266942" y="94033"/>
                  <a:pt x="341789" y="163470"/>
                  <a:pt x="367940" y="168881"/>
                </a:cubicBezTo>
                <a:cubicBezTo>
                  <a:pt x="394092" y="174292"/>
                  <a:pt x="332771" y="80507"/>
                  <a:pt x="362530" y="103953"/>
                </a:cubicBezTo>
                <a:cubicBezTo>
                  <a:pt x="392289" y="127399"/>
                  <a:pt x="514930" y="276191"/>
                  <a:pt x="546492" y="309557"/>
                </a:cubicBezTo>
                <a:cubicBezTo>
                  <a:pt x="578054" y="342923"/>
                  <a:pt x="547394" y="300540"/>
                  <a:pt x="551903" y="304147"/>
                </a:cubicBezTo>
                <a:cubicBezTo>
                  <a:pt x="556412" y="307754"/>
                  <a:pt x="581661" y="317673"/>
                  <a:pt x="573545" y="331200"/>
                </a:cubicBezTo>
                <a:cubicBezTo>
                  <a:pt x="565429" y="344727"/>
                  <a:pt x="506814" y="387110"/>
                  <a:pt x="503207" y="385307"/>
                </a:cubicBezTo>
                <a:cubicBezTo>
                  <a:pt x="499600" y="383504"/>
                  <a:pt x="531162" y="354646"/>
                  <a:pt x="551903" y="320379"/>
                </a:cubicBezTo>
                <a:cubicBezTo>
                  <a:pt x="572644" y="286112"/>
                  <a:pt x="625849" y="193229"/>
                  <a:pt x="627652" y="179702"/>
                </a:cubicBezTo>
                <a:cubicBezTo>
                  <a:pt x="629455" y="166175"/>
                  <a:pt x="588875" y="237416"/>
                  <a:pt x="562724" y="239219"/>
                </a:cubicBezTo>
                <a:cubicBezTo>
                  <a:pt x="536573" y="241022"/>
                  <a:pt x="516734" y="230201"/>
                  <a:pt x="470743" y="190523"/>
                </a:cubicBezTo>
                <a:cubicBezTo>
                  <a:pt x="424753" y="150845"/>
                  <a:pt x="317441" y="14677"/>
                  <a:pt x="286781" y="1150"/>
                </a:cubicBezTo>
                <a:cubicBezTo>
                  <a:pt x="256121" y="-12377"/>
                  <a:pt x="298504" y="97640"/>
                  <a:pt x="286781" y="109363"/>
                </a:cubicBezTo>
                <a:cubicBezTo>
                  <a:pt x="275058" y="121086"/>
                  <a:pt x="256120" y="83212"/>
                  <a:pt x="216442" y="71489"/>
                </a:cubicBezTo>
                <a:cubicBezTo>
                  <a:pt x="176764" y="59766"/>
                  <a:pt x="1819" y="33614"/>
                  <a:pt x="16" y="336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 1353">
            <a:extLst>
              <a:ext uri="{FF2B5EF4-FFF2-40B4-BE49-F238E27FC236}">
                <a16:creationId xmlns:a16="http://schemas.microsoft.com/office/drawing/2014/main" id="{A9B04612-3015-9261-02CA-760CD2842893}"/>
              </a:ext>
            </a:extLst>
          </p:cNvPr>
          <p:cNvSpPr/>
          <p:nvPr/>
        </p:nvSpPr>
        <p:spPr>
          <a:xfrm>
            <a:off x="5394141" y="4218398"/>
            <a:ext cx="559556" cy="83320"/>
          </a:xfrm>
          <a:custGeom>
            <a:avLst/>
            <a:gdLst>
              <a:gd name="connsiteX0" fmla="*/ 54384 w 559556"/>
              <a:gd name="connsiteY0" fmla="*/ 61427 h 83320"/>
              <a:gd name="connsiteX1" fmla="*/ 324917 w 559556"/>
              <a:gd name="connsiteY1" fmla="*/ 23552 h 83320"/>
              <a:gd name="connsiteX2" fmla="*/ 557575 w 559556"/>
              <a:gd name="connsiteY2" fmla="*/ 66838 h 83320"/>
              <a:gd name="connsiteX3" fmla="*/ 427719 w 559556"/>
              <a:gd name="connsiteY3" fmla="*/ 28963 h 83320"/>
              <a:gd name="connsiteX4" fmla="*/ 265400 w 559556"/>
              <a:gd name="connsiteY4" fmla="*/ 1910 h 83320"/>
              <a:gd name="connsiteX5" fmla="*/ 278 w 559556"/>
              <a:gd name="connsiteY5" fmla="*/ 83069 h 83320"/>
              <a:gd name="connsiteX6" fmla="*/ 211293 w 559556"/>
              <a:gd name="connsiteY6" fmla="*/ 28963 h 83320"/>
              <a:gd name="connsiteX7" fmla="*/ 54384 w 559556"/>
              <a:gd name="connsiteY7" fmla="*/ 61427 h 83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9556" h="83320">
                <a:moveTo>
                  <a:pt x="54384" y="61427"/>
                </a:moveTo>
                <a:cubicBezTo>
                  <a:pt x="73321" y="60525"/>
                  <a:pt x="241052" y="22650"/>
                  <a:pt x="324917" y="23552"/>
                </a:cubicBezTo>
                <a:cubicBezTo>
                  <a:pt x="408782" y="24454"/>
                  <a:pt x="540441" y="65936"/>
                  <a:pt x="557575" y="66838"/>
                </a:cubicBezTo>
                <a:cubicBezTo>
                  <a:pt x="574709" y="67740"/>
                  <a:pt x="476415" y="39784"/>
                  <a:pt x="427719" y="28963"/>
                </a:cubicBezTo>
                <a:cubicBezTo>
                  <a:pt x="379023" y="18142"/>
                  <a:pt x="336640" y="-7108"/>
                  <a:pt x="265400" y="1910"/>
                </a:cubicBezTo>
                <a:cubicBezTo>
                  <a:pt x="194160" y="10928"/>
                  <a:pt x="9296" y="78560"/>
                  <a:pt x="278" y="83069"/>
                </a:cubicBezTo>
                <a:cubicBezTo>
                  <a:pt x="-8740" y="87578"/>
                  <a:pt x="204079" y="29865"/>
                  <a:pt x="211293" y="28963"/>
                </a:cubicBezTo>
                <a:cubicBezTo>
                  <a:pt x="218507" y="28061"/>
                  <a:pt x="35447" y="62329"/>
                  <a:pt x="54384" y="61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フリーフォーム 1354">
            <a:extLst>
              <a:ext uri="{FF2B5EF4-FFF2-40B4-BE49-F238E27FC236}">
                <a16:creationId xmlns:a16="http://schemas.microsoft.com/office/drawing/2014/main" id="{A129D1A4-EE15-390E-BC05-9F4B22DB4F56}"/>
              </a:ext>
            </a:extLst>
          </p:cNvPr>
          <p:cNvSpPr/>
          <p:nvPr/>
        </p:nvSpPr>
        <p:spPr>
          <a:xfrm>
            <a:off x="6341146" y="4598762"/>
            <a:ext cx="120427" cy="634854"/>
          </a:xfrm>
          <a:custGeom>
            <a:avLst/>
            <a:gdLst>
              <a:gd name="connsiteX0" fmla="*/ 75886 w 120427"/>
              <a:gd name="connsiteY0" fmla="*/ 291 h 634854"/>
              <a:gd name="connsiteX1" fmla="*/ 32601 w 120427"/>
              <a:gd name="connsiteY1" fmla="*/ 86862 h 634854"/>
              <a:gd name="connsiteX2" fmla="*/ 65065 w 120427"/>
              <a:gd name="connsiteY2" fmla="*/ 254592 h 634854"/>
              <a:gd name="connsiteX3" fmla="*/ 32601 w 120427"/>
              <a:gd name="connsiteY3" fmla="*/ 406090 h 634854"/>
              <a:gd name="connsiteX4" fmla="*/ 70475 w 120427"/>
              <a:gd name="connsiteY4" fmla="*/ 400679 h 634854"/>
              <a:gd name="connsiteX5" fmla="*/ 137 w 120427"/>
              <a:gd name="connsiteY5" fmla="*/ 633337 h 634854"/>
              <a:gd name="connsiteX6" fmla="*/ 92118 w 120427"/>
              <a:gd name="connsiteY6" fmla="*/ 270824 h 634854"/>
              <a:gd name="connsiteX7" fmla="*/ 119171 w 120427"/>
              <a:gd name="connsiteY7" fmla="*/ 86862 h 634854"/>
              <a:gd name="connsiteX8" fmla="*/ 59654 w 120427"/>
              <a:gd name="connsiteY8" fmla="*/ 243771 h 634854"/>
              <a:gd name="connsiteX9" fmla="*/ 38011 w 120427"/>
              <a:gd name="connsiteY9" fmla="*/ 113915 h 634854"/>
              <a:gd name="connsiteX10" fmla="*/ 75886 w 120427"/>
              <a:gd name="connsiteY10" fmla="*/ 291 h 63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427" h="634854">
                <a:moveTo>
                  <a:pt x="75886" y="291"/>
                </a:moveTo>
                <a:cubicBezTo>
                  <a:pt x="74984" y="-4218"/>
                  <a:pt x="34404" y="44479"/>
                  <a:pt x="32601" y="86862"/>
                </a:cubicBezTo>
                <a:cubicBezTo>
                  <a:pt x="30798" y="129245"/>
                  <a:pt x="65065" y="201387"/>
                  <a:pt x="65065" y="254592"/>
                </a:cubicBezTo>
                <a:cubicBezTo>
                  <a:pt x="65065" y="307797"/>
                  <a:pt x="31699" y="381742"/>
                  <a:pt x="32601" y="406090"/>
                </a:cubicBezTo>
                <a:cubicBezTo>
                  <a:pt x="33503" y="430438"/>
                  <a:pt x="75886" y="362805"/>
                  <a:pt x="70475" y="400679"/>
                </a:cubicBezTo>
                <a:cubicBezTo>
                  <a:pt x="65064" y="438553"/>
                  <a:pt x="-3470" y="654980"/>
                  <a:pt x="137" y="633337"/>
                </a:cubicBezTo>
                <a:cubicBezTo>
                  <a:pt x="3744" y="611695"/>
                  <a:pt x="72279" y="361903"/>
                  <a:pt x="92118" y="270824"/>
                </a:cubicBezTo>
                <a:cubicBezTo>
                  <a:pt x="111957" y="179745"/>
                  <a:pt x="124582" y="91371"/>
                  <a:pt x="119171" y="86862"/>
                </a:cubicBezTo>
                <a:cubicBezTo>
                  <a:pt x="113760" y="82353"/>
                  <a:pt x="73181" y="239262"/>
                  <a:pt x="59654" y="243771"/>
                </a:cubicBezTo>
                <a:cubicBezTo>
                  <a:pt x="46127" y="248280"/>
                  <a:pt x="39814" y="149986"/>
                  <a:pt x="38011" y="113915"/>
                </a:cubicBezTo>
                <a:cubicBezTo>
                  <a:pt x="36207" y="77844"/>
                  <a:pt x="76788" y="4800"/>
                  <a:pt x="75886" y="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6" name="フリーフォーム 1355">
            <a:extLst>
              <a:ext uri="{FF2B5EF4-FFF2-40B4-BE49-F238E27FC236}">
                <a16:creationId xmlns:a16="http://schemas.microsoft.com/office/drawing/2014/main" id="{5AEC3457-1DAD-8CFF-0C82-E7FD4255F215}"/>
              </a:ext>
            </a:extLst>
          </p:cNvPr>
          <p:cNvSpPr/>
          <p:nvPr/>
        </p:nvSpPr>
        <p:spPr>
          <a:xfrm>
            <a:off x="5647934" y="3419387"/>
            <a:ext cx="385277" cy="286946"/>
          </a:xfrm>
          <a:custGeom>
            <a:avLst/>
            <a:gdLst>
              <a:gd name="connsiteX0" fmla="*/ 786 w 385277"/>
              <a:gd name="connsiteY0" fmla="*/ 286909 h 286946"/>
              <a:gd name="connsiteX1" fmla="*/ 184748 w 385277"/>
              <a:gd name="connsiteY1" fmla="*/ 216570 h 286946"/>
              <a:gd name="connsiteX2" fmla="*/ 195569 w 385277"/>
              <a:gd name="connsiteY2" fmla="*/ 200338 h 286946"/>
              <a:gd name="connsiteX3" fmla="*/ 320014 w 385277"/>
              <a:gd name="connsiteY3" fmla="*/ 270677 h 286946"/>
              <a:gd name="connsiteX4" fmla="*/ 249675 w 385277"/>
              <a:gd name="connsiteY4" fmla="*/ 119179 h 286946"/>
              <a:gd name="connsiteX5" fmla="*/ 368710 w 385277"/>
              <a:gd name="connsiteY5" fmla="*/ 216570 h 286946"/>
              <a:gd name="connsiteX6" fmla="*/ 303782 w 385277"/>
              <a:gd name="connsiteY6" fmla="*/ 144 h 286946"/>
              <a:gd name="connsiteX7" fmla="*/ 384942 w 385277"/>
              <a:gd name="connsiteY7" fmla="*/ 254445 h 286946"/>
              <a:gd name="connsiteX8" fmla="*/ 265907 w 385277"/>
              <a:gd name="connsiteY8" fmla="*/ 227392 h 286946"/>
              <a:gd name="connsiteX9" fmla="*/ 786 w 385277"/>
              <a:gd name="connsiteY9" fmla="*/ 286909 h 28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277" h="286946">
                <a:moveTo>
                  <a:pt x="786" y="286909"/>
                </a:moveTo>
                <a:cubicBezTo>
                  <a:pt x="-12740" y="285105"/>
                  <a:pt x="152284" y="230998"/>
                  <a:pt x="184748" y="216570"/>
                </a:cubicBezTo>
                <a:cubicBezTo>
                  <a:pt x="217212" y="202142"/>
                  <a:pt x="173025" y="191320"/>
                  <a:pt x="195569" y="200338"/>
                </a:cubicBezTo>
                <a:cubicBezTo>
                  <a:pt x="218113" y="209356"/>
                  <a:pt x="310996" y="284203"/>
                  <a:pt x="320014" y="270677"/>
                </a:cubicBezTo>
                <a:cubicBezTo>
                  <a:pt x="329032" y="257151"/>
                  <a:pt x="241559" y="128197"/>
                  <a:pt x="249675" y="119179"/>
                </a:cubicBezTo>
                <a:cubicBezTo>
                  <a:pt x="257791" y="110161"/>
                  <a:pt x="359692" y="236409"/>
                  <a:pt x="368710" y="216570"/>
                </a:cubicBezTo>
                <a:cubicBezTo>
                  <a:pt x="377728" y="196731"/>
                  <a:pt x="301077" y="-6169"/>
                  <a:pt x="303782" y="144"/>
                </a:cubicBezTo>
                <a:cubicBezTo>
                  <a:pt x="306487" y="6457"/>
                  <a:pt x="391254" y="216570"/>
                  <a:pt x="384942" y="254445"/>
                </a:cubicBezTo>
                <a:cubicBezTo>
                  <a:pt x="378630" y="292320"/>
                  <a:pt x="331737" y="230097"/>
                  <a:pt x="265907" y="227392"/>
                </a:cubicBezTo>
                <a:cubicBezTo>
                  <a:pt x="200077" y="224687"/>
                  <a:pt x="14312" y="288713"/>
                  <a:pt x="786" y="2869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 1356">
            <a:extLst>
              <a:ext uri="{FF2B5EF4-FFF2-40B4-BE49-F238E27FC236}">
                <a16:creationId xmlns:a16="http://schemas.microsoft.com/office/drawing/2014/main" id="{33B035A5-2F4A-FDB3-F50E-8771CC7BEE2D}"/>
              </a:ext>
            </a:extLst>
          </p:cNvPr>
          <p:cNvSpPr/>
          <p:nvPr/>
        </p:nvSpPr>
        <p:spPr>
          <a:xfrm>
            <a:off x="3157433" y="3131901"/>
            <a:ext cx="782277" cy="322144"/>
          </a:xfrm>
          <a:custGeom>
            <a:avLst/>
            <a:gdLst>
              <a:gd name="connsiteX0" fmla="*/ 88958 w 782277"/>
              <a:gd name="connsiteY0" fmla="*/ 293041 h 322144"/>
              <a:gd name="connsiteX1" fmla="*/ 694950 w 782277"/>
              <a:gd name="connsiteY1" fmla="*/ 33330 h 322144"/>
              <a:gd name="connsiteX2" fmla="*/ 608380 w 782277"/>
              <a:gd name="connsiteY2" fmla="*/ 49562 h 322144"/>
              <a:gd name="connsiteX3" fmla="*/ 781521 w 782277"/>
              <a:gd name="connsiteY3" fmla="*/ 866 h 322144"/>
              <a:gd name="connsiteX4" fmla="*/ 527220 w 782277"/>
              <a:gd name="connsiteY4" fmla="*/ 98258 h 322144"/>
              <a:gd name="connsiteX5" fmla="*/ 299973 w 782277"/>
              <a:gd name="connsiteY5" fmla="*/ 228113 h 322144"/>
              <a:gd name="connsiteX6" fmla="*/ 435239 w 782277"/>
              <a:gd name="connsiteY6" fmla="*/ 201060 h 322144"/>
              <a:gd name="connsiteX7" fmla="*/ 235045 w 782277"/>
              <a:gd name="connsiteY7" fmla="*/ 228113 h 322144"/>
              <a:gd name="connsiteX8" fmla="*/ 18619 w 782277"/>
              <a:gd name="connsiteY8" fmla="*/ 309273 h 322144"/>
              <a:gd name="connsiteX9" fmla="*/ 88958 w 782277"/>
              <a:gd name="connsiteY9" fmla="*/ 293041 h 322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2277" h="322144">
                <a:moveTo>
                  <a:pt x="88958" y="293041"/>
                </a:moveTo>
                <a:cubicBezTo>
                  <a:pt x="201680" y="247051"/>
                  <a:pt x="608380" y="73910"/>
                  <a:pt x="694950" y="33330"/>
                </a:cubicBezTo>
                <a:cubicBezTo>
                  <a:pt x="781520" y="-7250"/>
                  <a:pt x="593952" y="54973"/>
                  <a:pt x="608380" y="49562"/>
                </a:cubicBezTo>
                <a:cubicBezTo>
                  <a:pt x="622808" y="44151"/>
                  <a:pt x="795048" y="-7250"/>
                  <a:pt x="781521" y="866"/>
                </a:cubicBezTo>
                <a:cubicBezTo>
                  <a:pt x="767994" y="8982"/>
                  <a:pt x="607478" y="60384"/>
                  <a:pt x="527220" y="98258"/>
                </a:cubicBezTo>
                <a:cubicBezTo>
                  <a:pt x="446962" y="136132"/>
                  <a:pt x="315303" y="210979"/>
                  <a:pt x="299973" y="228113"/>
                </a:cubicBezTo>
                <a:cubicBezTo>
                  <a:pt x="284643" y="245247"/>
                  <a:pt x="446060" y="201060"/>
                  <a:pt x="435239" y="201060"/>
                </a:cubicBezTo>
                <a:cubicBezTo>
                  <a:pt x="424418" y="201060"/>
                  <a:pt x="304482" y="210077"/>
                  <a:pt x="235045" y="228113"/>
                </a:cubicBezTo>
                <a:cubicBezTo>
                  <a:pt x="165608" y="246148"/>
                  <a:pt x="43869" y="299354"/>
                  <a:pt x="18619" y="309273"/>
                </a:cubicBezTo>
                <a:cubicBezTo>
                  <a:pt x="-6631" y="319192"/>
                  <a:pt x="-23764" y="339031"/>
                  <a:pt x="88958" y="2930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 1357">
            <a:extLst>
              <a:ext uri="{FF2B5EF4-FFF2-40B4-BE49-F238E27FC236}">
                <a16:creationId xmlns:a16="http://schemas.microsoft.com/office/drawing/2014/main" id="{8DF33917-9328-B8B1-DBE7-9D9E3A83F994}"/>
              </a:ext>
            </a:extLst>
          </p:cNvPr>
          <p:cNvSpPr/>
          <p:nvPr/>
        </p:nvSpPr>
        <p:spPr>
          <a:xfrm>
            <a:off x="3992940" y="2670398"/>
            <a:ext cx="211188" cy="641600"/>
          </a:xfrm>
          <a:custGeom>
            <a:avLst/>
            <a:gdLst>
              <a:gd name="connsiteX0" fmla="*/ 97512 w 211188"/>
              <a:gd name="connsiteY0" fmla="*/ 2464 h 641600"/>
              <a:gd name="connsiteX1" fmla="*/ 27174 w 211188"/>
              <a:gd name="connsiteY1" fmla="*/ 202658 h 641600"/>
              <a:gd name="connsiteX2" fmla="*/ 43406 w 211188"/>
              <a:gd name="connsiteY2" fmla="*/ 446137 h 641600"/>
              <a:gd name="connsiteX3" fmla="*/ 59638 w 211188"/>
              <a:gd name="connsiteY3" fmla="*/ 440726 h 641600"/>
              <a:gd name="connsiteX4" fmla="*/ 211136 w 211188"/>
              <a:gd name="connsiteY4" fmla="*/ 640920 h 641600"/>
              <a:gd name="connsiteX5" fmla="*/ 75869 w 211188"/>
              <a:gd name="connsiteY5" fmla="*/ 500243 h 641600"/>
              <a:gd name="connsiteX6" fmla="*/ 120 w 211188"/>
              <a:gd name="connsiteY6" fmla="*/ 343335 h 641600"/>
              <a:gd name="connsiteX7" fmla="*/ 97512 w 211188"/>
              <a:gd name="connsiteY7" fmla="*/ 2464 h 64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188" h="641600">
                <a:moveTo>
                  <a:pt x="97512" y="2464"/>
                </a:moveTo>
                <a:cubicBezTo>
                  <a:pt x="102021" y="-20982"/>
                  <a:pt x="36192" y="128713"/>
                  <a:pt x="27174" y="202658"/>
                </a:cubicBezTo>
                <a:cubicBezTo>
                  <a:pt x="18156" y="276603"/>
                  <a:pt x="37995" y="406459"/>
                  <a:pt x="43406" y="446137"/>
                </a:cubicBezTo>
                <a:cubicBezTo>
                  <a:pt x="48817" y="485815"/>
                  <a:pt x="31683" y="408262"/>
                  <a:pt x="59638" y="440726"/>
                </a:cubicBezTo>
                <a:cubicBezTo>
                  <a:pt x="87593" y="473190"/>
                  <a:pt x="208431" y="631001"/>
                  <a:pt x="211136" y="640920"/>
                </a:cubicBezTo>
                <a:cubicBezTo>
                  <a:pt x="213841" y="650840"/>
                  <a:pt x="111038" y="549840"/>
                  <a:pt x="75869" y="500243"/>
                </a:cubicBezTo>
                <a:cubicBezTo>
                  <a:pt x="40700" y="450646"/>
                  <a:pt x="-2585" y="421789"/>
                  <a:pt x="120" y="343335"/>
                </a:cubicBezTo>
                <a:cubicBezTo>
                  <a:pt x="2825" y="264881"/>
                  <a:pt x="93003" y="25910"/>
                  <a:pt x="97512" y="24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9" name="フリーフォーム 1358">
            <a:extLst>
              <a:ext uri="{FF2B5EF4-FFF2-40B4-BE49-F238E27FC236}">
                <a16:creationId xmlns:a16="http://schemas.microsoft.com/office/drawing/2014/main" id="{E82840D6-1A90-B999-9BEA-B2CB77888145}"/>
              </a:ext>
            </a:extLst>
          </p:cNvPr>
          <p:cNvSpPr/>
          <p:nvPr/>
        </p:nvSpPr>
        <p:spPr>
          <a:xfrm>
            <a:off x="5500851" y="3038529"/>
            <a:ext cx="294238" cy="149563"/>
          </a:xfrm>
          <a:custGeom>
            <a:avLst/>
            <a:gdLst>
              <a:gd name="connsiteX0" fmla="*/ 1781 w 294238"/>
              <a:gd name="connsiteY0" fmla="*/ 2257 h 149563"/>
              <a:gd name="connsiteX1" fmla="*/ 288545 w 294238"/>
              <a:gd name="connsiteY1" fmla="*/ 148344 h 149563"/>
              <a:gd name="connsiteX2" fmla="*/ 174922 w 294238"/>
              <a:gd name="connsiteY2" fmla="*/ 67185 h 149563"/>
              <a:gd name="connsiteX3" fmla="*/ 1781 w 294238"/>
              <a:gd name="connsiteY3" fmla="*/ 2257 h 14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238" h="149563">
                <a:moveTo>
                  <a:pt x="1781" y="2257"/>
                </a:moveTo>
                <a:cubicBezTo>
                  <a:pt x="20718" y="15783"/>
                  <a:pt x="259688" y="137523"/>
                  <a:pt x="288545" y="148344"/>
                </a:cubicBezTo>
                <a:cubicBezTo>
                  <a:pt x="317402" y="159165"/>
                  <a:pt x="229930" y="95140"/>
                  <a:pt x="174922" y="67185"/>
                </a:cubicBezTo>
                <a:cubicBezTo>
                  <a:pt x="119914" y="39230"/>
                  <a:pt x="-17156" y="-11269"/>
                  <a:pt x="1781" y="2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1" name="フリーフォーム 1360">
            <a:extLst>
              <a:ext uri="{FF2B5EF4-FFF2-40B4-BE49-F238E27FC236}">
                <a16:creationId xmlns:a16="http://schemas.microsoft.com/office/drawing/2014/main" id="{F1513BD2-FF02-2C6D-E1EE-5FBF0617447D}"/>
              </a:ext>
            </a:extLst>
          </p:cNvPr>
          <p:cNvSpPr/>
          <p:nvPr/>
        </p:nvSpPr>
        <p:spPr>
          <a:xfrm>
            <a:off x="4226320" y="2564429"/>
            <a:ext cx="69737" cy="222056"/>
          </a:xfrm>
          <a:custGeom>
            <a:avLst/>
            <a:gdLst>
              <a:gd name="connsiteX0" fmla="*/ 69737 w 69737"/>
              <a:gd name="connsiteY0" fmla="*/ 220 h 222056"/>
              <a:gd name="connsiteX1" fmla="*/ 4809 w 69737"/>
              <a:gd name="connsiteY1" fmla="*/ 157128 h 222056"/>
              <a:gd name="connsiteX2" fmla="*/ 4809 w 69737"/>
              <a:gd name="connsiteY2" fmla="*/ 222056 h 222056"/>
              <a:gd name="connsiteX3" fmla="*/ 4809 w 69737"/>
              <a:gd name="connsiteY3" fmla="*/ 124664 h 222056"/>
              <a:gd name="connsiteX4" fmla="*/ 69737 w 69737"/>
              <a:gd name="connsiteY4" fmla="*/ 220 h 222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737" h="222056">
                <a:moveTo>
                  <a:pt x="69737" y="220"/>
                </a:moveTo>
                <a:cubicBezTo>
                  <a:pt x="69737" y="5631"/>
                  <a:pt x="15630" y="120155"/>
                  <a:pt x="4809" y="157128"/>
                </a:cubicBezTo>
                <a:cubicBezTo>
                  <a:pt x="-6012" y="194101"/>
                  <a:pt x="4809" y="222056"/>
                  <a:pt x="4809" y="222056"/>
                </a:cubicBezTo>
                <a:cubicBezTo>
                  <a:pt x="4809" y="216645"/>
                  <a:pt x="-2405" y="158931"/>
                  <a:pt x="4809" y="124664"/>
                </a:cubicBezTo>
                <a:cubicBezTo>
                  <a:pt x="12023" y="90397"/>
                  <a:pt x="69737" y="-5191"/>
                  <a:pt x="69737" y="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2" name="フリーフォーム 1361">
            <a:extLst>
              <a:ext uri="{FF2B5EF4-FFF2-40B4-BE49-F238E27FC236}">
                <a16:creationId xmlns:a16="http://schemas.microsoft.com/office/drawing/2014/main" id="{DB3B607B-23A2-2E70-5AA6-644D9D796CAC}"/>
              </a:ext>
            </a:extLst>
          </p:cNvPr>
          <p:cNvSpPr/>
          <p:nvPr/>
        </p:nvSpPr>
        <p:spPr>
          <a:xfrm>
            <a:off x="4853532" y="2732238"/>
            <a:ext cx="156781" cy="343216"/>
          </a:xfrm>
          <a:custGeom>
            <a:avLst/>
            <a:gdLst>
              <a:gd name="connsiteX0" fmla="*/ 21464 w 156781"/>
              <a:gd name="connsiteY0" fmla="*/ 16373 h 343216"/>
              <a:gd name="connsiteX1" fmla="*/ 91803 w 156781"/>
              <a:gd name="connsiteY1" fmla="*/ 335601 h 343216"/>
              <a:gd name="connsiteX2" fmla="*/ 64750 w 156781"/>
              <a:gd name="connsiteY2" fmla="*/ 249031 h 343216"/>
              <a:gd name="connsiteX3" fmla="*/ 75571 w 156781"/>
              <a:gd name="connsiteY3" fmla="*/ 313958 h 343216"/>
              <a:gd name="connsiteX4" fmla="*/ 156731 w 156781"/>
              <a:gd name="connsiteY4" fmla="*/ 113764 h 343216"/>
              <a:gd name="connsiteX5" fmla="*/ 86392 w 156781"/>
              <a:gd name="connsiteY5" fmla="*/ 221977 h 343216"/>
              <a:gd name="connsiteX6" fmla="*/ 5232 w 156781"/>
              <a:gd name="connsiteY6" fmla="*/ 65069 h 343216"/>
              <a:gd name="connsiteX7" fmla="*/ 21464 w 156781"/>
              <a:gd name="connsiteY7" fmla="*/ 16373 h 343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781" h="343216">
                <a:moveTo>
                  <a:pt x="21464" y="16373"/>
                </a:moveTo>
                <a:cubicBezTo>
                  <a:pt x="35893" y="61462"/>
                  <a:pt x="84589" y="296825"/>
                  <a:pt x="91803" y="335601"/>
                </a:cubicBezTo>
                <a:cubicBezTo>
                  <a:pt x="99017" y="374377"/>
                  <a:pt x="67455" y="252638"/>
                  <a:pt x="64750" y="249031"/>
                </a:cubicBezTo>
                <a:cubicBezTo>
                  <a:pt x="62045" y="245424"/>
                  <a:pt x="60241" y="336502"/>
                  <a:pt x="75571" y="313958"/>
                </a:cubicBezTo>
                <a:cubicBezTo>
                  <a:pt x="90901" y="291414"/>
                  <a:pt x="154928" y="129094"/>
                  <a:pt x="156731" y="113764"/>
                </a:cubicBezTo>
                <a:cubicBezTo>
                  <a:pt x="158535" y="98434"/>
                  <a:pt x="111642" y="230093"/>
                  <a:pt x="86392" y="221977"/>
                </a:cubicBezTo>
                <a:cubicBezTo>
                  <a:pt x="61142" y="213861"/>
                  <a:pt x="18759" y="100238"/>
                  <a:pt x="5232" y="65069"/>
                </a:cubicBezTo>
                <a:cubicBezTo>
                  <a:pt x="-8295" y="29900"/>
                  <a:pt x="7035" y="-28716"/>
                  <a:pt x="21464" y="16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3" name="フリーフォーム 1362">
            <a:extLst>
              <a:ext uri="{FF2B5EF4-FFF2-40B4-BE49-F238E27FC236}">
                <a16:creationId xmlns:a16="http://schemas.microsoft.com/office/drawing/2014/main" id="{A76CB5DF-3DB9-CDA8-5C8F-60785093EFE7}"/>
              </a:ext>
            </a:extLst>
          </p:cNvPr>
          <p:cNvSpPr/>
          <p:nvPr/>
        </p:nvSpPr>
        <p:spPr>
          <a:xfrm>
            <a:off x="5102125" y="3208441"/>
            <a:ext cx="384606" cy="146181"/>
          </a:xfrm>
          <a:custGeom>
            <a:avLst/>
            <a:gdLst>
              <a:gd name="connsiteX0" fmla="*/ 119 w 384606"/>
              <a:gd name="connsiteY0" fmla="*/ 10896 h 146181"/>
              <a:gd name="connsiteX1" fmla="*/ 65047 w 384606"/>
              <a:gd name="connsiteY1" fmla="*/ 86645 h 146181"/>
              <a:gd name="connsiteX2" fmla="*/ 27172 w 384606"/>
              <a:gd name="connsiteY2" fmla="*/ 140752 h 146181"/>
              <a:gd name="connsiteX3" fmla="*/ 65047 w 384606"/>
              <a:gd name="connsiteY3" fmla="*/ 108288 h 146181"/>
              <a:gd name="connsiteX4" fmla="*/ 384275 w 384606"/>
              <a:gd name="connsiteY4" fmla="*/ 75 h 146181"/>
              <a:gd name="connsiteX5" fmla="*/ 124564 w 384606"/>
              <a:gd name="connsiteY5" fmla="*/ 92056 h 146181"/>
              <a:gd name="connsiteX6" fmla="*/ 59636 w 384606"/>
              <a:gd name="connsiteY6" fmla="*/ 146163 h 146181"/>
              <a:gd name="connsiteX7" fmla="*/ 48815 w 384606"/>
              <a:gd name="connsiteY7" fmla="*/ 97467 h 146181"/>
              <a:gd name="connsiteX8" fmla="*/ 119 w 384606"/>
              <a:gd name="connsiteY8" fmla="*/ 10896 h 146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4606" h="146181">
                <a:moveTo>
                  <a:pt x="119" y="10896"/>
                </a:moveTo>
                <a:cubicBezTo>
                  <a:pt x="2824" y="9092"/>
                  <a:pt x="60538" y="65002"/>
                  <a:pt x="65047" y="86645"/>
                </a:cubicBezTo>
                <a:cubicBezTo>
                  <a:pt x="69556" y="108288"/>
                  <a:pt x="27172" y="140752"/>
                  <a:pt x="27172" y="140752"/>
                </a:cubicBezTo>
                <a:cubicBezTo>
                  <a:pt x="27172" y="144359"/>
                  <a:pt x="5530" y="131734"/>
                  <a:pt x="65047" y="108288"/>
                </a:cubicBezTo>
                <a:cubicBezTo>
                  <a:pt x="124564" y="84842"/>
                  <a:pt x="374356" y="2780"/>
                  <a:pt x="384275" y="75"/>
                </a:cubicBezTo>
                <a:cubicBezTo>
                  <a:pt x="394194" y="-2630"/>
                  <a:pt x="178671" y="67708"/>
                  <a:pt x="124564" y="92056"/>
                </a:cubicBezTo>
                <a:cubicBezTo>
                  <a:pt x="70457" y="116404"/>
                  <a:pt x="72261" y="145261"/>
                  <a:pt x="59636" y="146163"/>
                </a:cubicBezTo>
                <a:cubicBezTo>
                  <a:pt x="47011" y="147065"/>
                  <a:pt x="56029" y="114601"/>
                  <a:pt x="48815" y="97467"/>
                </a:cubicBezTo>
                <a:cubicBezTo>
                  <a:pt x="41601" y="80333"/>
                  <a:pt x="-2586" y="12700"/>
                  <a:pt x="119" y="108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4" name="フリーフォーム 1363">
            <a:extLst>
              <a:ext uri="{FF2B5EF4-FFF2-40B4-BE49-F238E27FC236}">
                <a16:creationId xmlns:a16="http://schemas.microsoft.com/office/drawing/2014/main" id="{E65B79B8-4723-4773-0296-DBE7972A35C0}"/>
              </a:ext>
            </a:extLst>
          </p:cNvPr>
          <p:cNvSpPr/>
          <p:nvPr/>
        </p:nvSpPr>
        <p:spPr>
          <a:xfrm>
            <a:off x="3408150" y="3099180"/>
            <a:ext cx="424186" cy="201555"/>
          </a:xfrm>
          <a:custGeom>
            <a:avLst/>
            <a:gdLst>
              <a:gd name="connsiteX0" fmla="*/ 560 w 424186"/>
              <a:gd name="connsiteY0" fmla="*/ 201317 h 201555"/>
              <a:gd name="connsiteX1" fmla="*/ 162880 w 424186"/>
              <a:gd name="connsiteY1" fmla="*/ 60640 h 201555"/>
              <a:gd name="connsiteX2" fmla="*/ 141237 w 424186"/>
              <a:gd name="connsiteY2" fmla="*/ 109336 h 201555"/>
              <a:gd name="connsiteX3" fmla="*/ 422591 w 424186"/>
              <a:gd name="connsiteY3" fmla="*/ 1123 h 201555"/>
              <a:gd name="connsiteX4" fmla="*/ 249450 w 424186"/>
              <a:gd name="connsiteY4" fmla="*/ 55229 h 201555"/>
              <a:gd name="connsiteX5" fmla="*/ 114184 w 424186"/>
              <a:gd name="connsiteY5" fmla="*/ 93104 h 201555"/>
              <a:gd name="connsiteX6" fmla="*/ 560 w 424186"/>
              <a:gd name="connsiteY6" fmla="*/ 201317 h 20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186" h="201555">
                <a:moveTo>
                  <a:pt x="560" y="201317"/>
                </a:moveTo>
                <a:cubicBezTo>
                  <a:pt x="8676" y="195906"/>
                  <a:pt x="139434" y="75970"/>
                  <a:pt x="162880" y="60640"/>
                </a:cubicBezTo>
                <a:cubicBezTo>
                  <a:pt x="186326" y="45310"/>
                  <a:pt x="97952" y="119255"/>
                  <a:pt x="141237" y="109336"/>
                </a:cubicBezTo>
                <a:cubicBezTo>
                  <a:pt x="184522" y="99417"/>
                  <a:pt x="404556" y="10141"/>
                  <a:pt x="422591" y="1123"/>
                </a:cubicBezTo>
                <a:cubicBezTo>
                  <a:pt x="440627" y="-7895"/>
                  <a:pt x="300851" y="39899"/>
                  <a:pt x="249450" y="55229"/>
                </a:cubicBezTo>
                <a:cubicBezTo>
                  <a:pt x="198049" y="70559"/>
                  <a:pt x="153862" y="67854"/>
                  <a:pt x="114184" y="93104"/>
                </a:cubicBezTo>
                <a:cubicBezTo>
                  <a:pt x="74506" y="118354"/>
                  <a:pt x="-7556" y="206728"/>
                  <a:pt x="560" y="201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5" name="フリーフォーム 1364">
            <a:extLst>
              <a:ext uri="{FF2B5EF4-FFF2-40B4-BE49-F238E27FC236}">
                <a16:creationId xmlns:a16="http://schemas.microsoft.com/office/drawing/2014/main" id="{C48BCD71-7C1F-6534-7CC3-838356872483}"/>
              </a:ext>
            </a:extLst>
          </p:cNvPr>
          <p:cNvSpPr/>
          <p:nvPr/>
        </p:nvSpPr>
        <p:spPr>
          <a:xfrm>
            <a:off x="2031308" y="7996954"/>
            <a:ext cx="601236" cy="414377"/>
          </a:xfrm>
          <a:custGeom>
            <a:avLst/>
            <a:gdLst>
              <a:gd name="connsiteX0" fmla="*/ 600767 w 601236"/>
              <a:gd name="connsiteY0" fmla="*/ 871 h 414377"/>
              <a:gd name="connsiteX1" fmla="*/ 114992 w 601236"/>
              <a:gd name="connsiteY1" fmla="*/ 204071 h 414377"/>
              <a:gd name="connsiteX2" fmla="*/ 194367 w 601236"/>
              <a:gd name="connsiteY2" fmla="*/ 210421 h 414377"/>
              <a:gd name="connsiteX3" fmla="*/ 692 w 601236"/>
              <a:gd name="connsiteY3" fmla="*/ 413621 h 414377"/>
              <a:gd name="connsiteX4" fmla="*/ 137217 w 601236"/>
              <a:gd name="connsiteY4" fmla="*/ 273921 h 414377"/>
              <a:gd name="connsiteX5" fmla="*/ 330892 w 601236"/>
              <a:gd name="connsiteY5" fmla="*/ 131046 h 414377"/>
              <a:gd name="connsiteX6" fmla="*/ 226117 w 601236"/>
              <a:gd name="connsiteY6" fmla="*/ 178671 h 414377"/>
              <a:gd name="connsiteX7" fmla="*/ 518217 w 601236"/>
              <a:gd name="connsiteY7" fmla="*/ 80246 h 414377"/>
              <a:gd name="connsiteX8" fmla="*/ 210242 w 601236"/>
              <a:gd name="connsiteY8" fmla="*/ 127871 h 414377"/>
              <a:gd name="connsiteX9" fmla="*/ 600767 w 601236"/>
              <a:gd name="connsiteY9" fmla="*/ 871 h 414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1236" h="414377">
                <a:moveTo>
                  <a:pt x="600767" y="871"/>
                </a:moveTo>
                <a:cubicBezTo>
                  <a:pt x="584892" y="13571"/>
                  <a:pt x="182725" y="169146"/>
                  <a:pt x="114992" y="204071"/>
                </a:cubicBezTo>
                <a:cubicBezTo>
                  <a:pt x="47259" y="238996"/>
                  <a:pt x="213417" y="175496"/>
                  <a:pt x="194367" y="210421"/>
                </a:cubicBezTo>
                <a:cubicBezTo>
                  <a:pt x="175317" y="245346"/>
                  <a:pt x="10217" y="403038"/>
                  <a:pt x="692" y="413621"/>
                </a:cubicBezTo>
                <a:cubicBezTo>
                  <a:pt x="-8833" y="424204"/>
                  <a:pt x="82184" y="321017"/>
                  <a:pt x="137217" y="273921"/>
                </a:cubicBezTo>
                <a:cubicBezTo>
                  <a:pt x="192250" y="226825"/>
                  <a:pt x="316075" y="146921"/>
                  <a:pt x="330892" y="131046"/>
                </a:cubicBezTo>
                <a:cubicBezTo>
                  <a:pt x="345709" y="115171"/>
                  <a:pt x="194896" y="187138"/>
                  <a:pt x="226117" y="178671"/>
                </a:cubicBezTo>
                <a:cubicBezTo>
                  <a:pt x="257338" y="170204"/>
                  <a:pt x="520863" y="88713"/>
                  <a:pt x="518217" y="80246"/>
                </a:cubicBezTo>
                <a:cubicBezTo>
                  <a:pt x="515571" y="71779"/>
                  <a:pt x="195425" y="137396"/>
                  <a:pt x="210242" y="127871"/>
                </a:cubicBezTo>
                <a:cubicBezTo>
                  <a:pt x="225059" y="118346"/>
                  <a:pt x="616642" y="-11829"/>
                  <a:pt x="600767" y="8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6" name="フリーフォーム 1365">
            <a:extLst>
              <a:ext uri="{FF2B5EF4-FFF2-40B4-BE49-F238E27FC236}">
                <a16:creationId xmlns:a16="http://schemas.microsoft.com/office/drawing/2014/main" id="{7DA69348-E0E3-B68A-6E08-ACBCAD32DD8E}"/>
              </a:ext>
            </a:extLst>
          </p:cNvPr>
          <p:cNvSpPr/>
          <p:nvPr/>
        </p:nvSpPr>
        <p:spPr>
          <a:xfrm>
            <a:off x="2133879" y="8100442"/>
            <a:ext cx="347106" cy="750801"/>
          </a:xfrm>
          <a:custGeom>
            <a:avLst/>
            <a:gdLst>
              <a:gd name="connsiteX0" fmla="*/ 345796 w 347106"/>
              <a:gd name="connsiteY0" fmla="*/ 2158 h 750801"/>
              <a:gd name="connsiteX1" fmla="*/ 44171 w 347106"/>
              <a:gd name="connsiteY1" fmla="*/ 240283 h 750801"/>
              <a:gd name="connsiteX2" fmla="*/ 50521 w 347106"/>
              <a:gd name="connsiteY2" fmla="*/ 491108 h 750801"/>
              <a:gd name="connsiteX3" fmla="*/ 25121 w 347106"/>
              <a:gd name="connsiteY3" fmla="*/ 433958 h 750801"/>
              <a:gd name="connsiteX4" fmla="*/ 79096 w 347106"/>
              <a:gd name="connsiteY4" fmla="*/ 748283 h 750801"/>
              <a:gd name="connsiteX5" fmla="*/ 53696 w 347106"/>
              <a:gd name="connsiteY5" fmla="*/ 567308 h 750801"/>
              <a:gd name="connsiteX6" fmla="*/ 2896 w 347106"/>
              <a:gd name="connsiteY6" fmla="*/ 310133 h 750801"/>
              <a:gd name="connsiteX7" fmla="*/ 148946 w 347106"/>
              <a:gd name="connsiteY7" fmla="*/ 132333 h 750801"/>
              <a:gd name="connsiteX8" fmla="*/ 345796 w 347106"/>
              <a:gd name="connsiteY8" fmla="*/ 2158 h 750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7106" h="750801">
                <a:moveTo>
                  <a:pt x="345796" y="2158"/>
                </a:moveTo>
                <a:cubicBezTo>
                  <a:pt x="328334" y="20150"/>
                  <a:pt x="93383" y="158791"/>
                  <a:pt x="44171" y="240283"/>
                </a:cubicBezTo>
                <a:cubicBezTo>
                  <a:pt x="-5041" y="321775"/>
                  <a:pt x="53696" y="458829"/>
                  <a:pt x="50521" y="491108"/>
                </a:cubicBezTo>
                <a:cubicBezTo>
                  <a:pt x="47346" y="523387"/>
                  <a:pt x="20358" y="391096"/>
                  <a:pt x="25121" y="433958"/>
                </a:cubicBezTo>
                <a:cubicBezTo>
                  <a:pt x="29883" y="476821"/>
                  <a:pt x="74333" y="726058"/>
                  <a:pt x="79096" y="748283"/>
                </a:cubicBezTo>
                <a:cubicBezTo>
                  <a:pt x="83858" y="770508"/>
                  <a:pt x="66396" y="640333"/>
                  <a:pt x="53696" y="567308"/>
                </a:cubicBezTo>
                <a:cubicBezTo>
                  <a:pt x="40996" y="494283"/>
                  <a:pt x="-12979" y="382629"/>
                  <a:pt x="2896" y="310133"/>
                </a:cubicBezTo>
                <a:cubicBezTo>
                  <a:pt x="18771" y="237637"/>
                  <a:pt x="96559" y="181545"/>
                  <a:pt x="148946" y="132333"/>
                </a:cubicBezTo>
                <a:cubicBezTo>
                  <a:pt x="201333" y="83121"/>
                  <a:pt x="363258" y="-15834"/>
                  <a:pt x="345796" y="2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7" name="フリーフォーム 1366">
            <a:extLst>
              <a:ext uri="{FF2B5EF4-FFF2-40B4-BE49-F238E27FC236}">
                <a16:creationId xmlns:a16="http://schemas.microsoft.com/office/drawing/2014/main" id="{CAD51F68-7571-B20E-120B-B9C42CC58939}"/>
              </a:ext>
            </a:extLst>
          </p:cNvPr>
          <p:cNvSpPr/>
          <p:nvPr/>
        </p:nvSpPr>
        <p:spPr>
          <a:xfrm>
            <a:off x="512422" y="8273395"/>
            <a:ext cx="1602811" cy="632774"/>
          </a:xfrm>
          <a:custGeom>
            <a:avLst/>
            <a:gdLst>
              <a:gd name="connsiteX0" fmla="*/ 1602128 w 1602811"/>
              <a:gd name="connsiteY0" fmla="*/ 118130 h 632774"/>
              <a:gd name="connsiteX1" fmla="*/ 1535453 w 1602811"/>
              <a:gd name="connsiteY1" fmla="*/ 655 h 632774"/>
              <a:gd name="connsiteX2" fmla="*/ 1179853 w 1602811"/>
              <a:gd name="connsiteY2" fmla="*/ 162580 h 632774"/>
              <a:gd name="connsiteX3" fmla="*/ 1259228 w 1602811"/>
              <a:gd name="connsiteY3" fmla="*/ 153055 h 632774"/>
              <a:gd name="connsiteX4" fmla="*/ 960778 w 1602811"/>
              <a:gd name="connsiteY4" fmla="*/ 311805 h 632774"/>
              <a:gd name="connsiteX5" fmla="*/ 976653 w 1602811"/>
              <a:gd name="connsiteY5" fmla="*/ 295930 h 632774"/>
              <a:gd name="connsiteX6" fmla="*/ 487703 w 1602811"/>
              <a:gd name="connsiteY6" fmla="*/ 407055 h 632774"/>
              <a:gd name="connsiteX7" fmla="*/ 52728 w 1602811"/>
              <a:gd name="connsiteY7" fmla="*/ 543580 h 632774"/>
              <a:gd name="connsiteX8" fmla="*/ 440078 w 1602811"/>
              <a:gd name="connsiteY8" fmla="*/ 470555 h 632774"/>
              <a:gd name="connsiteX9" fmla="*/ 1928 w 1602811"/>
              <a:gd name="connsiteY9" fmla="*/ 632480 h 632774"/>
              <a:gd name="connsiteX10" fmla="*/ 652803 w 1602811"/>
              <a:gd name="connsiteY10" fmla="*/ 422930 h 632774"/>
              <a:gd name="connsiteX11" fmla="*/ 1392578 w 1602811"/>
              <a:gd name="connsiteY11" fmla="*/ 124480 h 632774"/>
              <a:gd name="connsiteX12" fmla="*/ 1395753 w 1602811"/>
              <a:gd name="connsiteY12" fmla="*/ 48280 h 632774"/>
              <a:gd name="connsiteX13" fmla="*/ 1583078 w 1602811"/>
              <a:gd name="connsiteY13" fmla="*/ 67330 h 632774"/>
              <a:gd name="connsiteX14" fmla="*/ 1522753 w 1602811"/>
              <a:gd name="connsiteY14" fmla="*/ 655 h 632774"/>
              <a:gd name="connsiteX15" fmla="*/ 1602128 w 1602811"/>
              <a:gd name="connsiteY15" fmla="*/ 118130 h 632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02811" h="632774">
                <a:moveTo>
                  <a:pt x="1602128" y="118130"/>
                </a:moveTo>
                <a:cubicBezTo>
                  <a:pt x="1604245" y="118130"/>
                  <a:pt x="1605832" y="-6753"/>
                  <a:pt x="1535453" y="655"/>
                </a:cubicBezTo>
                <a:cubicBezTo>
                  <a:pt x="1465074" y="8063"/>
                  <a:pt x="1225890" y="137180"/>
                  <a:pt x="1179853" y="162580"/>
                </a:cubicBezTo>
                <a:cubicBezTo>
                  <a:pt x="1133816" y="187980"/>
                  <a:pt x="1295740" y="128184"/>
                  <a:pt x="1259228" y="153055"/>
                </a:cubicBezTo>
                <a:cubicBezTo>
                  <a:pt x="1222716" y="177926"/>
                  <a:pt x="1007874" y="287992"/>
                  <a:pt x="960778" y="311805"/>
                </a:cubicBezTo>
                <a:cubicBezTo>
                  <a:pt x="913682" y="335618"/>
                  <a:pt x="1055499" y="280055"/>
                  <a:pt x="976653" y="295930"/>
                </a:cubicBezTo>
                <a:cubicBezTo>
                  <a:pt x="897807" y="311805"/>
                  <a:pt x="641690" y="365780"/>
                  <a:pt x="487703" y="407055"/>
                </a:cubicBezTo>
                <a:cubicBezTo>
                  <a:pt x="333716" y="448330"/>
                  <a:pt x="60665" y="532997"/>
                  <a:pt x="52728" y="543580"/>
                </a:cubicBezTo>
                <a:cubicBezTo>
                  <a:pt x="44791" y="554163"/>
                  <a:pt x="448545" y="455738"/>
                  <a:pt x="440078" y="470555"/>
                </a:cubicBezTo>
                <a:cubicBezTo>
                  <a:pt x="431611" y="485372"/>
                  <a:pt x="-33526" y="640417"/>
                  <a:pt x="1928" y="632480"/>
                </a:cubicBezTo>
                <a:cubicBezTo>
                  <a:pt x="37382" y="624543"/>
                  <a:pt x="421028" y="507597"/>
                  <a:pt x="652803" y="422930"/>
                </a:cubicBezTo>
                <a:cubicBezTo>
                  <a:pt x="884578" y="338263"/>
                  <a:pt x="1268753" y="186922"/>
                  <a:pt x="1392578" y="124480"/>
                </a:cubicBezTo>
                <a:cubicBezTo>
                  <a:pt x="1516403" y="62038"/>
                  <a:pt x="1364003" y="57805"/>
                  <a:pt x="1395753" y="48280"/>
                </a:cubicBezTo>
                <a:cubicBezTo>
                  <a:pt x="1427503" y="38755"/>
                  <a:pt x="1561911" y="75267"/>
                  <a:pt x="1583078" y="67330"/>
                </a:cubicBezTo>
                <a:cubicBezTo>
                  <a:pt x="1604245" y="59392"/>
                  <a:pt x="1522224" y="-7283"/>
                  <a:pt x="1522753" y="655"/>
                </a:cubicBezTo>
                <a:cubicBezTo>
                  <a:pt x="1523282" y="8592"/>
                  <a:pt x="1600011" y="118130"/>
                  <a:pt x="1602128" y="118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8" name="フリーフォーム 1367">
            <a:extLst>
              <a:ext uri="{FF2B5EF4-FFF2-40B4-BE49-F238E27FC236}">
                <a16:creationId xmlns:a16="http://schemas.microsoft.com/office/drawing/2014/main" id="{792DE765-305F-BED8-1530-D51EEAD13872}"/>
              </a:ext>
            </a:extLst>
          </p:cNvPr>
          <p:cNvSpPr/>
          <p:nvPr/>
        </p:nvSpPr>
        <p:spPr>
          <a:xfrm>
            <a:off x="552336" y="8930999"/>
            <a:ext cx="181142" cy="1145686"/>
          </a:xfrm>
          <a:custGeom>
            <a:avLst/>
            <a:gdLst>
              <a:gd name="connsiteX0" fmla="*/ 19164 w 181142"/>
              <a:gd name="connsiteY0" fmla="*/ 276 h 1145686"/>
              <a:gd name="connsiteX1" fmla="*/ 114 w 181142"/>
              <a:gd name="connsiteY1" fmla="*/ 419376 h 1145686"/>
              <a:gd name="connsiteX2" fmla="*/ 28689 w 181142"/>
              <a:gd name="connsiteY2" fmla="*/ 419376 h 1145686"/>
              <a:gd name="connsiteX3" fmla="*/ 92189 w 181142"/>
              <a:gd name="connsiteY3" fmla="*/ 844826 h 1145686"/>
              <a:gd name="connsiteX4" fmla="*/ 120764 w 181142"/>
              <a:gd name="connsiteY4" fmla="*/ 768626 h 1145686"/>
              <a:gd name="connsiteX5" fmla="*/ 181089 w 181142"/>
              <a:gd name="connsiteY5" fmla="*/ 1143276 h 1145686"/>
              <a:gd name="connsiteX6" fmla="*/ 130289 w 181142"/>
              <a:gd name="connsiteY6" fmla="*/ 892451 h 1145686"/>
              <a:gd name="connsiteX7" fmla="*/ 69964 w 181142"/>
              <a:gd name="connsiteY7" fmla="*/ 200301 h 1145686"/>
              <a:gd name="connsiteX8" fmla="*/ 31864 w 181142"/>
              <a:gd name="connsiteY8" fmla="*/ 352701 h 1145686"/>
              <a:gd name="connsiteX9" fmla="*/ 19164 w 181142"/>
              <a:gd name="connsiteY9" fmla="*/ 276 h 1145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1142" h="1145686">
                <a:moveTo>
                  <a:pt x="19164" y="276"/>
                </a:moveTo>
                <a:cubicBezTo>
                  <a:pt x="13872" y="11389"/>
                  <a:pt x="-1474" y="349526"/>
                  <a:pt x="114" y="419376"/>
                </a:cubicBezTo>
                <a:cubicBezTo>
                  <a:pt x="1701" y="489226"/>
                  <a:pt x="13343" y="348468"/>
                  <a:pt x="28689" y="419376"/>
                </a:cubicBezTo>
                <a:cubicBezTo>
                  <a:pt x="44035" y="490284"/>
                  <a:pt x="76843" y="786618"/>
                  <a:pt x="92189" y="844826"/>
                </a:cubicBezTo>
                <a:cubicBezTo>
                  <a:pt x="107535" y="903034"/>
                  <a:pt x="105947" y="718884"/>
                  <a:pt x="120764" y="768626"/>
                </a:cubicBezTo>
                <a:cubicBezTo>
                  <a:pt x="135581" y="818368"/>
                  <a:pt x="179502" y="1122639"/>
                  <a:pt x="181089" y="1143276"/>
                </a:cubicBezTo>
                <a:cubicBezTo>
                  <a:pt x="182676" y="1163913"/>
                  <a:pt x="148810" y="1049613"/>
                  <a:pt x="130289" y="892451"/>
                </a:cubicBezTo>
                <a:cubicBezTo>
                  <a:pt x="111768" y="735289"/>
                  <a:pt x="86368" y="290259"/>
                  <a:pt x="69964" y="200301"/>
                </a:cubicBezTo>
                <a:cubicBezTo>
                  <a:pt x="53560" y="110343"/>
                  <a:pt x="36627" y="389214"/>
                  <a:pt x="31864" y="352701"/>
                </a:cubicBezTo>
                <a:cubicBezTo>
                  <a:pt x="27102" y="316189"/>
                  <a:pt x="24456" y="-10837"/>
                  <a:pt x="19164" y="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9" name="フリーフォーム 1368">
            <a:extLst>
              <a:ext uri="{FF2B5EF4-FFF2-40B4-BE49-F238E27FC236}">
                <a16:creationId xmlns:a16="http://schemas.microsoft.com/office/drawing/2014/main" id="{558EA184-E7FB-A7D6-3F59-75CEF184CB35}"/>
              </a:ext>
            </a:extLst>
          </p:cNvPr>
          <p:cNvSpPr/>
          <p:nvPr/>
        </p:nvSpPr>
        <p:spPr>
          <a:xfrm>
            <a:off x="45823" y="9006818"/>
            <a:ext cx="677044" cy="248968"/>
          </a:xfrm>
          <a:custGeom>
            <a:avLst/>
            <a:gdLst>
              <a:gd name="connsiteX0" fmla="*/ 598702 w 677044"/>
              <a:gd name="connsiteY0" fmla="*/ 3832 h 248968"/>
              <a:gd name="connsiteX1" fmla="*/ 11327 w 677044"/>
              <a:gd name="connsiteY1" fmla="*/ 222907 h 248968"/>
              <a:gd name="connsiteX2" fmla="*/ 198652 w 677044"/>
              <a:gd name="connsiteY2" fmla="*/ 178457 h 248968"/>
              <a:gd name="connsiteX3" fmla="*/ 39902 w 677044"/>
              <a:gd name="connsiteY3" fmla="*/ 245132 h 248968"/>
              <a:gd name="connsiteX4" fmla="*/ 665377 w 677044"/>
              <a:gd name="connsiteY4" fmla="*/ 41932 h 248968"/>
              <a:gd name="connsiteX5" fmla="*/ 459002 w 677044"/>
              <a:gd name="connsiteY5" fmla="*/ 80032 h 248968"/>
              <a:gd name="connsiteX6" fmla="*/ 598702 w 677044"/>
              <a:gd name="connsiteY6" fmla="*/ 3832 h 248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7044" h="248968">
                <a:moveTo>
                  <a:pt x="598702" y="3832"/>
                </a:moveTo>
                <a:cubicBezTo>
                  <a:pt x="524090" y="27644"/>
                  <a:pt x="78002" y="193803"/>
                  <a:pt x="11327" y="222907"/>
                </a:cubicBezTo>
                <a:cubicBezTo>
                  <a:pt x="-55348" y="252011"/>
                  <a:pt x="193890" y="174753"/>
                  <a:pt x="198652" y="178457"/>
                </a:cubicBezTo>
                <a:cubicBezTo>
                  <a:pt x="203414" y="182161"/>
                  <a:pt x="-37885" y="267886"/>
                  <a:pt x="39902" y="245132"/>
                </a:cubicBezTo>
                <a:cubicBezTo>
                  <a:pt x="117689" y="222378"/>
                  <a:pt x="595527" y="69449"/>
                  <a:pt x="665377" y="41932"/>
                </a:cubicBezTo>
                <a:cubicBezTo>
                  <a:pt x="735227" y="14415"/>
                  <a:pt x="469056" y="85324"/>
                  <a:pt x="459002" y="80032"/>
                </a:cubicBezTo>
                <a:cubicBezTo>
                  <a:pt x="448948" y="74740"/>
                  <a:pt x="673314" y="-19980"/>
                  <a:pt x="598702" y="38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0" name="フリーフォーム 1369">
            <a:extLst>
              <a:ext uri="{FF2B5EF4-FFF2-40B4-BE49-F238E27FC236}">
                <a16:creationId xmlns:a16="http://schemas.microsoft.com/office/drawing/2014/main" id="{9ED37BB2-6B5D-7BA6-37CC-87003C95DCEA}"/>
              </a:ext>
            </a:extLst>
          </p:cNvPr>
          <p:cNvSpPr/>
          <p:nvPr/>
        </p:nvSpPr>
        <p:spPr>
          <a:xfrm>
            <a:off x="37362" y="9187737"/>
            <a:ext cx="979232" cy="1732191"/>
          </a:xfrm>
          <a:custGeom>
            <a:avLst/>
            <a:gdLst>
              <a:gd name="connsiteX0" fmla="*/ 57888 w 979232"/>
              <a:gd name="connsiteY0" fmla="*/ 73738 h 1732191"/>
              <a:gd name="connsiteX1" fmla="*/ 80113 w 979232"/>
              <a:gd name="connsiteY1" fmla="*/ 127713 h 1732191"/>
              <a:gd name="connsiteX2" fmla="*/ 511913 w 979232"/>
              <a:gd name="connsiteY2" fmla="*/ 921463 h 1732191"/>
              <a:gd name="connsiteX3" fmla="*/ 508738 w 979232"/>
              <a:gd name="connsiteY3" fmla="*/ 911938 h 1732191"/>
              <a:gd name="connsiteX4" fmla="*/ 804013 w 979232"/>
              <a:gd name="connsiteY4" fmla="*/ 1400888 h 1732191"/>
              <a:gd name="connsiteX5" fmla="*/ 734163 w 979232"/>
              <a:gd name="connsiteY5" fmla="*/ 1331038 h 1732191"/>
              <a:gd name="connsiteX6" fmla="*/ 978638 w 979232"/>
              <a:gd name="connsiteY6" fmla="*/ 1731088 h 1732191"/>
              <a:gd name="connsiteX7" fmla="*/ 651613 w 979232"/>
              <a:gd name="connsiteY7" fmla="*/ 1188163 h 1732191"/>
              <a:gd name="connsiteX8" fmla="*/ 178538 w 979232"/>
              <a:gd name="connsiteY8" fmla="*/ 378538 h 1732191"/>
              <a:gd name="connsiteX9" fmla="*/ 213463 w 979232"/>
              <a:gd name="connsiteY9" fmla="*/ 464263 h 1732191"/>
              <a:gd name="connsiteX10" fmla="*/ 16613 w 979232"/>
              <a:gd name="connsiteY10" fmla="*/ 32463 h 1732191"/>
              <a:gd name="connsiteX11" fmla="*/ 10263 w 979232"/>
              <a:gd name="connsiteY11" fmla="*/ 35638 h 1732191"/>
              <a:gd name="connsiteX12" fmla="*/ 57888 w 979232"/>
              <a:gd name="connsiteY12" fmla="*/ 73738 h 1732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79232" h="1732191">
                <a:moveTo>
                  <a:pt x="57888" y="73738"/>
                </a:moveTo>
                <a:cubicBezTo>
                  <a:pt x="69530" y="89084"/>
                  <a:pt x="4442" y="-13574"/>
                  <a:pt x="80113" y="127713"/>
                </a:cubicBezTo>
                <a:cubicBezTo>
                  <a:pt x="155784" y="269000"/>
                  <a:pt x="511913" y="921463"/>
                  <a:pt x="511913" y="921463"/>
                </a:cubicBezTo>
                <a:cubicBezTo>
                  <a:pt x="583350" y="1052167"/>
                  <a:pt x="460055" y="832034"/>
                  <a:pt x="508738" y="911938"/>
                </a:cubicBezTo>
                <a:cubicBezTo>
                  <a:pt x="557421" y="991842"/>
                  <a:pt x="766442" y="1331038"/>
                  <a:pt x="804013" y="1400888"/>
                </a:cubicBezTo>
                <a:cubicBezTo>
                  <a:pt x="841584" y="1470738"/>
                  <a:pt x="705059" y="1276005"/>
                  <a:pt x="734163" y="1331038"/>
                </a:cubicBezTo>
                <a:cubicBezTo>
                  <a:pt x="763267" y="1386071"/>
                  <a:pt x="992396" y="1754900"/>
                  <a:pt x="978638" y="1731088"/>
                </a:cubicBezTo>
                <a:cubicBezTo>
                  <a:pt x="964880" y="1707276"/>
                  <a:pt x="784963" y="1413588"/>
                  <a:pt x="651613" y="1188163"/>
                </a:cubicBezTo>
                <a:cubicBezTo>
                  <a:pt x="518263" y="962738"/>
                  <a:pt x="251563" y="499188"/>
                  <a:pt x="178538" y="378538"/>
                </a:cubicBezTo>
                <a:cubicBezTo>
                  <a:pt x="105513" y="257888"/>
                  <a:pt x="240450" y="521942"/>
                  <a:pt x="213463" y="464263"/>
                </a:cubicBezTo>
                <a:cubicBezTo>
                  <a:pt x="186476" y="406584"/>
                  <a:pt x="50480" y="103901"/>
                  <a:pt x="16613" y="32463"/>
                </a:cubicBezTo>
                <a:cubicBezTo>
                  <a:pt x="-17254" y="-38975"/>
                  <a:pt x="11321" y="28759"/>
                  <a:pt x="10263" y="35638"/>
                </a:cubicBezTo>
                <a:cubicBezTo>
                  <a:pt x="9205" y="42517"/>
                  <a:pt x="46246" y="58392"/>
                  <a:pt x="57888" y="737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1" name="フリーフォーム 1370">
            <a:extLst>
              <a:ext uri="{FF2B5EF4-FFF2-40B4-BE49-F238E27FC236}">
                <a16:creationId xmlns:a16="http://schemas.microsoft.com/office/drawing/2014/main" id="{2CA1763B-9239-D60B-E55B-5CEA41D9B86D}"/>
              </a:ext>
            </a:extLst>
          </p:cNvPr>
          <p:cNvSpPr/>
          <p:nvPr/>
        </p:nvSpPr>
        <p:spPr>
          <a:xfrm>
            <a:off x="-268987" y="8648045"/>
            <a:ext cx="1624365" cy="4235256"/>
          </a:xfrm>
          <a:custGeom>
            <a:avLst/>
            <a:gdLst>
              <a:gd name="connsiteX0" fmla="*/ 105701 w 1624365"/>
              <a:gd name="connsiteY0" fmla="*/ 267355 h 4235256"/>
              <a:gd name="connsiteX1" fmla="*/ 187344 w 1624365"/>
              <a:gd name="connsiteY1" fmla="*/ 365326 h 4235256"/>
              <a:gd name="connsiteX2" fmla="*/ 1281358 w 1624365"/>
              <a:gd name="connsiteY2" fmla="*/ 2471712 h 4235256"/>
              <a:gd name="connsiteX3" fmla="*/ 1297687 w 1624365"/>
              <a:gd name="connsiteY3" fmla="*/ 2373741 h 4235256"/>
              <a:gd name="connsiteX4" fmla="*/ 1575273 w 1624365"/>
              <a:gd name="connsiteY4" fmla="*/ 3533069 h 4235256"/>
              <a:gd name="connsiteX5" fmla="*/ 1493630 w 1624365"/>
              <a:gd name="connsiteY5" fmla="*/ 3271812 h 4235256"/>
              <a:gd name="connsiteX6" fmla="*/ 1624258 w 1624365"/>
              <a:gd name="connsiteY6" fmla="*/ 4235198 h 4235256"/>
              <a:gd name="connsiteX7" fmla="*/ 1509958 w 1624365"/>
              <a:gd name="connsiteY7" fmla="*/ 3222826 h 4235256"/>
              <a:gd name="connsiteX8" fmla="*/ 1216044 w 1624365"/>
              <a:gd name="connsiteY8" fmla="*/ 2014512 h 4235256"/>
              <a:gd name="connsiteX9" fmla="*/ 1020101 w 1624365"/>
              <a:gd name="connsiteY9" fmla="*/ 463298 h 4235256"/>
              <a:gd name="connsiteX10" fmla="*/ 1118073 w 1624365"/>
              <a:gd name="connsiteY10" fmla="*/ 1687941 h 4235256"/>
              <a:gd name="connsiteX11" fmla="*/ 791501 w 1624365"/>
              <a:gd name="connsiteY11" fmla="*/ 1361369 h 4235256"/>
              <a:gd name="connsiteX12" fmla="*/ 40387 w 1624365"/>
              <a:gd name="connsiteY12" fmla="*/ 55084 h 4235256"/>
              <a:gd name="connsiteX13" fmla="*/ 105701 w 1624365"/>
              <a:gd name="connsiteY13" fmla="*/ 267355 h 4235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24365" h="4235256">
                <a:moveTo>
                  <a:pt x="105701" y="267355"/>
                </a:moveTo>
                <a:cubicBezTo>
                  <a:pt x="130194" y="319062"/>
                  <a:pt x="-8599" y="-2067"/>
                  <a:pt x="187344" y="365326"/>
                </a:cubicBezTo>
                <a:cubicBezTo>
                  <a:pt x="383287" y="732719"/>
                  <a:pt x="1096301" y="2136976"/>
                  <a:pt x="1281358" y="2471712"/>
                </a:cubicBezTo>
                <a:cubicBezTo>
                  <a:pt x="1466415" y="2806448"/>
                  <a:pt x="1248701" y="2196848"/>
                  <a:pt x="1297687" y="2373741"/>
                </a:cubicBezTo>
                <a:cubicBezTo>
                  <a:pt x="1346673" y="2550634"/>
                  <a:pt x="1542616" y="3383391"/>
                  <a:pt x="1575273" y="3533069"/>
                </a:cubicBezTo>
                <a:cubicBezTo>
                  <a:pt x="1607930" y="3682747"/>
                  <a:pt x="1485466" y="3154791"/>
                  <a:pt x="1493630" y="3271812"/>
                </a:cubicBezTo>
                <a:cubicBezTo>
                  <a:pt x="1501794" y="3388833"/>
                  <a:pt x="1621537" y="4243362"/>
                  <a:pt x="1624258" y="4235198"/>
                </a:cubicBezTo>
                <a:cubicBezTo>
                  <a:pt x="1626979" y="4227034"/>
                  <a:pt x="1577994" y="3592940"/>
                  <a:pt x="1509958" y="3222826"/>
                </a:cubicBezTo>
                <a:cubicBezTo>
                  <a:pt x="1441922" y="2852712"/>
                  <a:pt x="1297687" y="2474433"/>
                  <a:pt x="1216044" y="2014512"/>
                </a:cubicBezTo>
                <a:cubicBezTo>
                  <a:pt x="1134401" y="1554591"/>
                  <a:pt x="1036430" y="517727"/>
                  <a:pt x="1020101" y="463298"/>
                </a:cubicBezTo>
                <a:cubicBezTo>
                  <a:pt x="1003772" y="408869"/>
                  <a:pt x="1156173" y="1538263"/>
                  <a:pt x="1118073" y="1687941"/>
                </a:cubicBezTo>
                <a:cubicBezTo>
                  <a:pt x="1079973" y="1837619"/>
                  <a:pt x="971115" y="1633512"/>
                  <a:pt x="791501" y="1361369"/>
                </a:cubicBezTo>
                <a:cubicBezTo>
                  <a:pt x="611887" y="1089226"/>
                  <a:pt x="151966" y="242862"/>
                  <a:pt x="40387" y="55084"/>
                </a:cubicBezTo>
                <a:cubicBezTo>
                  <a:pt x="-71192" y="-132695"/>
                  <a:pt x="81208" y="215648"/>
                  <a:pt x="105701" y="267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2" name="フリーフォーム 1371">
            <a:extLst>
              <a:ext uri="{FF2B5EF4-FFF2-40B4-BE49-F238E27FC236}">
                <a16:creationId xmlns:a16="http://schemas.microsoft.com/office/drawing/2014/main" id="{63346D2F-F024-8C7D-34B4-07E79EAA5DC9}"/>
              </a:ext>
            </a:extLst>
          </p:cNvPr>
          <p:cNvSpPr/>
          <p:nvPr/>
        </p:nvSpPr>
        <p:spPr>
          <a:xfrm>
            <a:off x="1877786" y="7888561"/>
            <a:ext cx="718457" cy="4080282"/>
          </a:xfrm>
          <a:custGeom>
            <a:avLst/>
            <a:gdLst>
              <a:gd name="connsiteX0" fmla="*/ 0 w 718457"/>
              <a:gd name="connsiteY0" fmla="*/ 128768 h 4080282"/>
              <a:gd name="connsiteX1" fmla="*/ 65314 w 718457"/>
              <a:gd name="connsiteY1" fmla="*/ 357368 h 4080282"/>
              <a:gd name="connsiteX2" fmla="*/ 342900 w 718457"/>
              <a:gd name="connsiteY2" fmla="*/ 3165882 h 4080282"/>
              <a:gd name="connsiteX3" fmla="*/ 359228 w 718457"/>
              <a:gd name="connsiteY3" fmla="*/ 2414768 h 4080282"/>
              <a:gd name="connsiteX4" fmla="*/ 718457 w 718457"/>
              <a:gd name="connsiteY4" fmla="*/ 4080282 h 4080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8457" h="4080282">
                <a:moveTo>
                  <a:pt x="0" y="128768"/>
                </a:moveTo>
                <a:cubicBezTo>
                  <a:pt x="4082" y="-10025"/>
                  <a:pt x="8164" y="-148818"/>
                  <a:pt x="65314" y="357368"/>
                </a:cubicBezTo>
                <a:cubicBezTo>
                  <a:pt x="122464" y="863554"/>
                  <a:pt x="293914" y="2822982"/>
                  <a:pt x="342900" y="3165882"/>
                </a:cubicBezTo>
                <a:cubicBezTo>
                  <a:pt x="391886" y="3508782"/>
                  <a:pt x="296635" y="2262368"/>
                  <a:pt x="359228" y="2414768"/>
                </a:cubicBezTo>
                <a:cubicBezTo>
                  <a:pt x="421821" y="2567168"/>
                  <a:pt x="664028" y="3614918"/>
                  <a:pt x="718457" y="4080282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3" name="フリーフォーム 1372">
            <a:extLst>
              <a:ext uri="{FF2B5EF4-FFF2-40B4-BE49-F238E27FC236}">
                <a16:creationId xmlns:a16="http://schemas.microsoft.com/office/drawing/2014/main" id="{230E2BAD-0985-70CC-3DB4-DCE21CE2D519}"/>
              </a:ext>
            </a:extLst>
          </p:cNvPr>
          <p:cNvSpPr/>
          <p:nvPr/>
        </p:nvSpPr>
        <p:spPr>
          <a:xfrm>
            <a:off x="2055331" y="8178095"/>
            <a:ext cx="624322" cy="4623481"/>
          </a:xfrm>
          <a:custGeom>
            <a:avLst/>
            <a:gdLst>
              <a:gd name="connsiteX0" fmla="*/ 18398 w 624322"/>
              <a:gd name="connsiteY0" fmla="*/ 67834 h 4623481"/>
              <a:gd name="connsiteX1" fmla="*/ 442940 w 624322"/>
              <a:gd name="connsiteY1" fmla="*/ 2892676 h 4623481"/>
              <a:gd name="connsiteX2" fmla="*/ 442940 w 624322"/>
              <a:gd name="connsiteY2" fmla="*/ 2582434 h 4623481"/>
              <a:gd name="connsiteX3" fmla="*/ 622555 w 624322"/>
              <a:gd name="connsiteY3" fmla="*/ 4607176 h 4623481"/>
              <a:gd name="connsiteX4" fmla="*/ 524583 w 624322"/>
              <a:gd name="connsiteY4" fmla="*/ 3398862 h 4623481"/>
              <a:gd name="connsiteX5" fmla="*/ 361298 w 624322"/>
              <a:gd name="connsiteY5" fmla="*/ 998562 h 4623481"/>
              <a:gd name="connsiteX6" fmla="*/ 312312 w 624322"/>
              <a:gd name="connsiteY6" fmla="*/ 1896634 h 4623481"/>
              <a:gd name="connsiteX7" fmla="*/ 100040 w 624322"/>
              <a:gd name="connsiteY7" fmla="*/ 965905 h 4623481"/>
              <a:gd name="connsiteX8" fmla="*/ 18398 w 624322"/>
              <a:gd name="connsiteY8" fmla="*/ 67834 h 4623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4322" h="4623481">
                <a:moveTo>
                  <a:pt x="18398" y="67834"/>
                </a:moveTo>
                <a:cubicBezTo>
                  <a:pt x="75548" y="388963"/>
                  <a:pt x="372183" y="2473576"/>
                  <a:pt x="442940" y="2892676"/>
                </a:cubicBezTo>
                <a:cubicBezTo>
                  <a:pt x="513697" y="3311776"/>
                  <a:pt x="413004" y="2296684"/>
                  <a:pt x="442940" y="2582434"/>
                </a:cubicBezTo>
                <a:cubicBezTo>
                  <a:pt x="472876" y="2868184"/>
                  <a:pt x="608948" y="4471105"/>
                  <a:pt x="622555" y="4607176"/>
                </a:cubicBezTo>
                <a:cubicBezTo>
                  <a:pt x="636162" y="4743247"/>
                  <a:pt x="568126" y="4000298"/>
                  <a:pt x="524583" y="3398862"/>
                </a:cubicBezTo>
                <a:cubicBezTo>
                  <a:pt x="481040" y="2797426"/>
                  <a:pt x="396676" y="1248933"/>
                  <a:pt x="361298" y="998562"/>
                </a:cubicBezTo>
                <a:cubicBezTo>
                  <a:pt x="325920" y="748191"/>
                  <a:pt x="355855" y="1902077"/>
                  <a:pt x="312312" y="1896634"/>
                </a:cubicBezTo>
                <a:cubicBezTo>
                  <a:pt x="268769" y="1891191"/>
                  <a:pt x="149026" y="1278869"/>
                  <a:pt x="100040" y="965905"/>
                </a:cubicBezTo>
                <a:cubicBezTo>
                  <a:pt x="51054" y="652941"/>
                  <a:pt x="-38752" y="-253295"/>
                  <a:pt x="18398" y="67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4" name="フリーフォーム 1373">
            <a:extLst>
              <a:ext uri="{FF2B5EF4-FFF2-40B4-BE49-F238E27FC236}">
                <a16:creationId xmlns:a16="http://schemas.microsoft.com/office/drawing/2014/main" id="{B53E49D7-F4FD-6040-5D4D-CF2ACAE41486}"/>
              </a:ext>
            </a:extLst>
          </p:cNvPr>
          <p:cNvSpPr/>
          <p:nvPr/>
        </p:nvSpPr>
        <p:spPr>
          <a:xfrm>
            <a:off x="2122664" y="8719253"/>
            <a:ext cx="1878353" cy="641155"/>
          </a:xfrm>
          <a:custGeom>
            <a:avLst/>
            <a:gdLst>
              <a:gd name="connsiteX0" fmla="*/ 50 w 1878353"/>
              <a:gd name="connsiteY0" fmla="*/ 204 h 641155"/>
              <a:gd name="connsiteX1" fmla="*/ 1143050 w 1878353"/>
              <a:gd name="connsiteY1" fmla="*/ 473733 h 641155"/>
              <a:gd name="connsiteX2" fmla="*/ 963436 w 1878353"/>
              <a:gd name="connsiteY2" fmla="*/ 343104 h 641155"/>
              <a:gd name="connsiteX3" fmla="*/ 1861507 w 1878353"/>
              <a:gd name="connsiteY3" fmla="*/ 637018 h 641155"/>
              <a:gd name="connsiteX4" fmla="*/ 1485950 w 1878353"/>
              <a:gd name="connsiteY4" fmla="*/ 506390 h 641155"/>
              <a:gd name="connsiteX5" fmla="*/ 702179 w 1878353"/>
              <a:gd name="connsiteY5" fmla="*/ 375761 h 641155"/>
              <a:gd name="connsiteX6" fmla="*/ 1094065 w 1878353"/>
              <a:gd name="connsiteY6" fmla="*/ 539047 h 641155"/>
              <a:gd name="connsiteX7" fmla="*/ 50 w 1878353"/>
              <a:gd name="connsiteY7" fmla="*/ 204 h 641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78353" h="641155">
                <a:moveTo>
                  <a:pt x="50" y="204"/>
                </a:moveTo>
                <a:cubicBezTo>
                  <a:pt x="8214" y="-10682"/>
                  <a:pt x="982486" y="416583"/>
                  <a:pt x="1143050" y="473733"/>
                </a:cubicBezTo>
                <a:cubicBezTo>
                  <a:pt x="1303614" y="530883"/>
                  <a:pt x="843693" y="315890"/>
                  <a:pt x="963436" y="343104"/>
                </a:cubicBezTo>
                <a:cubicBezTo>
                  <a:pt x="1083179" y="370318"/>
                  <a:pt x="1774421" y="609804"/>
                  <a:pt x="1861507" y="637018"/>
                </a:cubicBezTo>
                <a:cubicBezTo>
                  <a:pt x="1948593" y="664232"/>
                  <a:pt x="1679171" y="549933"/>
                  <a:pt x="1485950" y="506390"/>
                </a:cubicBezTo>
                <a:cubicBezTo>
                  <a:pt x="1292729" y="462847"/>
                  <a:pt x="767493" y="370318"/>
                  <a:pt x="702179" y="375761"/>
                </a:cubicBezTo>
                <a:cubicBezTo>
                  <a:pt x="636865" y="381204"/>
                  <a:pt x="1216529" y="598918"/>
                  <a:pt x="1094065" y="539047"/>
                </a:cubicBezTo>
                <a:cubicBezTo>
                  <a:pt x="971601" y="479176"/>
                  <a:pt x="-8114" y="11090"/>
                  <a:pt x="50" y="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5" name="フリーフォーム 1374">
            <a:extLst>
              <a:ext uri="{FF2B5EF4-FFF2-40B4-BE49-F238E27FC236}">
                <a16:creationId xmlns:a16="http://schemas.microsoft.com/office/drawing/2014/main" id="{68CE58FE-C0FF-F8A4-6C41-8A67FB98711F}"/>
              </a:ext>
            </a:extLst>
          </p:cNvPr>
          <p:cNvSpPr/>
          <p:nvPr/>
        </p:nvSpPr>
        <p:spPr>
          <a:xfrm>
            <a:off x="1954220" y="8797486"/>
            <a:ext cx="1877009" cy="713068"/>
          </a:xfrm>
          <a:custGeom>
            <a:avLst/>
            <a:gdLst>
              <a:gd name="connsiteX0" fmla="*/ 21537 w 1877009"/>
              <a:gd name="connsiteY0" fmla="*/ 3614 h 713068"/>
              <a:gd name="connsiteX1" fmla="*/ 1409466 w 1877009"/>
              <a:gd name="connsiteY1" fmla="*/ 493471 h 713068"/>
              <a:gd name="connsiteX2" fmla="*/ 691009 w 1877009"/>
              <a:gd name="connsiteY2" fmla="*/ 330185 h 713068"/>
              <a:gd name="connsiteX3" fmla="*/ 1850337 w 1877009"/>
              <a:gd name="connsiteY3" fmla="*/ 705743 h 713068"/>
              <a:gd name="connsiteX4" fmla="*/ 1425794 w 1877009"/>
              <a:gd name="connsiteY4" fmla="*/ 558785 h 713068"/>
              <a:gd name="connsiteX5" fmla="*/ 527723 w 1877009"/>
              <a:gd name="connsiteY5" fmla="*/ 313857 h 713068"/>
              <a:gd name="connsiteX6" fmla="*/ 299123 w 1877009"/>
              <a:gd name="connsiteY6" fmla="*/ 444485 h 713068"/>
              <a:gd name="connsiteX7" fmla="*/ 544051 w 1877009"/>
              <a:gd name="connsiteY7" fmla="*/ 281200 h 713068"/>
              <a:gd name="connsiteX8" fmla="*/ 21537 w 1877009"/>
              <a:gd name="connsiteY8" fmla="*/ 3614 h 713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7009" h="713068">
                <a:moveTo>
                  <a:pt x="21537" y="3614"/>
                </a:moveTo>
                <a:cubicBezTo>
                  <a:pt x="165773" y="38992"/>
                  <a:pt x="1297887" y="439043"/>
                  <a:pt x="1409466" y="493471"/>
                </a:cubicBezTo>
                <a:cubicBezTo>
                  <a:pt x="1521045" y="547899"/>
                  <a:pt x="617531" y="294806"/>
                  <a:pt x="691009" y="330185"/>
                </a:cubicBezTo>
                <a:cubicBezTo>
                  <a:pt x="764488" y="365564"/>
                  <a:pt x="1727873" y="667643"/>
                  <a:pt x="1850337" y="705743"/>
                </a:cubicBezTo>
                <a:cubicBezTo>
                  <a:pt x="1972801" y="743843"/>
                  <a:pt x="1646230" y="624099"/>
                  <a:pt x="1425794" y="558785"/>
                </a:cubicBezTo>
                <a:cubicBezTo>
                  <a:pt x="1205358" y="493471"/>
                  <a:pt x="715502" y="332907"/>
                  <a:pt x="527723" y="313857"/>
                </a:cubicBezTo>
                <a:cubicBezTo>
                  <a:pt x="339944" y="294807"/>
                  <a:pt x="296402" y="449928"/>
                  <a:pt x="299123" y="444485"/>
                </a:cubicBezTo>
                <a:cubicBezTo>
                  <a:pt x="301844" y="439042"/>
                  <a:pt x="584873" y="360121"/>
                  <a:pt x="544051" y="281200"/>
                </a:cubicBezTo>
                <a:cubicBezTo>
                  <a:pt x="503230" y="202279"/>
                  <a:pt x="-122699" y="-31764"/>
                  <a:pt x="21537" y="36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6" name="フリーフォーム 1375">
            <a:extLst>
              <a:ext uri="{FF2B5EF4-FFF2-40B4-BE49-F238E27FC236}">
                <a16:creationId xmlns:a16="http://schemas.microsoft.com/office/drawing/2014/main" id="{F9AED5A5-FBB7-0896-7644-143F1919B5F9}"/>
              </a:ext>
            </a:extLst>
          </p:cNvPr>
          <p:cNvSpPr/>
          <p:nvPr/>
        </p:nvSpPr>
        <p:spPr>
          <a:xfrm>
            <a:off x="2276924" y="8588461"/>
            <a:ext cx="1957454" cy="4212752"/>
          </a:xfrm>
          <a:custGeom>
            <a:avLst/>
            <a:gdLst>
              <a:gd name="connsiteX0" fmla="*/ 1952176 w 1957454"/>
              <a:gd name="connsiteY0" fmla="*/ 16696 h 4212752"/>
              <a:gd name="connsiteX1" fmla="*/ 1527633 w 1957454"/>
              <a:gd name="connsiteY1" fmla="*/ 588196 h 4212752"/>
              <a:gd name="connsiteX2" fmla="*/ 1609276 w 1957454"/>
              <a:gd name="connsiteY2" fmla="*/ 653510 h 4212752"/>
              <a:gd name="connsiteX3" fmla="*/ 1364347 w 1957454"/>
              <a:gd name="connsiteY3" fmla="*/ 1110710 h 4212752"/>
              <a:gd name="connsiteX4" fmla="*/ 1380676 w 1957454"/>
              <a:gd name="connsiteY4" fmla="*/ 1714868 h 4212752"/>
              <a:gd name="connsiteX5" fmla="*/ 1397005 w 1957454"/>
              <a:gd name="connsiteY5" fmla="*/ 1600568 h 4212752"/>
              <a:gd name="connsiteX6" fmla="*/ 939805 w 1957454"/>
              <a:gd name="connsiteY6" fmla="*/ 2580282 h 4212752"/>
              <a:gd name="connsiteX7" fmla="*/ 988790 w 1957454"/>
              <a:gd name="connsiteY7" fmla="*/ 2384339 h 4212752"/>
              <a:gd name="connsiteX8" fmla="*/ 531590 w 1957454"/>
              <a:gd name="connsiteY8" fmla="*/ 3249753 h 4212752"/>
              <a:gd name="connsiteX9" fmla="*/ 694876 w 1957454"/>
              <a:gd name="connsiteY9" fmla="*/ 3070139 h 4212752"/>
              <a:gd name="connsiteX10" fmla="*/ 41733 w 1957454"/>
              <a:gd name="connsiteY10" fmla="*/ 4180482 h 4212752"/>
              <a:gd name="connsiteX11" fmla="*/ 205019 w 1957454"/>
              <a:gd name="connsiteY11" fmla="*/ 3706953 h 4212752"/>
              <a:gd name="connsiteX12" fmla="*/ 1331690 w 1957454"/>
              <a:gd name="connsiteY12" fmla="*/ 1633225 h 4212752"/>
              <a:gd name="connsiteX13" fmla="*/ 1445990 w 1957454"/>
              <a:gd name="connsiteY13" fmla="*/ 751482 h 4212752"/>
              <a:gd name="connsiteX14" fmla="*/ 1184733 w 1957454"/>
              <a:gd name="connsiteY14" fmla="*/ 1322982 h 4212752"/>
              <a:gd name="connsiteX15" fmla="*/ 1952176 w 1957454"/>
              <a:gd name="connsiteY15" fmla="*/ 16696 h 4212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57454" h="4212752">
                <a:moveTo>
                  <a:pt x="1952176" y="16696"/>
                </a:moveTo>
                <a:cubicBezTo>
                  <a:pt x="2009326" y="-105768"/>
                  <a:pt x="1584783" y="482060"/>
                  <a:pt x="1527633" y="588196"/>
                </a:cubicBezTo>
                <a:cubicBezTo>
                  <a:pt x="1470483" y="694332"/>
                  <a:pt x="1636490" y="566424"/>
                  <a:pt x="1609276" y="653510"/>
                </a:cubicBezTo>
                <a:cubicBezTo>
                  <a:pt x="1582062" y="740596"/>
                  <a:pt x="1402447" y="933817"/>
                  <a:pt x="1364347" y="1110710"/>
                </a:cubicBezTo>
                <a:cubicBezTo>
                  <a:pt x="1326247" y="1287603"/>
                  <a:pt x="1375233" y="1633225"/>
                  <a:pt x="1380676" y="1714868"/>
                </a:cubicBezTo>
                <a:cubicBezTo>
                  <a:pt x="1386119" y="1796511"/>
                  <a:pt x="1470483" y="1456332"/>
                  <a:pt x="1397005" y="1600568"/>
                </a:cubicBezTo>
                <a:cubicBezTo>
                  <a:pt x="1323527" y="1744804"/>
                  <a:pt x="1007841" y="2449654"/>
                  <a:pt x="939805" y="2580282"/>
                </a:cubicBezTo>
                <a:cubicBezTo>
                  <a:pt x="871769" y="2710910"/>
                  <a:pt x="1056826" y="2272761"/>
                  <a:pt x="988790" y="2384339"/>
                </a:cubicBezTo>
                <a:cubicBezTo>
                  <a:pt x="920754" y="2495917"/>
                  <a:pt x="580576" y="3135453"/>
                  <a:pt x="531590" y="3249753"/>
                </a:cubicBezTo>
                <a:cubicBezTo>
                  <a:pt x="482604" y="3364053"/>
                  <a:pt x="776519" y="2915018"/>
                  <a:pt x="694876" y="3070139"/>
                </a:cubicBezTo>
                <a:cubicBezTo>
                  <a:pt x="613233" y="3225260"/>
                  <a:pt x="123376" y="4074346"/>
                  <a:pt x="41733" y="4180482"/>
                </a:cubicBezTo>
                <a:cubicBezTo>
                  <a:pt x="-39910" y="4286618"/>
                  <a:pt x="-9974" y="4131496"/>
                  <a:pt x="205019" y="3706953"/>
                </a:cubicBezTo>
                <a:cubicBezTo>
                  <a:pt x="420012" y="3282410"/>
                  <a:pt x="1124862" y="2125803"/>
                  <a:pt x="1331690" y="1633225"/>
                </a:cubicBezTo>
                <a:cubicBezTo>
                  <a:pt x="1538518" y="1140647"/>
                  <a:pt x="1470483" y="803189"/>
                  <a:pt x="1445990" y="751482"/>
                </a:cubicBezTo>
                <a:cubicBezTo>
                  <a:pt x="1421497" y="699775"/>
                  <a:pt x="1094926" y="1440003"/>
                  <a:pt x="1184733" y="1322982"/>
                </a:cubicBezTo>
                <a:cubicBezTo>
                  <a:pt x="1274540" y="1205961"/>
                  <a:pt x="1895026" y="139160"/>
                  <a:pt x="1952176" y="16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7" name="フリーフォーム 1376">
            <a:extLst>
              <a:ext uri="{FF2B5EF4-FFF2-40B4-BE49-F238E27FC236}">
                <a16:creationId xmlns:a16="http://schemas.microsoft.com/office/drawing/2014/main" id="{6BD90E0B-B6CA-DA4C-B75A-03465A4CDC8C}"/>
              </a:ext>
            </a:extLst>
          </p:cNvPr>
          <p:cNvSpPr/>
          <p:nvPr/>
        </p:nvSpPr>
        <p:spPr>
          <a:xfrm>
            <a:off x="4012714" y="8603522"/>
            <a:ext cx="2408166" cy="946471"/>
          </a:xfrm>
          <a:custGeom>
            <a:avLst/>
            <a:gdLst>
              <a:gd name="connsiteX0" fmla="*/ 4115 w 2408166"/>
              <a:gd name="connsiteY0" fmla="*/ 1635 h 946471"/>
              <a:gd name="connsiteX1" fmla="*/ 1392043 w 2408166"/>
              <a:gd name="connsiteY1" fmla="*/ 507821 h 946471"/>
              <a:gd name="connsiteX2" fmla="*/ 2339100 w 2408166"/>
              <a:gd name="connsiteY2" fmla="*/ 883378 h 946471"/>
              <a:gd name="connsiteX3" fmla="*/ 2208472 w 2408166"/>
              <a:gd name="connsiteY3" fmla="*/ 916035 h 946471"/>
              <a:gd name="connsiteX4" fmla="*/ 1196100 w 2408166"/>
              <a:gd name="connsiteY4" fmla="*/ 573135 h 946471"/>
              <a:gd name="connsiteX5" fmla="*/ 1865572 w 2408166"/>
              <a:gd name="connsiteY5" fmla="*/ 687435 h 946471"/>
              <a:gd name="connsiteX6" fmla="*/ 4115 w 2408166"/>
              <a:gd name="connsiteY6" fmla="*/ 1635 h 946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08166" h="946471">
                <a:moveTo>
                  <a:pt x="4115" y="1635"/>
                </a:moveTo>
                <a:cubicBezTo>
                  <a:pt x="-74807" y="-28301"/>
                  <a:pt x="1002879" y="360864"/>
                  <a:pt x="1392043" y="507821"/>
                </a:cubicBezTo>
                <a:cubicBezTo>
                  <a:pt x="1781207" y="654778"/>
                  <a:pt x="2203029" y="815342"/>
                  <a:pt x="2339100" y="883378"/>
                </a:cubicBezTo>
                <a:cubicBezTo>
                  <a:pt x="2475171" y="951414"/>
                  <a:pt x="2398972" y="967742"/>
                  <a:pt x="2208472" y="916035"/>
                </a:cubicBezTo>
                <a:cubicBezTo>
                  <a:pt x="2017972" y="864328"/>
                  <a:pt x="1253250" y="611235"/>
                  <a:pt x="1196100" y="573135"/>
                </a:cubicBezTo>
                <a:cubicBezTo>
                  <a:pt x="1138950" y="535035"/>
                  <a:pt x="2061515" y="777242"/>
                  <a:pt x="1865572" y="687435"/>
                </a:cubicBezTo>
                <a:cubicBezTo>
                  <a:pt x="1669629" y="597628"/>
                  <a:pt x="83037" y="31571"/>
                  <a:pt x="4115" y="1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8" name="フリーフォーム 1377">
            <a:extLst>
              <a:ext uri="{FF2B5EF4-FFF2-40B4-BE49-F238E27FC236}">
                <a16:creationId xmlns:a16="http://schemas.microsoft.com/office/drawing/2014/main" id="{5121E3BB-B9B7-E9F6-7FE4-AB8747A8C302}"/>
              </a:ext>
            </a:extLst>
          </p:cNvPr>
          <p:cNvSpPr/>
          <p:nvPr/>
        </p:nvSpPr>
        <p:spPr>
          <a:xfrm>
            <a:off x="4131123" y="8701311"/>
            <a:ext cx="1665550" cy="619382"/>
          </a:xfrm>
          <a:custGeom>
            <a:avLst/>
            <a:gdLst>
              <a:gd name="connsiteX0" fmla="*/ 6 w 1665550"/>
              <a:gd name="connsiteY0" fmla="*/ 1818 h 619382"/>
              <a:gd name="connsiteX1" fmla="*/ 1208320 w 1665550"/>
              <a:gd name="connsiteY1" fmla="*/ 524332 h 619382"/>
              <a:gd name="connsiteX2" fmla="*/ 1665520 w 1665550"/>
              <a:gd name="connsiteY2" fmla="*/ 605975 h 619382"/>
              <a:gd name="connsiteX3" fmla="*/ 1191991 w 1665550"/>
              <a:gd name="connsiteY3" fmla="*/ 361046 h 619382"/>
              <a:gd name="connsiteX4" fmla="*/ 6 w 1665550"/>
              <a:gd name="connsiteY4" fmla="*/ 1818 h 61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5550" h="619382">
                <a:moveTo>
                  <a:pt x="6" y="1818"/>
                </a:moveTo>
                <a:cubicBezTo>
                  <a:pt x="2728" y="29032"/>
                  <a:pt x="930734" y="423639"/>
                  <a:pt x="1208320" y="524332"/>
                </a:cubicBezTo>
                <a:cubicBezTo>
                  <a:pt x="1485906" y="625025"/>
                  <a:pt x="1668242" y="633189"/>
                  <a:pt x="1665520" y="605975"/>
                </a:cubicBezTo>
                <a:cubicBezTo>
                  <a:pt x="1662799" y="578761"/>
                  <a:pt x="1472298" y="461739"/>
                  <a:pt x="1191991" y="361046"/>
                </a:cubicBezTo>
                <a:cubicBezTo>
                  <a:pt x="911684" y="260353"/>
                  <a:pt x="-2716" y="-25396"/>
                  <a:pt x="6" y="1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9" name="フリーフォーム 1378">
            <a:extLst>
              <a:ext uri="{FF2B5EF4-FFF2-40B4-BE49-F238E27FC236}">
                <a16:creationId xmlns:a16="http://schemas.microsoft.com/office/drawing/2014/main" id="{20F31CB9-FFB8-8EC2-5022-74CBF4419986}"/>
              </a:ext>
            </a:extLst>
          </p:cNvPr>
          <p:cNvSpPr/>
          <p:nvPr/>
        </p:nvSpPr>
        <p:spPr>
          <a:xfrm>
            <a:off x="2508410" y="7005145"/>
            <a:ext cx="5636454" cy="5914906"/>
          </a:xfrm>
          <a:custGeom>
            <a:avLst/>
            <a:gdLst>
              <a:gd name="connsiteX0" fmla="*/ 22519 w 5636454"/>
              <a:gd name="connsiteY0" fmla="*/ 5290269 h 5914906"/>
              <a:gd name="connsiteX1" fmla="*/ 1786004 w 5636454"/>
              <a:gd name="connsiteY1" fmla="*/ 5600512 h 5914906"/>
              <a:gd name="connsiteX2" fmla="*/ 2210547 w 5636454"/>
              <a:gd name="connsiteY2" fmla="*/ 4996355 h 5914906"/>
              <a:gd name="connsiteX3" fmla="*/ 1883976 w 5636454"/>
              <a:gd name="connsiteY3" fmla="*/ 4980026 h 5914906"/>
              <a:gd name="connsiteX4" fmla="*/ 2765719 w 5636454"/>
              <a:gd name="connsiteY4" fmla="*/ 4310555 h 5914906"/>
              <a:gd name="connsiteX5" fmla="*/ 2749390 w 5636454"/>
              <a:gd name="connsiteY5" fmla="*/ 4147269 h 5914906"/>
              <a:gd name="connsiteX6" fmla="*/ 3271904 w 5636454"/>
              <a:gd name="connsiteY6" fmla="*/ 2971612 h 5914906"/>
              <a:gd name="connsiteX7" fmla="*/ 2977990 w 5636454"/>
              <a:gd name="connsiteY7" fmla="*/ 3298184 h 5914906"/>
              <a:gd name="connsiteX8" fmla="*/ 3778090 w 5636454"/>
              <a:gd name="connsiteY8" fmla="*/ 2465426 h 5914906"/>
              <a:gd name="connsiteX9" fmla="*/ 4104661 w 5636454"/>
              <a:gd name="connsiteY9" fmla="*/ 2089869 h 5914906"/>
              <a:gd name="connsiteX10" fmla="*/ 4186304 w 5636454"/>
              <a:gd name="connsiteY10" fmla="*/ 1600012 h 5914906"/>
              <a:gd name="connsiteX11" fmla="*/ 4137319 w 5636454"/>
              <a:gd name="connsiteY11" fmla="*/ 1126484 h 5914906"/>
              <a:gd name="connsiteX12" fmla="*/ 4398576 w 5636454"/>
              <a:gd name="connsiteY12" fmla="*/ 1877598 h 5914906"/>
              <a:gd name="connsiteX13" fmla="*/ 5312976 w 5636454"/>
              <a:gd name="connsiteY13" fmla="*/ 293726 h 5914906"/>
              <a:gd name="connsiteX14" fmla="*/ 5623219 w 5636454"/>
              <a:gd name="connsiteY14" fmla="*/ 97784 h 5914906"/>
              <a:gd name="connsiteX15" fmla="*/ 4937419 w 5636454"/>
              <a:gd name="connsiteY15" fmla="*/ 1404069 h 5914906"/>
              <a:gd name="connsiteX16" fmla="*/ 5280319 w 5636454"/>
              <a:gd name="connsiteY16" fmla="*/ 5061669 h 5914906"/>
              <a:gd name="connsiteX17" fmla="*/ 5117033 w 5636454"/>
              <a:gd name="connsiteY17" fmla="*/ 4865726 h 5914906"/>
              <a:gd name="connsiteX18" fmla="*/ 5361961 w 5636454"/>
              <a:gd name="connsiteY18" fmla="*/ 5616841 h 5914906"/>
              <a:gd name="connsiteX19" fmla="*/ 4627176 w 5636454"/>
              <a:gd name="connsiteY19" fmla="*/ 5796455 h 5914906"/>
              <a:gd name="connsiteX20" fmla="*/ 1132861 w 5636454"/>
              <a:gd name="connsiteY20" fmla="*/ 5910755 h 5914906"/>
              <a:gd name="connsiteX21" fmla="*/ 2030933 w 5636454"/>
              <a:gd name="connsiteY21" fmla="*/ 5649498 h 5914906"/>
              <a:gd name="connsiteX22" fmla="*/ 871604 w 5636454"/>
              <a:gd name="connsiteY22" fmla="*/ 5551526 h 5914906"/>
              <a:gd name="connsiteX23" fmla="*/ 22519 w 5636454"/>
              <a:gd name="connsiteY23" fmla="*/ 5290269 h 5914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636454" h="5914906">
                <a:moveTo>
                  <a:pt x="22519" y="5290269"/>
                </a:moveTo>
                <a:cubicBezTo>
                  <a:pt x="174919" y="5298433"/>
                  <a:pt x="1421333" y="5649498"/>
                  <a:pt x="1786004" y="5600512"/>
                </a:cubicBezTo>
                <a:cubicBezTo>
                  <a:pt x="2150675" y="5551526"/>
                  <a:pt x="2194218" y="5099769"/>
                  <a:pt x="2210547" y="4996355"/>
                </a:cubicBezTo>
                <a:cubicBezTo>
                  <a:pt x="2226876" y="4892941"/>
                  <a:pt x="1791447" y="5094326"/>
                  <a:pt x="1883976" y="4980026"/>
                </a:cubicBezTo>
                <a:cubicBezTo>
                  <a:pt x="1976505" y="4865726"/>
                  <a:pt x="2621483" y="4449348"/>
                  <a:pt x="2765719" y="4310555"/>
                </a:cubicBezTo>
                <a:cubicBezTo>
                  <a:pt x="2909955" y="4171762"/>
                  <a:pt x="2665026" y="4370426"/>
                  <a:pt x="2749390" y="4147269"/>
                </a:cubicBezTo>
                <a:cubicBezTo>
                  <a:pt x="2833754" y="3924112"/>
                  <a:pt x="3233804" y="3113126"/>
                  <a:pt x="3271904" y="2971612"/>
                </a:cubicBezTo>
                <a:cubicBezTo>
                  <a:pt x="3310004" y="2830098"/>
                  <a:pt x="2893626" y="3382548"/>
                  <a:pt x="2977990" y="3298184"/>
                </a:cubicBezTo>
                <a:cubicBezTo>
                  <a:pt x="3062354" y="3213820"/>
                  <a:pt x="3590312" y="2666812"/>
                  <a:pt x="3778090" y="2465426"/>
                </a:cubicBezTo>
                <a:cubicBezTo>
                  <a:pt x="3965868" y="2264040"/>
                  <a:pt x="4036625" y="2234105"/>
                  <a:pt x="4104661" y="2089869"/>
                </a:cubicBezTo>
                <a:cubicBezTo>
                  <a:pt x="4172697" y="1945633"/>
                  <a:pt x="4180861" y="1760576"/>
                  <a:pt x="4186304" y="1600012"/>
                </a:cubicBezTo>
                <a:cubicBezTo>
                  <a:pt x="4191747" y="1439448"/>
                  <a:pt x="4101940" y="1080220"/>
                  <a:pt x="4137319" y="1126484"/>
                </a:cubicBezTo>
                <a:cubicBezTo>
                  <a:pt x="4172698" y="1172748"/>
                  <a:pt x="4202633" y="2016391"/>
                  <a:pt x="4398576" y="1877598"/>
                </a:cubicBezTo>
                <a:cubicBezTo>
                  <a:pt x="4594519" y="1738805"/>
                  <a:pt x="5108869" y="590362"/>
                  <a:pt x="5312976" y="293726"/>
                </a:cubicBezTo>
                <a:cubicBezTo>
                  <a:pt x="5517083" y="-2910"/>
                  <a:pt x="5685812" y="-87273"/>
                  <a:pt x="5623219" y="97784"/>
                </a:cubicBezTo>
                <a:cubicBezTo>
                  <a:pt x="5560626" y="282841"/>
                  <a:pt x="4994569" y="576755"/>
                  <a:pt x="4937419" y="1404069"/>
                </a:cubicBezTo>
                <a:cubicBezTo>
                  <a:pt x="4880269" y="2231383"/>
                  <a:pt x="5250383" y="4484726"/>
                  <a:pt x="5280319" y="5061669"/>
                </a:cubicBezTo>
                <a:cubicBezTo>
                  <a:pt x="5310255" y="5638612"/>
                  <a:pt x="5103426" y="4773197"/>
                  <a:pt x="5117033" y="4865726"/>
                </a:cubicBezTo>
                <a:cubicBezTo>
                  <a:pt x="5130640" y="4958255"/>
                  <a:pt x="5443604" y="5461720"/>
                  <a:pt x="5361961" y="5616841"/>
                </a:cubicBezTo>
                <a:cubicBezTo>
                  <a:pt x="5280318" y="5771962"/>
                  <a:pt x="5332026" y="5747469"/>
                  <a:pt x="4627176" y="5796455"/>
                </a:cubicBezTo>
                <a:cubicBezTo>
                  <a:pt x="3922326" y="5845441"/>
                  <a:pt x="1565568" y="5935248"/>
                  <a:pt x="1132861" y="5910755"/>
                </a:cubicBezTo>
                <a:cubicBezTo>
                  <a:pt x="700154" y="5886262"/>
                  <a:pt x="2074476" y="5709370"/>
                  <a:pt x="2030933" y="5649498"/>
                </a:cubicBezTo>
                <a:cubicBezTo>
                  <a:pt x="1987390" y="5589627"/>
                  <a:pt x="1214504" y="5611397"/>
                  <a:pt x="871604" y="5551526"/>
                </a:cubicBezTo>
                <a:cubicBezTo>
                  <a:pt x="528704" y="5491655"/>
                  <a:pt x="-129881" y="5282105"/>
                  <a:pt x="22519" y="5290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0" name="フリーフォーム 1379">
            <a:extLst>
              <a:ext uri="{FF2B5EF4-FFF2-40B4-BE49-F238E27FC236}">
                <a16:creationId xmlns:a16="http://schemas.microsoft.com/office/drawing/2014/main" id="{0A38FFD7-8ADD-8AB4-AD68-7B085858A404}"/>
              </a:ext>
            </a:extLst>
          </p:cNvPr>
          <p:cNvSpPr/>
          <p:nvPr/>
        </p:nvSpPr>
        <p:spPr>
          <a:xfrm>
            <a:off x="3658865" y="9120146"/>
            <a:ext cx="2552080" cy="940383"/>
          </a:xfrm>
          <a:custGeom>
            <a:avLst/>
            <a:gdLst>
              <a:gd name="connsiteX0" fmla="*/ 23228 w 2552080"/>
              <a:gd name="connsiteY0" fmla="*/ 7525 h 940383"/>
              <a:gd name="connsiteX1" fmla="*/ 1598935 w 2552080"/>
              <a:gd name="connsiteY1" fmla="*/ 619847 h 940383"/>
              <a:gd name="connsiteX2" fmla="*/ 1427485 w 2552080"/>
              <a:gd name="connsiteY2" fmla="*/ 497383 h 940383"/>
              <a:gd name="connsiteX3" fmla="*/ 2488842 w 2552080"/>
              <a:gd name="connsiteY3" fmla="*/ 921925 h 940383"/>
              <a:gd name="connsiteX4" fmla="*/ 2243914 w 2552080"/>
              <a:gd name="connsiteY4" fmla="*/ 815790 h 940383"/>
              <a:gd name="connsiteX5" fmla="*/ 709028 w 2552080"/>
              <a:gd name="connsiteY5" fmla="*/ 383083 h 940383"/>
              <a:gd name="connsiteX6" fmla="*/ 1100914 w 2552080"/>
              <a:gd name="connsiteY6" fmla="*/ 505547 h 940383"/>
              <a:gd name="connsiteX7" fmla="*/ 684535 w 2552080"/>
              <a:gd name="connsiteY7" fmla="*/ 293275 h 940383"/>
              <a:gd name="connsiteX8" fmla="*/ 23228 w 2552080"/>
              <a:gd name="connsiteY8" fmla="*/ 7525 h 940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52080" h="940383">
                <a:moveTo>
                  <a:pt x="23228" y="7525"/>
                </a:moveTo>
                <a:cubicBezTo>
                  <a:pt x="175628" y="61954"/>
                  <a:pt x="1364892" y="538204"/>
                  <a:pt x="1598935" y="619847"/>
                </a:cubicBezTo>
                <a:cubicBezTo>
                  <a:pt x="1832978" y="701490"/>
                  <a:pt x="1279167" y="447037"/>
                  <a:pt x="1427485" y="497383"/>
                </a:cubicBezTo>
                <a:cubicBezTo>
                  <a:pt x="1575803" y="547729"/>
                  <a:pt x="2352771" y="868857"/>
                  <a:pt x="2488842" y="921925"/>
                </a:cubicBezTo>
                <a:cubicBezTo>
                  <a:pt x="2624913" y="974993"/>
                  <a:pt x="2540550" y="905597"/>
                  <a:pt x="2243914" y="815790"/>
                </a:cubicBezTo>
                <a:cubicBezTo>
                  <a:pt x="1947278" y="725983"/>
                  <a:pt x="899528" y="434790"/>
                  <a:pt x="709028" y="383083"/>
                </a:cubicBezTo>
                <a:cubicBezTo>
                  <a:pt x="518528" y="331376"/>
                  <a:pt x="1104996" y="520515"/>
                  <a:pt x="1100914" y="505547"/>
                </a:cubicBezTo>
                <a:cubicBezTo>
                  <a:pt x="1096832" y="490579"/>
                  <a:pt x="857346" y="377639"/>
                  <a:pt x="684535" y="293275"/>
                </a:cubicBezTo>
                <a:cubicBezTo>
                  <a:pt x="511724" y="208911"/>
                  <a:pt x="-129172" y="-46904"/>
                  <a:pt x="23228" y="7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1" name="フリーフォーム 1380">
            <a:extLst>
              <a:ext uri="{FF2B5EF4-FFF2-40B4-BE49-F238E27FC236}">
                <a16:creationId xmlns:a16="http://schemas.microsoft.com/office/drawing/2014/main" id="{499AF0AC-D0F5-C238-5F8A-2C5295D4A914}"/>
              </a:ext>
            </a:extLst>
          </p:cNvPr>
          <p:cNvSpPr/>
          <p:nvPr/>
        </p:nvSpPr>
        <p:spPr>
          <a:xfrm>
            <a:off x="6154085" y="7062107"/>
            <a:ext cx="2686124" cy="1096351"/>
          </a:xfrm>
          <a:custGeom>
            <a:avLst/>
            <a:gdLst>
              <a:gd name="connsiteX0" fmla="*/ 42608 w 2686124"/>
              <a:gd name="connsiteY0" fmla="*/ 1045029 h 1096351"/>
              <a:gd name="connsiteX1" fmla="*/ 434494 w 2686124"/>
              <a:gd name="connsiteY1" fmla="*/ 138793 h 1096351"/>
              <a:gd name="connsiteX2" fmla="*/ 646765 w 2686124"/>
              <a:gd name="connsiteY2" fmla="*/ 204107 h 1096351"/>
              <a:gd name="connsiteX3" fmla="*/ 556958 w 2686124"/>
              <a:gd name="connsiteY3" fmla="*/ 146957 h 1096351"/>
              <a:gd name="connsiteX4" fmla="*/ 973336 w 2686124"/>
              <a:gd name="connsiteY4" fmla="*/ 212272 h 1096351"/>
              <a:gd name="connsiteX5" fmla="*/ 818215 w 2686124"/>
              <a:gd name="connsiteY5" fmla="*/ 244929 h 1096351"/>
              <a:gd name="connsiteX6" fmla="*/ 1479522 w 2686124"/>
              <a:gd name="connsiteY6" fmla="*/ 122464 h 1096351"/>
              <a:gd name="connsiteX7" fmla="*/ 1577494 w 2686124"/>
              <a:gd name="connsiteY7" fmla="*/ 114300 h 1096351"/>
              <a:gd name="connsiteX8" fmla="*/ 1895901 w 2686124"/>
              <a:gd name="connsiteY8" fmla="*/ 48986 h 1096351"/>
              <a:gd name="connsiteX9" fmla="*/ 1691794 w 2686124"/>
              <a:gd name="connsiteY9" fmla="*/ 0 h 1096351"/>
              <a:gd name="connsiteX10" fmla="*/ 2679672 w 2686124"/>
              <a:gd name="connsiteY10" fmla="*/ 228600 h 1096351"/>
              <a:gd name="connsiteX11" fmla="*/ 2067351 w 2686124"/>
              <a:gd name="connsiteY11" fmla="*/ 106136 h 1096351"/>
              <a:gd name="connsiteX12" fmla="*/ 1071308 w 2686124"/>
              <a:gd name="connsiteY12" fmla="*/ 179614 h 1096351"/>
              <a:gd name="connsiteX13" fmla="*/ 671258 w 2686124"/>
              <a:gd name="connsiteY13" fmla="*/ 89807 h 1096351"/>
              <a:gd name="connsiteX14" fmla="*/ 352851 w 2686124"/>
              <a:gd name="connsiteY14" fmla="*/ 367393 h 1096351"/>
              <a:gd name="connsiteX15" fmla="*/ 475315 w 2686124"/>
              <a:gd name="connsiteY15" fmla="*/ 375557 h 1096351"/>
              <a:gd name="connsiteX16" fmla="*/ 320194 w 2686124"/>
              <a:gd name="connsiteY16" fmla="*/ 702129 h 1096351"/>
              <a:gd name="connsiteX17" fmla="*/ 42608 w 2686124"/>
              <a:gd name="connsiteY17" fmla="*/ 955222 h 1096351"/>
              <a:gd name="connsiteX18" fmla="*/ 42608 w 2686124"/>
              <a:gd name="connsiteY18" fmla="*/ 1045029 h 1096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686124" h="1096351">
                <a:moveTo>
                  <a:pt x="42608" y="1045029"/>
                </a:moveTo>
                <a:cubicBezTo>
                  <a:pt x="107922" y="908958"/>
                  <a:pt x="333801" y="278947"/>
                  <a:pt x="434494" y="138793"/>
                </a:cubicBezTo>
                <a:cubicBezTo>
                  <a:pt x="535187" y="-1361"/>
                  <a:pt x="626354" y="202746"/>
                  <a:pt x="646765" y="204107"/>
                </a:cubicBezTo>
                <a:cubicBezTo>
                  <a:pt x="667176" y="205468"/>
                  <a:pt x="502530" y="145596"/>
                  <a:pt x="556958" y="146957"/>
                </a:cubicBezTo>
                <a:cubicBezTo>
                  <a:pt x="611386" y="148318"/>
                  <a:pt x="929793" y="195943"/>
                  <a:pt x="973336" y="212272"/>
                </a:cubicBezTo>
                <a:cubicBezTo>
                  <a:pt x="1016879" y="228601"/>
                  <a:pt x="818215" y="244929"/>
                  <a:pt x="818215" y="244929"/>
                </a:cubicBezTo>
                <a:lnTo>
                  <a:pt x="1479522" y="122464"/>
                </a:lnTo>
                <a:cubicBezTo>
                  <a:pt x="1606068" y="100693"/>
                  <a:pt x="1508098" y="126546"/>
                  <a:pt x="1577494" y="114300"/>
                </a:cubicBezTo>
                <a:cubicBezTo>
                  <a:pt x="1646890" y="102054"/>
                  <a:pt x="1876851" y="68036"/>
                  <a:pt x="1895901" y="48986"/>
                </a:cubicBezTo>
                <a:cubicBezTo>
                  <a:pt x="1914951" y="29936"/>
                  <a:pt x="1691794" y="0"/>
                  <a:pt x="1691794" y="0"/>
                </a:cubicBezTo>
                <a:lnTo>
                  <a:pt x="2679672" y="228600"/>
                </a:lnTo>
                <a:cubicBezTo>
                  <a:pt x="2742265" y="246289"/>
                  <a:pt x="2335412" y="114300"/>
                  <a:pt x="2067351" y="106136"/>
                </a:cubicBezTo>
                <a:cubicBezTo>
                  <a:pt x="1799290" y="97972"/>
                  <a:pt x="1303990" y="182335"/>
                  <a:pt x="1071308" y="179614"/>
                </a:cubicBezTo>
                <a:cubicBezTo>
                  <a:pt x="838626" y="176893"/>
                  <a:pt x="791001" y="58511"/>
                  <a:pt x="671258" y="89807"/>
                </a:cubicBezTo>
                <a:cubicBezTo>
                  <a:pt x="551515" y="121103"/>
                  <a:pt x="385508" y="319768"/>
                  <a:pt x="352851" y="367393"/>
                </a:cubicBezTo>
                <a:cubicBezTo>
                  <a:pt x="320194" y="415018"/>
                  <a:pt x="480758" y="319768"/>
                  <a:pt x="475315" y="375557"/>
                </a:cubicBezTo>
                <a:cubicBezTo>
                  <a:pt x="469872" y="431346"/>
                  <a:pt x="392312" y="605518"/>
                  <a:pt x="320194" y="702129"/>
                </a:cubicBezTo>
                <a:cubicBezTo>
                  <a:pt x="248076" y="798740"/>
                  <a:pt x="90233" y="900793"/>
                  <a:pt x="42608" y="955222"/>
                </a:cubicBezTo>
                <a:cubicBezTo>
                  <a:pt x="-5017" y="1009650"/>
                  <a:pt x="-22706" y="1181100"/>
                  <a:pt x="42608" y="10450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2" name="フリーフォーム 1381">
            <a:extLst>
              <a:ext uri="{FF2B5EF4-FFF2-40B4-BE49-F238E27FC236}">
                <a16:creationId xmlns:a16="http://schemas.microsoft.com/office/drawing/2014/main" id="{3E1D0B73-265B-719E-5732-0B929F2669D9}"/>
              </a:ext>
            </a:extLst>
          </p:cNvPr>
          <p:cNvSpPr/>
          <p:nvPr/>
        </p:nvSpPr>
        <p:spPr>
          <a:xfrm>
            <a:off x="7481202" y="7163025"/>
            <a:ext cx="1778601" cy="2700175"/>
          </a:xfrm>
          <a:custGeom>
            <a:avLst/>
            <a:gdLst>
              <a:gd name="connsiteX0" fmla="*/ 193227 w 1778601"/>
              <a:gd name="connsiteY0" fmla="*/ 372611 h 2700175"/>
              <a:gd name="connsiteX1" fmla="*/ 1221927 w 1778601"/>
              <a:gd name="connsiteY1" fmla="*/ 250146 h 2700175"/>
              <a:gd name="connsiteX2" fmla="*/ 895355 w 1778601"/>
              <a:gd name="connsiteY2" fmla="*/ 274639 h 2700175"/>
              <a:gd name="connsiteX3" fmla="*/ 1695455 w 1778601"/>
              <a:gd name="connsiteY3" fmla="*/ 290968 h 2700175"/>
              <a:gd name="connsiteX4" fmla="*/ 1213762 w 1778601"/>
              <a:gd name="connsiteY4" fmla="*/ 437925 h 2700175"/>
              <a:gd name="connsiteX5" fmla="*/ 438155 w 1778601"/>
              <a:gd name="connsiteY5" fmla="*/ 1458461 h 2700175"/>
              <a:gd name="connsiteX6" fmla="*/ 593277 w 1778601"/>
              <a:gd name="connsiteY6" fmla="*/ 1368654 h 2700175"/>
              <a:gd name="connsiteX7" fmla="*/ 193227 w 1778601"/>
              <a:gd name="connsiteY7" fmla="*/ 2201411 h 2700175"/>
              <a:gd name="connsiteX8" fmla="*/ 283034 w 1778601"/>
              <a:gd name="connsiteY8" fmla="*/ 1172711 h 2700175"/>
              <a:gd name="connsiteX9" fmla="*/ 13612 w 1778601"/>
              <a:gd name="connsiteY9" fmla="*/ 2699432 h 2700175"/>
              <a:gd name="connsiteX10" fmla="*/ 781055 w 1778601"/>
              <a:gd name="connsiteY10" fmla="*/ 1360489 h 2700175"/>
              <a:gd name="connsiteX11" fmla="*/ 1695455 w 1778601"/>
              <a:gd name="connsiteY11" fmla="*/ 266475 h 2700175"/>
              <a:gd name="connsiteX12" fmla="*/ 1736277 w 1778601"/>
              <a:gd name="connsiteY12" fmla="*/ 266475 h 2700175"/>
              <a:gd name="connsiteX13" fmla="*/ 536127 w 1778601"/>
              <a:gd name="connsiteY13" fmla="*/ 13382 h 2700175"/>
              <a:gd name="connsiteX14" fmla="*/ 1017819 w 1778601"/>
              <a:gd name="connsiteY14" fmla="*/ 54204 h 2700175"/>
              <a:gd name="connsiteX15" fmla="*/ 707577 w 1778601"/>
              <a:gd name="connsiteY15" fmla="*/ 217489 h 2700175"/>
              <a:gd name="connsiteX16" fmla="*/ 136077 w 1778601"/>
              <a:gd name="connsiteY16" fmla="*/ 413432 h 2700175"/>
              <a:gd name="connsiteX17" fmla="*/ 193227 w 1778601"/>
              <a:gd name="connsiteY17" fmla="*/ 372611 h 27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78601" h="2700175">
                <a:moveTo>
                  <a:pt x="193227" y="372611"/>
                </a:moveTo>
                <a:cubicBezTo>
                  <a:pt x="374202" y="345397"/>
                  <a:pt x="1104906" y="266475"/>
                  <a:pt x="1221927" y="250146"/>
                </a:cubicBezTo>
                <a:cubicBezTo>
                  <a:pt x="1338948" y="233817"/>
                  <a:pt x="816434" y="267835"/>
                  <a:pt x="895355" y="274639"/>
                </a:cubicBezTo>
                <a:cubicBezTo>
                  <a:pt x="974276" y="281443"/>
                  <a:pt x="1642387" y="263754"/>
                  <a:pt x="1695455" y="290968"/>
                </a:cubicBezTo>
                <a:cubicBezTo>
                  <a:pt x="1748523" y="318182"/>
                  <a:pt x="1423312" y="243343"/>
                  <a:pt x="1213762" y="437925"/>
                </a:cubicBezTo>
                <a:cubicBezTo>
                  <a:pt x="1004212" y="632507"/>
                  <a:pt x="541569" y="1303340"/>
                  <a:pt x="438155" y="1458461"/>
                </a:cubicBezTo>
                <a:cubicBezTo>
                  <a:pt x="334741" y="1613582"/>
                  <a:pt x="634098" y="1244829"/>
                  <a:pt x="593277" y="1368654"/>
                </a:cubicBezTo>
                <a:cubicBezTo>
                  <a:pt x="552456" y="1492479"/>
                  <a:pt x="244934" y="2234068"/>
                  <a:pt x="193227" y="2201411"/>
                </a:cubicBezTo>
                <a:cubicBezTo>
                  <a:pt x="141520" y="2168754"/>
                  <a:pt x="312970" y="1089708"/>
                  <a:pt x="283034" y="1172711"/>
                </a:cubicBezTo>
                <a:cubicBezTo>
                  <a:pt x="253098" y="1255715"/>
                  <a:pt x="-69391" y="2668136"/>
                  <a:pt x="13612" y="2699432"/>
                </a:cubicBezTo>
                <a:cubicBezTo>
                  <a:pt x="96615" y="2730728"/>
                  <a:pt x="500748" y="1765982"/>
                  <a:pt x="781055" y="1360489"/>
                </a:cubicBezTo>
                <a:cubicBezTo>
                  <a:pt x="1061362" y="954996"/>
                  <a:pt x="1536251" y="448811"/>
                  <a:pt x="1695455" y="266475"/>
                </a:cubicBezTo>
                <a:cubicBezTo>
                  <a:pt x="1854659" y="84139"/>
                  <a:pt x="1736277" y="266475"/>
                  <a:pt x="1736277" y="266475"/>
                </a:cubicBezTo>
                <a:lnTo>
                  <a:pt x="536127" y="13382"/>
                </a:lnTo>
                <a:cubicBezTo>
                  <a:pt x="416384" y="-21996"/>
                  <a:pt x="989244" y="20186"/>
                  <a:pt x="1017819" y="54204"/>
                </a:cubicBezTo>
                <a:cubicBezTo>
                  <a:pt x="1046394" y="88222"/>
                  <a:pt x="854534" y="157618"/>
                  <a:pt x="707577" y="217489"/>
                </a:cubicBezTo>
                <a:cubicBezTo>
                  <a:pt x="560620" y="277360"/>
                  <a:pt x="225884" y="382136"/>
                  <a:pt x="136077" y="413432"/>
                </a:cubicBezTo>
                <a:cubicBezTo>
                  <a:pt x="46270" y="444728"/>
                  <a:pt x="12252" y="399825"/>
                  <a:pt x="193227" y="372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3" name="フリーフォーム 1382">
            <a:extLst>
              <a:ext uri="{FF2B5EF4-FFF2-40B4-BE49-F238E27FC236}">
                <a16:creationId xmlns:a16="http://schemas.microsoft.com/office/drawing/2014/main" id="{ABD9DBC1-B249-3BB7-A240-FB781441050B}"/>
              </a:ext>
            </a:extLst>
          </p:cNvPr>
          <p:cNvSpPr/>
          <p:nvPr/>
        </p:nvSpPr>
        <p:spPr>
          <a:xfrm>
            <a:off x="-22624" y="9042451"/>
            <a:ext cx="657631" cy="1279672"/>
          </a:xfrm>
          <a:custGeom>
            <a:avLst/>
            <a:gdLst>
              <a:gd name="connsiteX0" fmla="*/ 657624 w 657631"/>
              <a:gd name="connsiteY0" fmla="*/ 3124 h 1279672"/>
              <a:gd name="connsiteX1" fmla="*/ 162324 w 657631"/>
              <a:gd name="connsiteY1" fmla="*/ 406349 h 1279672"/>
              <a:gd name="connsiteX2" fmla="*/ 203599 w 657631"/>
              <a:gd name="connsiteY2" fmla="*/ 879424 h 1279672"/>
              <a:gd name="connsiteX3" fmla="*/ 289324 w 657631"/>
              <a:gd name="connsiteY3" fmla="*/ 936574 h 1279672"/>
              <a:gd name="connsiteX4" fmla="*/ 571899 w 657631"/>
              <a:gd name="connsiteY4" fmla="*/ 1279474 h 1279672"/>
              <a:gd name="connsiteX5" fmla="*/ 282974 w 657631"/>
              <a:gd name="connsiteY5" fmla="*/ 987374 h 1279672"/>
              <a:gd name="connsiteX6" fmla="*/ 162324 w 657631"/>
              <a:gd name="connsiteY6" fmla="*/ 1063574 h 1279672"/>
              <a:gd name="connsiteX7" fmla="*/ 16274 w 657631"/>
              <a:gd name="connsiteY7" fmla="*/ 904824 h 1279672"/>
              <a:gd name="connsiteX8" fmla="*/ 136924 w 657631"/>
              <a:gd name="connsiteY8" fmla="*/ 854024 h 1279672"/>
              <a:gd name="connsiteX9" fmla="*/ 124224 w 657631"/>
              <a:gd name="connsiteY9" fmla="*/ 701624 h 1279672"/>
              <a:gd name="connsiteX10" fmla="*/ 13099 w 657631"/>
              <a:gd name="connsiteY10" fmla="*/ 552399 h 1279672"/>
              <a:gd name="connsiteX11" fmla="*/ 79774 w 657631"/>
              <a:gd name="connsiteY11" fmla="*/ 276174 h 1279672"/>
              <a:gd name="connsiteX12" fmla="*/ 399 w 657631"/>
              <a:gd name="connsiteY12" fmla="*/ 288874 h 1279672"/>
              <a:gd name="connsiteX13" fmla="*/ 121049 w 657631"/>
              <a:gd name="connsiteY13" fmla="*/ 238074 h 1279672"/>
              <a:gd name="connsiteX14" fmla="*/ 149624 w 657631"/>
              <a:gd name="connsiteY14" fmla="*/ 219024 h 1279672"/>
              <a:gd name="connsiteX15" fmla="*/ 657624 w 657631"/>
              <a:gd name="connsiteY15" fmla="*/ 3124 h 1279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57631" h="1279672">
                <a:moveTo>
                  <a:pt x="657624" y="3124"/>
                </a:moveTo>
                <a:cubicBezTo>
                  <a:pt x="659741" y="34345"/>
                  <a:pt x="237995" y="260299"/>
                  <a:pt x="162324" y="406349"/>
                </a:cubicBezTo>
                <a:cubicBezTo>
                  <a:pt x="86653" y="552399"/>
                  <a:pt x="182432" y="791053"/>
                  <a:pt x="203599" y="879424"/>
                </a:cubicBezTo>
                <a:cubicBezTo>
                  <a:pt x="224766" y="967795"/>
                  <a:pt x="227941" y="869899"/>
                  <a:pt x="289324" y="936574"/>
                </a:cubicBezTo>
                <a:cubicBezTo>
                  <a:pt x="350707" y="1003249"/>
                  <a:pt x="572957" y="1271007"/>
                  <a:pt x="571899" y="1279474"/>
                </a:cubicBezTo>
                <a:cubicBezTo>
                  <a:pt x="570841" y="1287941"/>
                  <a:pt x="351236" y="1023357"/>
                  <a:pt x="282974" y="987374"/>
                </a:cubicBezTo>
                <a:cubicBezTo>
                  <a:pt x="214712" y="951391"/>
                  <a:pt x="206774" y="1077332"/>
                  <a:pt x="162324" y="1063574"/>
                </a:cubicBezTo>
                <a:cubicBezTo>
                  <a:pt x="117874" y="1049816"/>
                  <a:pt x="20507" y="939749"/>
                  <a:pt x="16274" y="904824"/>
                </a:cubicBezTo>
                <a:cubicBezTo>
                  <a:pt x="12041" y="869899"/>
                  <a:pt x="118932" y="887891"/>
                  <a:pt x="136924" y="854024"/>
                </a:cubicBezTo>
                <a:cubicBezTo>
                  <a:pt x="154916" y="820157"/>
                  <a:pt x="144861" y="751895"/>
                  <a:pt x="124224" y="701624"/>
                </a:cubicBezTo>
                <a:cubicBezTo>
                  <a:pt x="103587" y="651353"/>
                  <a:pt x="20507" y="623307"/>
                  <a:pt x="13099" y="552399"/>
                </a:cubicBezTo>
                <a:cubicBezTo>
                  <a:pt x="5691" y="481491"/>
                  <a:pt x="81891" y="320095"/>
                  <a:pt x="79774" y="276174"/>
                </a:cubicBezTo>
                <a:cubicBezTo>
                  <a:pt x="77657" y="232253"/>
                  <a:pt x="-6480" y="295224"/>
                  <a:pt x="399" y="288874"/>
                </a:cubicBezTo>
                <a:cubicBezTo>
                  <a:pt x="7278" y="282524"/>
                  <a:pt x="96178" y="249716"/>
                  <a:pt x="121049" y="238074"/>
                </a:cubicBezTo>
                <a:cubicBezTo>
                  <a:pt x="145920" y="226432"/>
                  <a:pt x="62312" y="253949"/>
                  <a:pt x="149624" y="219024"/>
                </a:cubicBezTo>
                <a:cubicBezTo>
                  <a:pt x="236936" y="184099"/>
                  <a:pt x="655507" y="-28097"/>
                  <a:pt x="657624" y="3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4" name="フリーフォーム 1383">
            <a:extLst>
              <a:ext uri="{FF2B5EF4-FFF2-40B4-BE49-F238E27FC236}">
                <a16:creationId xmlns:a16="http://schemas.microsoft.com/office/drawing/2014/main" id="{E83AF349-C99D-0DE1-BAA4-6FEE8EDFFDAE}"/>
              </a:ext>
            </a:extLst>
          </p:cNvPr>
          <p:cNvSpPr/>
          <p:nvPr/>
        </p:nvSpPr>
        <p:spPr>
          <a:xfrm>
            <a:off x="140924" y="10479536"/>
            <a:ext cx="1056065" cy="957043"/>
          </a:xfrm>
          <a:custGeom>
            <a:avLst/>
            <a:gdLst>
              <a:gd name="connsiteX0" fmla="*/ 1951 w 1056065"/>
              <a:gd name="connsiteY0" fmla="*/ 1139 h 957043"/>
              <a:gd name="connsiteX1" fmla="*/ 119426 w 1056065"/>
              <a:gd name="connsiteY1" fmla="*/ 58289 h 957043"/>
              <a:gd name="connsiteX2" fmla="*/ 557576 w 1056065"/>
              <a:gd name="connsiteY2" fmla="*/ 302764 h 957043"/>
              <a:gd name="connsiteX3" fmla="*/ 605201 w 1056065"/>
              <a:gd name="connsiteY3" fmla="*/ 331339 h 957043"/>
              <a:gd name="connsiteX4" fmla="*/ 868726 w 1056065"/>
              <a:gd name="connsiteY4" fmla="*/ 632964 h 957043"/>
              <a:gd name="connsiteX5" fmla="*/ 668701 w 1056065"/>
              <a:gd name="connsiteY5" fmla="*/ 420239 h 957043"/>
              <a:gd name="connsiteX6" fmla="*/ 1056051 w 1056065"/>
              <a:gd name="connsiteY6" fmla="*/ 956814 h 957043"/>
              <a:gd name="connsiteX7" fmla="*/ 652826 w 1056065"/>
              <a:gd name="connsiteY7" fmla="*/ 483739 h 957043"/>
              <a:gd name="connsiteX8" fmla="*/ 303576 w 1056065"/>
              <a:gd name="connsiteY8" fmla="*/ 207514 h 957043"/>
              <a:gd name="connsiteX9" fmla="*/ 186101 w 1056065"/>
              <a:gd name="connsiteY9" fmla="*/ 90039 h 957043"/>
              <a:gd name="connsiteX10" fmla="*/ 1951 w 1056065"/>
              <a:gd name="connsiteY10" fmla="*/ 1139 h 95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56065" h="957043">
                <a:moveTo>
                  <a:pt x="1951" y="1139"/>
                </a:moveTo>
                <a:cubicBezTo>
                  <a:pt x="-9162" y="-4153"/>
                  <a:pt x="26822" y="8018"/>
                  <a:pt x="119426" y="58289"/>
                </a:cubicBezTo>
                <a:cubicBezTo>
                  <a:pt x="212030" y="108560"/>
                  <a:pt x="476614" y="257256"/>
                  <a:pt x="557576" y="302764"/>
                </a:cubicBezTo>
                <a:cubicBezTo>
                  <a:pt x="638538" y="348272"/>
                  <a:pt x="553343" y="276306"/>
                  <a:pt x="605201" y="331339"/>
                </a:cubicBezTo>
                <a:cubicBezTo>
                  <a:pt x="657059" y="386372"/>
                  <a:pt x="858143" y="618147"/>
                  <a:pt x="868726" y="632964"/>
                </a:cubicBezTo>
                <a:cubicBezTo>
                  <a:pt x="879309" y="647781"/>
                  <a:pt x="637480" y="366264"/>
                  <a:pt x="668701" y="420239"/>
                </a:cubicBezTo>
                <a:cubicBezTo>
                  <a:pt x="699922" y="474214"/>
                  <a:pt x="1058697" y="946231"/>
                  <a:pt x="1056051" y="956814"/>
                </a:cubicBezTo>
                <a:cubicBezTo>
                  <a:pt x="1053405" y="967397"/>
                  <a:pt x="778238" y="608622"/>
                  <a:pt x="652826" y="483739"/>
                </a:cubicBezTo>
                <a:cubicBezTo>
                  <a:pt x="527414" y="358856"/>
                  <a:pt x="381364" y="273131"/>
                  <a:pt x="303576" y="207514"/>
                </a:cubicBezTo>
                <a:cubicBezTo>
                  <a:pt x="225789" y="141897"/>
                  <a:pt x="228963" y="123376"/>
                  <a:pt x="186101" y="90039"/>
                </a:cubicBezTo>
                <a:cubicBezTo>
                  <a:pt x="143239" y="56702"/>
                  <a:pt x="13064" y="6431"/>
                  <a:pt x="1951" y="1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5" name="フリーフォーム 1384">
            <a:extLst>
              <a:ext uri="{FF2B5EF4-FFF2-40B4-BE49-F238E27FC236}">
                <a16:creationId xmlns:a16="http://schemas.microsoft.com/office/drawing/2014/main" id="{67613C83-B205-9D2F-88E5-16F5F32B2877}"/>
              </a:ext>
            </a:extLst>
          </p:cNvPr>
          <p:cNvSpPr/>
          <p:nvPr/>
        </p:nvSpPr>
        <p:spPr>
          <a:xfrm>
            <a:off x="31692" y="11308571"/>
            <a:ext cx="1244848" cy="507357"/>
          </a:xfrm>
          <a:custGeom>
            <a:avLst/>
            <a:gdLst>
              <a:gd name="connsiteX0" fmla="*/ 409633 w 1244848"/>
              <a:gd name="connsiteY0" fmla="*/ 70629 h 507357"/>
              <a:gd name="connsiteX1" fmla="*/ 755708 w 1244848"/>
              <a:gd name="connsiteY1" fmla="*/ 130954 h 507357"/>
              <a:gd name="connsiteX2" fmla="*/ 1066858 w 1244848"/>
              <a:gd name="connsiteY2" fmla="*/ 299229 h 507357"/>
              <a:gd name="connsiteX3" fmla="*/ 927158 w 1244848"/>
              <a:gd name="connsiteY3" fmla="*/ 248429 h 507357"/>
              <a:gd name="connsiteX4" fmla="*/ 1241483 w 1244848"/>
              <a:gd name="connsiteY4" fmla="*/ 505604 h 507357"/>
              <a:gd name="connsiteX5" fmla="*/ 1057333 w 1244848"/>
              <a:gd name="connsiteY5" fmla="*/ 353204 h 507357"/>
              <a:gd name="connsiteX6" fmla="*/ 520758 w 1244848"/>
              <a:gd name="connsiteY6" fmla="*/ 191279 h 507357"/>
              <a:gd name="connsiteX7" fmla="*/ 3233 w 1244848"/>
              <a:gd name="connsiteY7" fmla="*/ 162704 h 507357"/>
              <a:gd name="connsiteX8" fmla="*/ 774758 w 1244848"/>
              <a:gd name="connsiteY8" fmla="*/ 248429 h 507357"/>
              <a:gd name="connsiteX9" fmla="*/ 1038283 w 1244848"/>
              <a:gd name="connsiteY9" fmla="*/ 270654 h 507357"/>
              <a:gd name="connsiteX10" fmla="*/ 828733 w 1244848"/>
              <a:gd name="connsiteY10" fmla="*/ 178579 h 507357"/>
              <a:gd name="connsiteX11" fmla="*/ 606483 w 1244848"/>
              <a:gd name="connsiteY11" fmla="*/ 779 h 507357"/>
              <a:gd name="connsiteX12" fmla="*/ 749358 w 1244848"/>
              <a:gd name="connsiteY12" fmla="*/ 111904 h 507357"/>
              <a:gd name="connsiteX13" fmla="*/ 409633 w 1244848"/>
              <a:gd name="connsiteY13" fmla="*/ 70629 h 507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44848" h="507357">
                <a:moveTo>
                  <a:pt x="409633" y="70629"/>
                </a:moveTo>
                <a:cubicBezTo>
                  <a:pt x="410691" y="73804"/>
                  <a:pt x="646170" y="92854"/>
                  <a:pt x="755708" y="130954"/>
                </a:cubicBezTo>
                <a:cubicBezTo>
                  <a:pt x="865246" y="169054"/>
                  <a:pt x="1038283" y="279650"/>
                  <a:pt x="1066858" y="299229"/>
                </a:cubicBezTo>
                <a:cubicBezTo>
                  <a:pt x="1095433" y="318808"/>
                  <a:pt x="898054" y="214033"/>
                  <a:pt x="927158" y="248429"/>
                </a:cubicBezTo>
                <a:cubicBezTo>
                  <a:pt x="956262" y="282825"/>
                  <a:pt x="1219787" y="488142"/>
                  <a:pt x="1241483" y="505604"/>
                </a:cubicBezTo>
                <a:cubicBezTo>
                  <a:pt x="1263179" y="523066"/>
                  <a:pt x="1177454" y="405592"/>
                  <a:pt x="1057333" y="353204"/>
                </a:cubicBezTo>
                <a:cubicBezTo>
                  <a:pt x="937212" y="300816"/>
                  <a:pt x="696441" y="223029"/>
                  <a:pt x="520758" y="191279"/>
                </a:cubicBezTo>
                <a:cubicBezTo>
                  <a:pt x="345075" y="159529"/>
                  <a:pt x="-39100" y="153179"/>
                  <a:pt x="3233" y="162704"/>
                </a:cubicBezTo>
                <a:cubicBezTo>
                  <a:pt x="45566" y="172229"/>
                  <a:pt x="602250" y="230437"/>
                  <a:pt x="774758" y="248429"/>
                </a:cubicBezTo>
                <a:cubicBezTo>
                  <a:pt x="947266" y="266421"/>
                  <a:pt x="1029287" y="282296"/>
                  <a:pt x="1038283" y="270654"/>
                </a:cubicBezTo>
                <a:cubicBezTo>
                  <a:pt x="1047279" y="259012"/>
                  <a:pt x="900700" y="223558"/>
                  <a:pt x="828733" y="178579"/>
                </a:cubicBezTo>
                <a:cubicBezTo>
                  <a:pt x="756766" y="133600"/>
                  <a:pt x="619712" y="11891"/>
                  <a:pt x="606483" y="779"/>
                </a:cubicBezTo>
                <a:cubicBezTo>
                  <a:pt x="593254" y="-10333"/>
                  <a:pt x="783225" y="100792"/>
                  <a:pt x="749358" y="111904"/>
                </a:cubicBezTo>
                <a:cubicBezTo>
                  <a:pt x="715491" y="123017"/>
                  <a:pt x="408575" y="67454"/>
                  <a:pt x="409633" y="706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6" name="フリーフォーム 1385">
            <a:extLst>
              <a:ext uri="{FF2B5EF4-FFF2-40B4-BE49-F238E27FC236}">
                <a16:creationId xmlns:a16="http://schemas.microsoft.com/office/drawing/2014/main" id="{72B24930-5C4B-0039-6580-E1F13CF919FA}"/>
              </a:ext>
            </a:extLst>
          </p:cNvPr>
          <p:cNvSpPr/>
          <p:nvPr/>
        </p:nvSpPr>
        <p:spPr>
          <a:xfrm>
            <a:off x="821504" y="9564509"/>
            <a:ext cx="389623" cy="1713813"/>
          </a:xfrm>
          <a:custGeom>
            <a:avLst/>
            <a:gdLst>
              <a:gd name="connsiteX0" fmla="*/ 10346 w 389623"/>
              <a:gd name="connsiteY0" fmla="*/ 52566 h 1713813"/>
              <a:gd name="connsiteX1" fmla="*/ 35746 w 389623"/>
              <a:gd name="connsiteY1" fmla="*/ 157341 h 1713813"/>
              <a:gd name="connsiteX2" fmla="*/ 334196 w 389623"/>
              <a:gd name="connsiteY2" fmla="*/ 1643241 h 1713813"/>
              <a:gd name="connsiteX3" fmla="*/ 318321 w 389623"/>
              <a:gd name="connsiteY3" fmla="*/ 1494016 h 1713813"/>
              <a:gd name="connsiteX4" fmla="*/ 384996 w 389623"/>
              <a:gd name="connsiteY4" fmla="*/ 1668641 h 1713813"/>
              <a:gd name="connsiteX5" fmla="*/ 169096 w 389623"/>
              <a:gd name="connsiteY5" fmla="*/ 611366 h 1713813"/>
              <a:gd name="connsiteX6" fmla="*/ 86546 w 389623"/>
              <a:gd name="connsiteY6" fmla="*/ 128766 h 1713813"/>
              <a:gd name="connsiteX7" fmla="*/ 80196 w 389623"/>
              <a:gd name="connsiteY7" fmla="*/ 236716 h 1713813"/>
              <a:gd name="connsiteX8" fmla="*/ 10346 w 389623"/>
              <a:gd name="connsiteY8" fmla="*/ 52566 h 1713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9623" h="1713813">
                <a:moveTo>
                  <a:pt x="10346" y="52566"/>
                </a:moveTo>
                <a:cubicBezTo>
                  <a:pt x="2938" y="39337"/>
                  <a:pt x="-18229" y="-107771"/>
                  <a:pt x="35746" y="157341"/>
                </a:cubicBezTo>
                <a:cubicBezTo>
                  <a:pt x="89721" y="422453"/>
                  <a:pt x="287100" y="1420462"/>
                  <a:pt x="334196" y="1643241"/>
                </a:cubicBezTo>
                <a:cubicBezTo>
                  <a:pt x="381292" y="1866020"/>
                  <a:pt x="309854" y="1489783"/>
                  <a:pt x="318321" y="1494016"/>
                </a:cubicBezTo>
                <a:cubicBezTo>
                  <a:pt x="326788" y="1498249"/>
                  <a:pt x="409867" y="1815749"/>
                  <a:pt x="384996" y="1668641"/>
                </a:cubicBezTo>
                <a:cubicBezTo>
                  <a:pt x="360125" y="1521533"/>
                  <a:pt x="218838" y="868012"/>
                  <a:pt x="169096" y="611366"/>
                </a:cubicBezTo>
                <a:cubicBezTo>
                  <a:pt x="119354" y="354720"/>
                  <a:pt x="101363" y="191208"/>
                  <a:pt x="86546" y="128766"/>
                </a:cubicBezTo>
                <a:cubicBezTo>
                  <a:pt x="71729" y="66324"/>
                  <a:pt x="96600" y="246770"/>
                  <a:pt x="80196" y="236716"/>
                </a:cubicBezTo>
                <a:cubicBezTo>
                  <a:pt x="63792" y="226662"/>
                  <a:pt x="17754" y="65795"/>
                  <a:pt x="10346" y="525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7" name="フリーフォーム 1386">
            <a:extLst>
              <a:ext uri="{FF2B5EF4-FFF2-40B4-BE49-F238E27FC236}">
                <a16:creationId xmlns:a16="http://schemas.microsoft.com/office/drawing/2014/main" id="{A501F44D-D3D8-EF61-F449-0471B38F0DA9}"/>
              </a:ext>
            </a:extLst>
          </p:cNvPr>
          <p:cNvSpPr/>
          <p:nvPr/>
        </p:nvSpPr>
        <p:spPr>
          <a:xfrm>
            <a:off x="2460599" y="9372759"/>
            <a:ext cx="431849" cy="1715642"/>
          </a:xfrm>
          <a:custGeom>
            <a:avLst/>
            <a:gdLst>
              <a:gd name="connsiteX0" fmla="*/ 26 w 431849"/>
              <a:gd name="connsiteY0" fmla="*/ 25241 h 1715642"/>
              <a:gd name="connsiteX1" fmla="*/ 41301 w 431849"/>
              <a:gd name="connsiteY1" fmla="*/ 161766 h 1715642"/>
              <a:gd name="connsiteX2" fmla="*/ 184176 w 431849"/>
              <a:gd name="connsiteY2" fmla="*/ 676116 h 1715642"/>
              <a:gd name="connsiteX3" fmla="*/ 311176 w 431849"/>
              <a:gd name="connsiteY3" fmla="*/ 672941 h 1715642"/>
              <a:gd name="connsiteX4" fmla="*/ 358801 w 431849"/>
              <a:gd name="connsiteY4" fmla="*/ 726916 h 1715642"/>
              <a:gd name="connsiteX5" fmla="*/ 107976 w 431849"/>
              <a:gd name="connsiteY5" fmla="*/ 774541 h 1715642"/>
              <a:gd name="connsiteX6" fmla="*/ 47651 w 431849"/>
              <a:gd name="connsiteY6" fmla="*/ 831691 h 1715642"/>
              <a:gd name="connsiteX7" fmla="*/ 263551 w 431849"/>
              <a:gd name="connsiteY7" fmla="*/ 818991 h 1715642"/>
              <a:gd name="connsiteX8" fmla="*/ 161951 w 431849"/>
              <a:gd name="connsiteY8" fmla="*/ 955516 h 1715642"/>
              <a:gd name="connsiteX9" fmla="*/ 431826 w 431849"/>
              <a:gd name="connsiteY9" fmla="*/ 917416 h 1715642"/>
              <a:gd name="connsiteX10" fmla="*/ 177826 w 431849"/>
              <a:gd name="connsiteY10" fmla="*/ 1009491 h 1715642"/>
              <a:gd name="connsiteX11" fmla="*/ 225451 w 431849"/>
              <a:gd name="connsiteY11" fmla="*/ 1174591 h 1715642"/>
              <a:gd name="connsiteX12" fmla="*/ 63526 w 431849"/>
              <a:gd name="connsiteY12" fmla="*/ 1380966 h 1715642"/>
              <a:gd name="connsiteX13" fmla="*/ 101626 w 431849"/>
              <a:gd name="connsiteY13" fmla="*/ 1711166 h 1715642"/>
              <a:gd name="connsiteX14" fmla="*/ 63526 w 431849"/>
              <a:gd name="connsiteY14" fmla="*/ 1120616 h 1715642"/>
              <a:gd name="connsiteX15" fmla="*/ 6376 w 431849"/>
              <a:gd name="connsiteY15" fmla="*/ 241141 h 1715642"/>
              <a:gd name="connsiteX16" fmla="*/ 34951 w 431849"/>
              <a:gd name="connsiteY16" fmla="*/ 606266 h 1715642"/>
              <a:gd name="connsiteX17" fmla="*/ 26 w 431849"/>
              <a:gd name="connsiteY17" fmla="*/ 25241 h 171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31849" h="1715642">
                <a:moveTo>
                  <a:pt x="26" y="25241"/>
                </a:moveTo>
                <a:cubicBezTo>
                  <a:pt x="1084" y="-48842"/>
                  <a:pt x="10609" y="53287"/>
                  <a:pt x="41301" y="161766"/>
                </a:cubicBezTo>
                <a:cubicBezTo>
                  <a:pt x="71993" y="270245"/>
                  <a:pt x="139197" y="590920"/>
                  <a:pt x="184176" y="676116"/>
                </a:cubicBezTo>
                <a:cubicBezTo>
                  <a:pt x="229155" y="761312"/>
                  <a:pt x="282072" y="664474"/>
                  <a:pt x="311176" y="672941"/>
                </a:cubicBezTo>
                <a:cubicBezTo>
                  <a:pt x="340280" y="681408"/>
                  <a:pt x="392668" y="709983"/>
                  <a:pt x="358801" y="726916"/>
                </a:cubicBezTo>
                <a:cubicBezTo>
                  <a:pt x="324934" y="743849"/>
                  <a:pt x="159834" y="757079"/>
                  <a:pt x="107976" y="774541"/>
                </a:cubicBezTo>
                <a:cubicBezTo>
                  <a:pt x="56118" y="792004"/>
                  <a:pt x="21722" y="824283"/>
                  <a:pt x="47651" y="831691"/>
                </a:cubicBezTo>
                <a:cubicBezTo>
                  <a:pt x="73580" y="839099"/>
                  <a:pt x="244501" y="798354"/>
                  <a:pt x="263551" y="818991"/>
                </a:cubicBezTo>
                <a:cubicBezTo>
                  <a:pt x="282601" y="839628"/>
                  <a:pt x="133905" y="939112"/>
                  <a:pt x="161951" y="955516"/>
                </a:cubicBezTo>
                <a:cubicBezTo>
                  <a:pt x="189997" y="971920"/>
                  <a:pt x="429180" y="908420"/>
                  <a:pt x="431826" y="917416"/>
                </a:cubicBezTo>
                <a:cubicBezTo>
                  <a:pt x="434472" y="926412"/>
                  <a:pt x="212222" y="966629"/>
                  <a:pt x="177826" y="1009491"/>
                </a:cubicBezTo>
                <a:cubicBezTo>
                  <a:pt x="143430" y="1052353"/>
                  <a:pt x="244501" y="1112678"/>
                  <a:pt x="225451" y="1174591"/>
                </a:cubicBezTo>
                <a:cubicBezTo>
                  <a:pt x="206401" y="1236504"/>
                  <a:pt x="84163" y="1291537"/>
                  <a:pt x="63526" y="1380966"/>
                </a:cubicBezTo>
                <a:cubicBezTo>
                  <a:pt x="42889" y="1470395"/>
                  <a:pt x="101626" y="1754558"/>
                  <a:pt x="101626" y="1711166"/>
                </a:cubicBezTo>
                <a:cubicBezTo>
                  <a:pt x="101626" y="1667774"/>
                  <a:pt x="79401" y="1365620"/>
                  <a:pt x="63526" y="1120616"/>
                </a:cubicBezTo>
                <a:cubicBezTo>
                  <a:pt x="47651" y="875612"/>
                  <a:pt x="11138" y="326866"/>
                  <a:pt x="6376" y="241141"/>
                </a:cubicBezTo>
                <a:cubicBezTo>
                  <a:pt x="1614" y="155416"/>
                  <a:pt x="39714" y="639074"/>
                  <a:pt x="34951" y="606266"/>
                </a:cubicBezTo>
                <a:cubicBezTo>
                  <a:pt x="30188" y="573458"/>
                  <a:pt x="-1032" y="99324"/>
                  <a:pt x="26" y="25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8" name="フリーフォーム 1387">
            <a:extLst>
              <a:ext uri="{FF2B5EF4-FFF2-40B4-BE49-F238E27FC236}">
                <a16:creationId xmlns:a16="http://schemas.microsoft.com/office/drawing/2014/main" id="{586E7688-9E48-6CD8-B1F6-6A4B24098593}"/>
              </a:ext>
            </a:extLst>
          </p:cNvPr>
          <p:cNvSpPr/>
          <p:nvPr/>
        </p:nvSpPr>
        <p:spPr>
          <a:xfrm>
            <a:off x="2399131" y="10387018"/>
            <a:ext cx="1127193" cy="709631"/>
          </a:xfrm>
          <a:custGeom>
            <a:avLst/>
            <a:gdLst>
              <a:gd name="connsiteX0" fmla="*/ 1039394 w 1127193"/>
              <a:gd name="connsiteY0" fmla="*/ 1582 h 709631"/>
              <a:gd name="connsiteX1" fmla="*/ 429794 w 1127193"/>
              <a:gd name="connsiteY1" fmla="*/ 188907 h 709631"/>
              <a:gd name="connsiteX2" fmla="*/ 693319 w 1127193"/>
              <a:gd name="connsiteY2" fmla="*/ 153982 h 709631"/>
              <a:gd name="connsiteX3" fmla="*/ 366294 w 1127193"/>
              <a:gd name="connsiteY3" fmla="*/ 322257 h 709631"/>
              <a:gd name="connsiteX4" fmla="*/ 823494 w 1127193"/>
              <a:gd name="connsiteY4" fmla="*/ 242882 h 709631"/>
              <a:gd name="connsiteX5" fmla="*/ 518694 w 1127193"/>
              <a:gd name="connsiteY5" fmla="*/ 325432 h 709631"/>
              <a:gd name="connsiteX6" fmla="*/ 124994 w 1127193"/>
              <a:gd name="connsiteY6" fmla="*/ 620707 h 709631"/>
              <a:gd name="connsiteX7" fmla="*/ 347244 w 1127193"/>
              <a:gd name="connsiteY7" fmla="*/ 477832 h 709631"/>
              <a:gd name="connsiteX8" fmla="*/ 566319 w 1127193"/>
              <a:gd name="connsiteY8" fmla="*/ 458782 h 709631"/>
              <a:gd name="connsiteX9" fmla="*/ 71019 w 1127193"/>
              <a:gd name="connsiteY9" fmla="*/ 671507 h 709631"/>
              <a:gd name="connsiteX10" fmla="*/ 36094 w 1127193"/>
              <a:gd name="connsiteY10" fmla="*/ 665157 h 709631"/>
              <a:gd name="connsiteX11" fmla="*/ 385344 w 1127193"/>
              <a:gd name="connsiteY11" fmla="*/ 627057 h 709631"/>
              <a:gd name="connsiteX12" fmla="*/ 833019 w 1127193"/>
              <a:gd name="connsiteY12" fmla="*/ 709607 h 709631"/>
              <a:gd name="connsiteX13" fmla="*/ 940969 w 1127193"/>
              <a:gd name="connsiteY13" fmla="*/ 617532 h 709631"/>
              <a:gd name="connsiteX14" fmla="*/ 423444 w 1127193"/>
              <a:gd name="connsiteY14" fmla="*/ 703257 h 709631"/>
              <a:gd name="connsiteX15" fmla="*/ 588544 w 1127193"/>
              <a:gd name="connsiteY15" fmla="*/ 487357 h 709631"/>
              <a:gd name="connsiteX16" fmla="*/ 893344 w 1127193"/>
              <a:gd name="connsiteY16" fmla="*/ 319082 h 709631"/>
              <a:gd name="connsiteX17" fmla="*/ 1112419 w 1127193"/>
              <a:gd name="connsiteY17" fmla="*/ 328607 h 709631"/>
              <a:gd name="connsiteX18" fmla="*/ 467894 w 1127193"/>
              <a:gd name="connsiteY18" fmla="*/ 319082 h 709631"/>
              <a:gd name="connsiteX19" fmla="*/ 877469 w 1127193"/>
              <a:gd name="connsiteY19" fmla="*/ 80957 h 709631"/>
              <a:gd name="connsiteX20" fmla="*/ 582194 w 1127193"/>
              <a:gd name="connsiteY20" fmla="*/ 96832 h 709631"/>
              <a:gd name="connsiteX21" fmla="*/ 1039394 w 1127193"/>
              <a:gd name="connsiteY21" fmla="*/ 1582 h 709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27193" h="709631">
                <a:moveTo>
                  <a:pt x="1039394" y="1582"/>
                </a:moveTo>
                <a:cubicBezTo>
                  <a:pt x="1013994" y="16928"/>
                  <a:pt x="487473" y="163507"/>
                  <a:pt x="429794" y="188907"/>
                </a:cubicBezTo>
                <a:cubicBezTo>
                  <a:pt x="372115" y="214307"/>
                  <a:pt x="703902" y="131757"/>
                  <a:pt x="693319" y="153982"/>
                </a:cubicBezTo>
                <a:cubicBezTo>
                  <a:pt x="682736" y="176207"/>
                  <a:pt x="344598" y="307440"/>
                  <a:pt x="366294" y="322257"/>
                </a:cubicBezTo>
                <a:cubicBezTo>
                  <a:pt x="387990" y="337074"/>
                  <a:pt x="798094" y="242353"/>
                  <a:pt x="823494" y="242882"/>
                </a:cubicBezTo>
                <a:cubicBezTo>
                  <a:pt x="848894" y="243411"/>
                  <a:pt x="635111" y="262461"/>
                  <a:pt x="518694" y="325432"/>
                </a:cubicBezTo>
                <a:cubicBezTo>
                  <a:pt x="402277" y="388403"/>
                  <a:pt x="153569" y="595307"/>
                  <a:pt x="124994" y="620707"/>
                </a:cubicBezTo>
                <a:cubicBezTo>
                  <a:pt x="96419" y="646107"/>
                  <a:pt x="273690" y="504819"/>
                  <a:pt x="347244" y="477832"/>
                </a:cubicBezTo>
                <a:cubicBezTo>
                  <a:pt x="420798" y="450845"/>
                  <a:pt x="612356" y="426503"/>
                  <a:pt x="566319" y="458782"/>
                </a:cubicBezTo>
                <a:cubicBezTo>
                  <a:pt x="520282" y="491061"/>
                  <a:pt x="159390" y="637111"/>
                  <a:pt x="71019" y="671507"/>
                </a:cubicBezTo>
                <a:cubicBezTo>
                  <a:pt x="-17352" y="705903"/>
                  <a:pt x="-16294" y="672565"/>
                  <a:pt x="36094" y="665157"/>
                </a:cubicBezTo>
                <a:cubicBezTo>
                  <a:pt x="88481" y="657749"/>
                  <a:pt x="252523" y="619649"/>
                  <a:pt x="385344" y="627057"/>
                </a:cubicBezTo>
                <a:cubicBezTo>
                  <a:pt x="518165" y="634465"/>
                  <a:pt x="740415" y="711194"/>
                  <a:pt x="833019" y="709607"/>
                </a:cubicBezTo>
                <a:cubicBezTo>
                  <a:pt x="925623" y="708020"/>
                  <a:pt x="1009231" y="618590"/>
                  <a:pt x="940969" y="617532"/>
                </a:cubicBezTo>
                <a:cubicBezTo>
                  <a:pt x="872707" y="616474"/>
                  <a:pt x="482181" y="724953"/>
                  <a:pt x="423444" y="703257"/>
                </a:cubicBezTo>
                <a:cubicBezTo>
                  <a:pt x="364707" y="681561"/>
                  <a:pt x="510227" y="551386"/>
                  <a:pt x="588544" y="487357"/>
                </a:cubicBezTo>
                <a:cubicBezTo>
                  <a:pt x="666861" y="423328"/>
                  <a:pt x="806032" y="345540"/>
                  <a:pt x="893344" y="319082"/>
                </a:cubicBezTo>
                <a:cubicBezTo>
                  <a:pt x="980656" y="292624"/>
                  <a:pt x="1183327" y="328607"/>
                  <a:pt x="1112419" y="328607"/>
                </a:cubicBezTo>
                <a:cubicBezTo>
                  <a:pt x="1041511" y="328607"/>
                  <a:pt x="507052" y="360357"/>
                  <a:pt x="467894" y="319082"/>
                </a:cubicBezTo>
                <a:cubicBezTo>
                  <a:pt x="428736" y="277807"/>
                  <a:pt x="858419" y="117999"/>
                  <a:pt x="877469" y="80957"/>
                </a:cubicBezTo>
                <a:cubicBezTo>
                  <a:pt x="896519" y="43915"/>
                  <a:pt x="559440" y="106357"/>
                  <a:pt x="582194" y="96832"/>
                </a:cubicBezTo>
                <a:cubicBezTo>
                  <a:pt x="604948" y="87307"/>
                  <a:pt x="1064794" y="-13764"/>
                  <a:pt x="1039394" y="15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9" name="フリーフォーム 1388">
            <a:extLst>
              <a:ext uri="{FF2B5EF4-FFF2-40B4-BE49-F238E27FC236}">
                <a16:creationId xmlns:a16="http://schemas.microsoft.com/office/drawing/2014/main" id="{C672AA76-C6E8-E150-7679-3EACAA9E6821}"/>
              </a:ext>
            </a:extLst>
          </p:cNvPr>
          <p:cNvSpPr/>
          <p:nvPr/>
        </p:nvSpPr>
        <p:spPr>
          <a:xfrm>
            <a:off x="2480596" y="10975599"/>
            <a:ext cx="672643" cy="1201185"/>
          </a:xfrm>
          <a:custGeom>
            <a:avLst/>
            <a:gdLst>
              <a:gd name="connsiteX0" fmla="*/ 11779 w 672643"/>
              <a:gd name="connsiteY0" fmla="*/ 376 h 1201185"/>
              <a:gd name="connsiteX1" fmla="*/ 81629 w 672643"/>
              <a:gd name="connsiteY1" fmla="*/ 9901 h 1201185"/>
              <a:gd name="connsiteX2" fmla="*/ 519779 w 672643"/>
              <a:gd name="connsiteY2" fmla="*/ 89276 h 1201185"/>
              <a:gd name="connsiteX3" fmla="*/ 383254 w 672643"/>
              <a:gd name="connsiteY3" fmla="*/ 67051 h 1201185"/>
              <a:gd name="connsiteX4" fmla="*/ 672179 w 672643"/>
              <a:gd name="connsiteY4" fmla="*/ 178176 h 1201185"/>
              <a:gd name="connsiteX5" fmla="*/ 443579 w 672643"/>
              <a:gd name="connsiteY5" fmla="*/ 457576 h 1201185"/>
              <a:gd name="connsiteX6" fmla="*/ 173704 w 672643"/>
              <a:gd name="connsiteY6" fmla="*/ 1181476 h 1201185"/>
              <a:gd name="connsiteX7" fmla="*/ 119729 w 672643"/>
              <a:gd name="connsiteY7" fmla="*/ 917951 h 1201185"/>
              <a:gd name="connsiteX8" fmla="*/ 2254 w 672643"/>
              <a:gd name="connsiteY8" fmla="*/ 98801 h 1201185"/>
              <a:gd name="connsiteX9" fmla="*/ 40354 w 672643"/>
              <a:gd name="connsiteY9" fmla="*/ 254376 h 1201185"/>
              <a:gd name="connsiteX10" fmla="*/ 11779 w 672643"/>
              <a:gd name="connsiteY10" fmla="*/ 376 h 1201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2643" h="1201185">
                <a:moveTo>
                  <a:pt x="11779" y="376"/>
                </a:moveTo>
                <a:cubicBezTo>
                  <a:pt x="4370" y="-2270"/>
                  <a:pt x="81629" y="9901"/>
                  <a:pt x="81629" y="9901"/>
                </a:cubicBezTo>
                <a:lnTo>
                  <a:pt x="519779" y="89276"/>
                </a:lnTo>
                <a:cubicBezTo>
                  <a:pt x="570050" y="98801"/>
                  <a:pt x="357854" y="52234"/>
                  <a:pt x="383254" y="67051"/>
                </a:cubicBezTo>
                <a:cubicBezTo>
                  <a:pt x="408654" y="81868"/>
                  <a:pt x="662125" y="113089"/>
                  <a:pt x="672179" y="178176"/>
                </a:cubicBezTo>
                <a:cubicBezTo>
                  <a:pt x="682233" y="243263"/>
                  <a:pt x="526658" y="290359"/>
                  <a:pt x="443579" y="457576"/>
                </a:cubicBezTo>
                <a:cubicBezTo>
                  <a:pt x="360500" y="624793"/>
                  <a:pt x="227679" y="1104747"/>
                  <a:pt x="173704" y="1181476"/>
                </a:cubicBezTo>
                <a:cubicBezTo>
                  <a:pt x="119729" y="1258205"/>
                  <a:pt x="148304" y="1098397"/>
                  <a:pt x="119729" y="917951"/>
                </a:cubicBezTo>
                <a:cubicBezTo>
                  <a:pt x="91154" y="737505"/>
                  <a:pt x="15483" y="209397"/>
                  <a:pt x="2254" y="98801"/>
                </a:cubicBezTo>
                <a:cubicBezTo>
                  <a:pt x="-10975" y="-11795"/>
                  <a:pt x="38237" y="267076"/>
                  <a:pt x="40354" y="254376"/>
                </a:cubicBezTo>
                <a:cubicBezTo>
                  <a:pt x="42471" y="241676"/>
                  <a:pt x="28712" y="132138"/>
                  <a:pt x="11779" y="3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0" name="フリーフォーム 1389">
            <a:extLst>
              <a:ext uri="{FF2B5EF4-FFF2-40B4-BE49-F238E27FC236}">
                <a16:creationId xmlns:a16="http://schemas.microsoft.com/office/drawing/2014/main" id="{25884B5F-8418-7B49-E7ED-DFCB2A4610A8}"/>
              </a:ext>
            </a:extLst>
          </p:cNvPr>
          <p:cNvSpPr/>
          <p:nvPr/>
        </p:nvSpPr>
        <p:spPr>
          <a:xfrm>
            <a:off x="3913893" y="9523106"/>
            <a:ext cx="1799776" cy="521441"/>
          </a:xfrm>
          <a:custGeom>
            <a:avLst/>
            <a:gdLst>
              <a:gd name="connsiteX0" fmla="*/ 115182 w 1799776"/>
              <a:gd name="connsiteY0" fmla="*/ 36819 h 521441"/>
              <a:gd name="connsiteX1" fmla="*/ 219957 w 1799776"/>
              <a:gd name="connsiteY1" fmla="*/ 52694 h 521441"/>
              <a:gd name="connsiteX2" fmla="*/ 1737607 w 1799776"/>
              <a:gd name="connsiteY2" fmla="*/ 506719 h 521441"/>
              <a:gd name="connsiteX3" fmla="*/ 1407407 w 1799776"/>
              <a:gd name="connsiteY3" fmla="*/ 382894 h 521441"/>
              <a:gd name="connsiteX4" fmla="*/ 486657 w 1799776"/>
              <a:gd name="connsiteY4" fmla="*/ 106669 h 521441"/>
              <a:gd name="connsiteX5" fmla="*/ 781932 w 1799776"/>
              <a:gd name="connsiteY5" fmla="*/ 217794 h 521441"/>
              <a:gd name="connsiteX6" fmla="*/ 51682 w 1799776"/>
              <a:gd name="connsiteY6" fmla="*/ 20944 h 521441"/>
              <a:gd name="connsiteX7" fmla="*/ 115182 w 1799776"/>
              <a:gd name="connsiteY7" fmla="*/ 36819 h 521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99776" h="521441">
                <a:moveTo>
                  <a:pt x="115182" y="36819"/>
                </a:moveTo>
                <a:cubicBezTo>
                  <a:pt x="32367" y="5598"/>
                  <a:pt x="219957" y="52694"/>
                  <a:pt x="219957" y="52694"/>
                </a:cubicBezTo>
                <a:lnTo>
                  <a:pt x="1737607" y="506719"/>
                </a:lnTo>
                <a:cubicBezTo>
                  <a:pt x="1935515" y="561752"/>
                  <a:pt x="1615899" y="449569"/>
                  <a:pt x="1407407" y="382894"/>
                </a:cubicBezTo>
                <a:cubicBezTo>
                  <a:pt x="1198915" y="316219"/>
                  <a:pt x="590903" y="134186"/>
                  <a:pt x="486657" y="106669"/>
                </a:cubicBezTo>
                <a:cubicBezTo>
                  <a:pt x="382411" y="79152"/>
                  <a:pt x="854428" y="232081"/>
                  <a:pt x="781932" y="217794"/>
                </a:cubicBezTo>
                <a:cubicBezTo>
                  <a:pt x="709436" y="203507"/>
                  <a:pt x="162278" y="55869"/>
                  <a:pt x="51682" y="20944"/>
                </a:cubicBezTo>
                <a:cubicBezTo>
                  <a:pt x="-58914" y="-13981"/>
                  <a:pt x="29721" y="-2869"/>
                  <a:pt x="115182" y="36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1" name="フリーフォーム 1390">
            <a:extLst>
              <a:ext uri="{FF2B5EF4-FFF2-40B4-BE49-F238E27FC236}">
                <a16:creationId xmlns:a16="http://schemas.microsoft.com/office/drawing/2014/main" id="{22B21F01-960B-EC37-D6E1-B30F299DFBD0}"/>
              </a:ext>
            </a:extLst>
          </p:cNvPr>
          <p:cNvSpPr/>
          <p:nvPr/>
        </p:nvSpPr>
        <p:spPr>
          <a:xfrm>
            <a:off x="3746803" y="9756368"/>
            <a:ext cx="1765076" cy="818075"/>
          </a:xfrm>
          <a:custGeom>
            <a:avLst/>
            <a:gdLst>
              <a:gd name="connsiteX0" fmla="*/ 50497 w 1765076"/>
              <a:gd name="connsiteY0" fmla="*/ 407 h 818075"/>
              <a:gd name="connsiteX1" fmla="*/ 183847 w 1765076"/>
              <a:gd name="connsiteY1" fmla="*/ 60732 h 818075"/>
              <a:gd name="connsiteX2" fmla="*/ 1066497 w 1765076"/>
              <a:gd name="connsiteY2" fmla="*/ 282982 h 818075"/>
              <a:gd name="connsiteX3" fmla="*/ 1025222 w 1765076"/>
              <a:gd name="connsiteY3" fmla="*/ 333782 h 818075"/>
              <a:gd name="connsiteX4" fmla="*/ 1752297 w 1765076"/>
              <a:gd name="connsiteY4" fmla="*/ 524282 h 818075"/>
              <a:gd name="connsiteX5" fmla="*/ 1256997 w 1765076"/>
              <a:gd name="connsiteY5" fmla="*/ 521107 h 818075"/>
              <a:gd name="connsiteX6" fmla="*/ 1764997 w 1765076"/>
              <a:gd name="connsiteY6" fmla="*/ 781457 h 818075"/>
              <a:gd name="connsiteX7" fmla="*/ 1212547 w 1765076"/>
              <a:gd name="connsiteY7" fmla="*/ 629057 h 818075"/>
              <a:gd name="connsiteX8" fmla="*/ 1688797 w 1765076"/>
              <a:gd name="connsiteY8" fmla="*/ 816382 h 818075"/>
              <a:gd name="connsiteX9" fmla="*/ 1015697 w 1765076"/>
              <a:gd name="connsiteY9" fmla="*/ 495707 h 818075"/>
              <a:gd name="connsiteX10" fmla="*/ 444197 w 1765076"/>
              <a:gd name="connsiteY10" fmla="*/ 311557 h 818075"/>
              <a:gd name="connsiteX11" fmla="*/ 1612597 w 1765076"/>
              <a:gd name="connsiteY11" fmla="*/ 584607 h 818075"/>
              <a:gd name="connsiteX12" fmla="*/ 971247 w 1765076"/>
              <a:gd name="connsiteY12" fmla="*/ 305207 h 818075"/>
              <a:gd name="connsiteX13" fmla="*/ 1110947 w 1765076"/>
              <a:gd name="connsiteY13" fmla="*/ 295682 h 818075"/>
              <a:gd name="connsiteX14" fmla="*/ 98122 w 1765076"/>
              <a:gd name="connsiteY14" fmla="*/ 48032 h 818075"/>
              <a:gd name="connsiteX15" fmla="*/ 50497 w 1765076"/>
              <a:gd name="connsiteY15" fmla="*/ 407 h 818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65076" h="818075">
                <a:moveTo>
                  <a:pt x="50497" y="407"/>
                </a:moveTo>
                <a:cubicBezTo>
                  <a:pt x="64785" y="2524"/>
                  <a:pt x="14514" y="13636"/>
                  <a:pt x="183847" y="60732"/>
                </a:cubicBezTo>
                <a:cubicBezTo>
                  <a:pt x="353180" y="107828"/>
                  <a:pt x="926268" y="237474"/>
                  <a:pt x="1066497" y="282982"/>
                </a:cubicBezTo>
                <a:cubicBezTo>
                  <a:pt x="1206726" y="328490"/>
                  <a:pt x="910922" y="293565"/>
                  <a:pt x="1025222" y="333782"/>
                </a:cubicBezTo>
                <a:cubicBezTo>
                  <a:pt x="1139522" y="373999"/>
                  <a:pt x="1713668" y="493061"/>
                  <a:pt x="1752297" y="524282"/>
                </a:cubicBezTo>
                <a:cubicBezTo>
                  <a:pt x="1790926" y="555503"/>
                  <a:pt x="1254880" y="478245"/>
                  <a:pt x="1256997" y="521107"/>
                </a:cubicBezTo>
                <a:cubicBezTo>
                  <a:pt x="1259114" y="563969"/>
                  <a:pt x="1772405" y="763465"/>
                  <a:pt x="1764997" y="781457"/>
                </a:cubicBezTo>
                <a:cubicBezTo>
                  <a:pt x="1757589" y="799449"/>
                  <a:pt x="1225247" y="623236"/>
                  <a:pt x="1212547" y="629057"/>
                </a:cubicBezTo>
                <a:cubicBezTo>
                  <a:pt x="1199847" y="634878"/>
                  <a:pt x="1721605" y="838607"/>
                  <a:pt x="1688797" y="816382"/>
                </a:cubicBezTo>
                <a:cubicBezTo>
                  <a:pt x="1655989" y="794157"/>
                  <a:pt x="1223130" y="579845"/>
                  <a:pt x="1015697" y="495707"/>
                </a:cubicBezTo>
                <a:cubicBezTo>
                  <a:pt x="808264" y="411570"/>
                  <a:pt x="344714" y="296740"/>
                  <a:pt x="444197" y="311557"/>
                </a:cubicBezTo>
                <a:cubicBezTo>
                  <a:pt x="543680" y="326374"/>
                  <a:pt x="1524755" y="585665"/>
                  <a:pt x="1612597" y="584607"/>
                </a:cubicBezTo>
                <a:cubicBezTo>
                  <a:pt x="1700439" y="583549"/>
                  <a:pt x="1054855" y="353361"/>
                  <a:pt x="971247" y="305207"/>
                </a:cubicBezTo>
                <a:cubicBezTo>
                  <a:pt x="887639" y="257053"/>
                  <a:pt x="1256468" y="338545"/>
                  <a:pt x="1110947" y="295682"/>
                </a:cubicBezTo>
                <a:cubicBezTo>
                  <a:pt x="965426" y="252820"/>
                  <a:pt x="276451" y="93011"/>
                  <a:pt x="98122" y="48032"/>
                </a:cubicBezTo>
                <a:cubicBezTo>
                  <a:pt x="-80207" y="3053"/>
                  <a:pt x="36209" y="-1710"/>
                  <a:pt x="50497" y="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2" name="フリーフォーム 1391">
            <a:extLst>
              <a:ext uri="{FF2B5EF4-FFF2-40B4-BE49-F238E27FC236}">
                <a16:creationId xmlns:a16="http://schemas.microsoft.com/office/drawing/2014/main" id="{3F3D5A63-D4CF-193A-86A3-EF4BD6D9F0E3}"/>
              </a:ext>
            </a:extLst>
          </p:cNvPr>
          <p:cNvSpPr/>
          <p:nvPr/>
        </p:nvSpPr>
        <p:spPr>
          <a:xfrm>
            <a:off x="3606141" y="10572726"/>
            <a:ext cx="566943" cy="987485"/>
          </a:xfrm>
          <a:custGeom>
            <a:avLst/>
            <a:gdLst>
              <a:gd name="connsiteX0" fmla="*/ 659 w 566943"/>
              <a:gd name="connsiteY0" fmla="*/ 24 h 987485"/>
              <a:gd name="connsiteX1" fmla="*/ 57809 w 566943"/>
              <a:gd name="connsiteY1" fmla="*/ 171474 h 987485"/>
              <a:gd name="connsiteX2" fmla="*/ 448334 w 566943"/>
              <a:gd name="connsiteY2" fmla="*/ 654074 h 987485"/>
              <a:gd name="connsiteX3" fmla="*/ 362609 w 566943"/>
              <a:gd name="connsiteY3" fmla="*/ 619149 h 987485"/>
              <a:gd name="connsiteX4" fmla="*/ 565809 w 566943"/>
              <a:gd name="connsiteY4" fmla="*/ 987449 h 987485"/>
              <a:gd name="connsiteX5" fmla="*/ 254659 w 566943"/>
              <a:gd name="connsiteY5" fmla="*/ 641374 h 987485"/>
              <a:gd name="connsiteX6" fmla="*/ 153059 w 566943"/>
              <a:gd name="connsiteY6" fmla="*/ 577874 h 987485"/>
              <a:gd name="connsiteX7" fmla="*/ 213384 w 566943"/>
              <a:gd name="connsiteY7" fmla="*/ 311174 h 987485"/>
              <a:gd name="connsiteX8" fmla="*/ 76859 w 566943"/>
              <a:gd name="connsiteY8" fmla="*/ 193699 h 987485"/>
              <a:gd name="connsiteX9" fmla="*/ 29234 w 566943"/>
              <a:gd name="connsiteY9" fmla="*/ 158774 h 987485"/>
              <a:gd name="connsiteX10" fmla="*/ 659 w 566943"/>
              <a:gd name="connsiteY10" fmla="*/ 24 h 987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6943" h="987485">
                <a:moveTo>
                  <a:pt x="659" y="24"/>
                </a:moveTo>
                <a:cubicBezTo>
                  <a:pt x="5421" y="2141"/>
                  <a:pt x="-16803" y="62466"/>
                  <a:pt x="57809" y="171474"/>
                </a:cubicBezTo>
                <a:cubicBezTo>
                  <a:pt x="132421" y="280482"/>
                  <a:pt x="397534" y="579462"/>
                  <a:pt x="448334" y="654074"/>
                </a:cubicBezTo>
                <a:cubicBezTo>
                  <a:pt x="499134" y="728686"/>
                  <a:pt x="343030" y="563587"/>
                  <a:pt x="362609" y="619149"/>
                </a:cubicBezTo>
                <a:cubicBezTo>
                  <a:pt x="382188" y="674712"/>
                  <a:pt x="583801" y="983745"/>
                  <a:pt x="565809" y="987449"/>
                </a:cubicBezTo>
                <a:cubicBezTo>
                  <a:pt x="547817" y="991153"/>
                  <a:pt x="323451" y="709637"/>
                  <a:pt x="254659" y="641374"/>
                </a:cubicBezTo>
                <a:cubicBezTo>
                  <a:pt x="185867" y="573112"/>
                  <a:pt x="159938" y="632907"/>
                  <a:pt x="153059" y="577874"/>
                </a:cubicBezTo>
                <a:cubicBezTo>
                  <a:pt x="146180" y="522841"/>
                  <a:pt x="226084" y="375203"/>
                  <a:pt x="213384" y="311174"/>
                </a:cubicBezTo>
                <a:cubicBezTo>
                  <a:pt x="200684" y="247145"/>
                  <a:pt x="107551" y="219099"/>
                  <a:pt x="76859" y="193699"/>
                </a:cubicBezTo>
                <a:cubicBezTo>
                  <a:pt x="46167" y="168299"/>
                  <a:pt x="40347" y="185232"/>
                  <a:pt x="29234" y="158774"/>
                </a:cubicBezTo>
                <a:cubicBezTo>
                  <a:pt x="18122" y="132316"/>
                  <a:pt x="-4103" y="-2093"/>
                  <a:pt x="659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3" name="フリーフォーム 1392">
            <a:extLst>
              <a:ext uri="{FF2B5EF4-FFF2-40B4-BE49-F238E27FC236}">
                <a16:creationId xmlns:a16="http://schemas.microsoft.com/office/drawing/2014/main" id="{B9C33650-27BF-8EF0-F7D5-4F53B8A47D2A}"/>
              </a:ext>
            </a:extLst>
          </p:cNvPr>
          <p:cNvSpPr/>
          <p:nvPr/>
        </p:nvSpPr>
        <p:spPr>
          <a:xfrm>
            <a:off x="3545386" y="10382250"/>
            <a:ext cx="1686936" cy="587417"/>
          </a:xfrm>
          <a:custGeom>
            <a:avLst/>
            <a:gdLst>
              <a:gd name="connsiteX0" fmla="*/ 1089 w 1686936"/>
              <a:gd name="connsiteY0" fmla="*/ 0 h 587417"/>
              <a:gd name="connsiteX1" fmla="*/ 337639 w 1686936"/>
              <a:gd name="connsiteY1" fmla="*/ 117475 h 587417"/>
              <a:gd name="connsiteX2" fmla="*/ 496389 w 1686936"/>
              <a:gd name="connsiteY2" fmla="*/ 76200 h 587417"/>
              <a:gd name="connsiteX3" fmla="*/ 394789 w 1686936"/>
              <a:gd name="connsiteY3" fmla="*/ 206375 h 587417"/>
              <a:gd name="connsiteX4" fmla="*/ 667839 w 1686936"/>
              <a:gd name="connsiteY4" fmla="*/ 295275 h 587417"/>
              <a:gd name="connsiteX5" fmla="*/ 445589 w 1686936"/>
              <a:gd name="connsiteY5" fmla="*/ 247650 h 587417"/>
              <a:gd name="connsiteX6" fmla="*/ 1391739 w 1686936"/>
              <a:gd name="connsiteY6" fmla="*/ 412750 h 587417"/>
              <a:gd name="connsiteX7" fmla="*/ 1683839 w 1686936"/>
              <a:gd name="connsiteY7" fmla="*/ 587375 h 587417"/>
              <a:gd name="connsiteX8" fmla="*/ 1252039 w 1686936"/>
              <a:gd name="connsiteY8" fmla="*/ 396875 h 587417"/>
              <a:gd name="connsiteX9" fmla="*/ 451939 w 1686936"/>
              <a:gd name="connsiteY9" fmla="*/ 279400 h 587417"/>
              <a:gd name="connsiteX10" fmla="*/ 274139 w 1686936"/>
              <a:gd name="connsiteY10" fmla="*/ 228600 h 587417"/>
              <a:gd name="connsiteX11" fmla="*/ 340814 w 1686936"/>
              <a:gd name="connsiteY11" fmla="*/ 203200 h 587417"/>
              <a:gd name="connsiteX12" fmla="*/ 232864 w 1686936"/>
              <a:gd name="connsiteY12" fmla="*/ 117475 h 587417"/>
              <a:gd name="connsiteX13" fmla="*/ 1089 w 1686936"/>
              <a:gd name="connsiteY13" fmla="*/ 0 h 587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86936" h="587417">
                <a:moveTo>
                  <a:pt x="1089" y="0"/>
                </a:moveTo>
                <a:cubicBezTo>
                  <a:pt x="18551" y="0"/>
                  <a:pt x="255089" y="104775"/>
                  <a:pt x="337639" y="117475"/>
                </a:cubicBezTo>
                <a:cubicBezTo>
                  <a:pt x="420189" y="130175"/>
                  <a:pt x="486864" y="61383"/>
                  <a:pt x="496389" y="76200"/>
                </a:cubicBezTo>
                <a:cubicBezTo>
                  <a:pt x="505914" y="91017"/>
                  <a:pt x="366214" y="169863"/>
                  <a:pt x="394789" y="206375"/>
                </a:cubicBezTo>
                <a:cubicBezTo>
                  <a:pt x="423364" y="242887"/>
                  <a:pt x="659372" y="288396"/>
                  <a:pt x="667839" y="295275"/>
                </a:cubicBezTo>
                <a:cubicBezTo>
                  <a:pt x="676306" y="302154"/>
                  <a:pt x="324939" y="228071"/>
                  <a:pt x="445589" y="247650"/>
                </a:cubicBezTo>
                <a:cubicBezTo>
                  <a:pt x="566239" y="267229"/>
                  <a:pt x="1185364" y="356129"/>
                  <a:pt x="1391739" y="412750"/>
                </a:cubicBezTo>
                <a:cubicBezTo>
                  <a:pt x="1598114" y="469371"/>
                  <a:pt x="1707122" y="590021"/>
                  <a:pt x="1683839" y="587375"/>
                </a:cubicBezTo>
                <a:cubicBezTo>
                  <a:pt x="1660556" y="584729"/>
                  <a:pt x="1457356" y="448204"/>
                  <a:pt x="1252039" y="396875"/>
                </a:cubicBezTo>
                <a:cubicBezTo>
                  <a:pt x="1046722" y="345546"/>
                  <a:pt x="614922" y="307446"/>
                  <a:pt x="451939" y="279400"/>
                </a:cubicBezTo>
                <a:cubicBezTo>
                  <a:pt x="288956" y="251354"/>
                  <a:pt x="292660" y="241300"/>
                  <a:pt x="274139" y="228600"/>
                </a:cubicBezTo>
                <a:cubicBezTo>
                  <a:pt x="255618" y="215900"/>
                  <a:pt x="347693" y="221721"/>
                  <a:pt x="340814" y="203200"/>
                </a:cubicBezTo>
                <a:cubicBezTo>
                  <a:pt x="333935" y="184679"/>
                  <a:pt x="284722" y="149754"/>
                  <a:pt x="232864" y="117475"/>
                </a:cubicBezTo>
                <a:cubicBezTo>
                  <a:pt x="181006" y="85196"/>
                  <a:pt x="-16373" y="0"/>
                  <a:pt x="108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4" name="フリーフォーム 1393">
            <a:extLst>
              <a:ext uri="{FF2B5EF4-FFF2-40B4-BE49-F238E27FC236}">
                <a16:creationId xmlns:a16="http://schemas.microsoft.com/office/drawing/2014/main" id="{1FCF3529-23C1-2A87-1AB4-A224392E68A4}"/>
              </a:ext>
            </a:extLst>
          </p:cNvPr>
          <p:cNvSpPr/>
          <p:nvPr/>
        </p:nvSpPr>
        <p:spPr>
          <a:xfrm>
            <a:off x="2704005" y="10699340"/>
            <a:ext cx="1145549" cy="1778719"/>
          </a:xfrm>
          <a:custGeom>
            <a:avLst/>
            <a:gdLst>
              <a:gd name="connsiteX0" fmla="*/ 1109170 w 1145549"/>
              <a:gd name="connsiteY0" fmla="*/ 82960 h 1778719"/>
              <a:gd name="connsiteX1" fmla="*/ 1064720 w 1145549"/>
              <a:gd name="connsiteY1" fmla="*/ 162335 h 1778719"/>
              <a:gd name="connsiteX2" fmla="*/ 505920 w 1145549"/>
              <a:gd name="connsiteY2" fmla="*/ 975135 h 1778719"/>
              <a:gd name="connsiteX3" fmla="*/ 578945 w 1145549"/>
              <a:gd name="connsiteY3" fmla="*/ 1137060 h 1778719"/>
              <a:gd name="connsiteX4" fmla="*/ 353520 w 1145549"/>
              <a:gd name="connsiteY4" fmla="*/ 1410110 h 1778719"/>
              <a:gd name="connsiteX5" fmla="*/ 509095 w 1145549"/>
              <a:gd name="connsiteY5" fmla="*/ 1775235 h 1778719"/>
              <a:gd name="connsiteX6" fmla="*/ 115395 w 1145549"/>
              <a:gd name="connsiteY6" fmla="*/ 1587910 h 1778719"/>
              <a:gd name="connsiteX7" fmla="*/ 4270 w 1145549"/>
              <a:gd name="connsiteY7" fmla="*/ 1479960 h 1778719"/>
              <a:gd name="connsiteX8" fmla="*/ 229695 w 1145549"/>
              <a:gd name="connsiteY8" fmla="*/ 797335 h 1778719"/>
              <a:gd name="connsiteX9" fmla="*/ 524970 w 1145549"/>
              <a:gd name="connsiteY9" fmla="*/ 181385 h 1778719"/>
              <a:gd name="connsiteX10" fmla="*/ 578945 w 1145549"/>
              <a:gd name="connsiteY10" fmla="*/ 67085 h 1778719"/>
              <a:gd name="connsiteX11" fmla="*/ 677370 w 1145549"/>
              <a:gd name="connsiteY11" fmla="*/ 22635 h 1778719"/>
              <a:gd name="connsiteX12" fmla="*/ 664670 w 1145549"/>
              <a:gd name="connsiteY12" fmla="*/ 190910 h 1778719"/>
              <a:gd name="connsiteX13" fmla="*/ 959945 w 1145549"/>
              <a:gd name="connsiteY13" fmla="*/ 410 h 1778719"/>
              <a:gd name="connsiteX14" fmla="*/ 747220 w 1145549"/>
              <a:gd name="connsiteY14" fmla="*/ 254410 h 1778719"/>
              <a:gd name="connsiteX15" fmla="*/ 1109170 w 1145549"/>
              <a:gd name="connsiteY15" fmla="*/ 82960 h 1778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45549" h="1778719">
                <a:moveTo>
                  <a:pt x="1109170" y="82960"/>
                </a:moveTo>
                <a:cubicBezTo>
                  <a:pt x="1162087" y="67614"/>
                  <a:pt x="1165262" y="13639"/>
                  <a:pt x="1064720" y="162335"/>
                </a:cubicBezTo>
                <a:cubicBezTo>
                  <a:pt x="964178" y="311031"/>
                  <a:pt x="586882" y="812681"/>
                  <a:pt x="505920" y="975135"/>
                </a:cubicBezTo>
                <a:cubicBezTo>
                  <a:pt x="424957" y="1137589"/>
                  <a:pt x="604345" y="1064564"/>
                  <a:pt x="578945" y="1137060"/>
                </a:cubicBezTo>
                <a:cubicBezTo>
                  <a:pt x="553545" y="1209556"/>
                  <a:pt x="365162" y="1303748"/>
                  <a:pt x="353520" y="1410110"/>
                </a:cubicBezTo>
                <a:cubicBezTo>
                  <a:pt x="341878" y="1516473"/>
                  <a:pt x="548782" y="1745602"/>
                  <a:pt x="509095" y="1775235"/>
                </a:cubicBezTo>
                <a:cubicBezTo>
                  <a:pt x="469407" y="1804868"/>
                  <a:pt x="199532" y="1637123"/>
                  <a:pt x="115395" y="1587910"/>
                </a:cubicBezTo>
                <a:cubicBezTo>
                  <a:pt x="31257" y="1538698"/>
                  <a:pt x="-14780" y="1611722"/>
                  <a:pt x="4270" y="1479960"/>
                </a:cubicBezTo>
                <a:cubicBezTo>
                  <a:pt x="23320" y="1348198"/>
                  <a:pt x="142912" y="1013764"/>
                  <a:pt x="229695" y="797335"/>
                </a:cubicBezTo>
                <a:cubicBezTo>
                  <a:pt x="316478" y="580906"/>
                  <a:pt x="466762" y="303093"/>
                  <a:pt x="524970" y="181385"/>
                </a:cubicBezTo>
                <a:cubicBezTo>
                  <a:pt x="583178" y="59677"/>
                  <a:pt x="553545" y="93543"/>
                  <a:pt x="578945" y="67085"/>
                </a:cubicBezTo>
                <a:cubicBezTo>
                  <a:pt x="604345" y="40627"/>
                  <a:pt x="663083" y="1998"/>
                  <a:pt x="677370" y="22635"/>
                </a:cubicBezTo>
                <a:cubicBezTo>
                  <a:pt x="691657" y="43272"/>
                  <a:pt x="617574" y="194614"/>
                  <a:pt x="664670" y="190910"/>
                </a:cubicBezTo>
                <a:cubicBezTo>
                  <a:pt x="711766" y="187206"/>
                  <a:pt x="946187" y="-10173"/>
                  <a:pt x="959945" y="410"/>
                </a:cubicBezTo>
                <a:cubicBezTo>
                  <a:pt x="973703" y="10993"/>
                  <a:pt x="717587" y="241181"/>
                  <a:pt x="747220" y="254410"/>
                </a:cubicBezTo>
                <a:cubicBezTo>
                  <a:pt x="776853" y="267639"/>
                  <a:pt x="1056253" y="98306"/>
                  <a:pt x="1109170" y="829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5" name="フリーフォーム 1394">
            <a:extLst>
              <a:ext uri="{FF2B5EF4-FFF2-40B4-BE49-F238E27FC236}">
                <a16:creationId xmlns:a16="http://schemas.microsoft.com/office/drawing/2014/main" id="{2ED37D14-0E25-F8BD-733E-5865190CB045}"/>
              </a:ext>
            </a:extLst>
          </p:cNvPr>
          <p:cNvSpPr/>
          <p:nvPr/>
        </p:nvSpPr>
        <p:spPr>
          <a:xfrm>
            <a:off x="3168017" y="11531224"/>
            <a:ext cx="2004745" cy="414524"/>
          </a:xfrm>
          <a:custGeom>
            <a:avLst/>
            <a:gdLst>
              <a:gd name="connsiteX0" fmla="*/ 210183 w 2004745"/>
              <a:gd name="connsiteY0" fmla="*/ 181351 h 414524"/>
              <a:gd name="connsiteX1" fmla="*/ 286383 w 2004745"/>
              <a:gd name="connsiteY1" fmla="*/ 203576 h 414524"/>
              <a:gd name="connsiteX2" fmla="*/ 734058 w 2004745"/>
              <a:gd name="connsiteY2" fmla="*/ 349626 h 414524"/>
              <a:gd name="connsiteX3" fmla="*/ 718183 w 2004745"/>
              <a:gd name="connsiteY3" fmla="*/ 263901 h 414524"/>
              <a:gd name="connsiteX4" fmla="*/ 946783 w 2004745"/>
              <a:gd name="connsiteY4" fmla="*/ 184526 h 414524"/>
              <a:gd name="connsiteX5" fmla="*/ 1172208 w 2004745"/>
              <a:gd name="connsiteY5" fmla="*/ 270251 h 414524"/>
              <a:gd name="connsiteX6" fmla="*/ 1165858 w 2004745"/>
              <a:gd name="connsiteY6" fmla="*/ 152776 h 414524"/>
              <a:gd name="connsiteX7" fmla="*/ 1340483 w 2004745"/>
              <a:gd name="connsiteY7" fmla="*/ 140076 h 414524"/>
              <a:gd name="connsiteX8" fmla="*/ 1423033 w 2004745"/>
              <a:gd name="connsiteY8" fmla="*/ 19426 h 414524"/>
              <a:gd name="connsiteX9" fmla="*/ 1823083 w 2004745"/>
              <a:gd name="connsiteY9" fmla="*/ 32126 h 414524"/>
              <a:gd name="connsiteX10" fmla="*/ 1981833 w 2004745"/>
              <a:gd name="connsiteY10" fmla="*/ 376 h 414524"/>
              <a:gd name="connsiteX11" fmla="*/ 1346833 w 2004745"/>
              <a:gd name="connsiteY11" fmla="*/ 57526 h 414524"/>
              <a:gd name="connsiteX12" fmla="*/ 1026158 w 2004745"/>
              <a:gd name="connsiteY12" fmla="*/ 222626 h 414524"/>
              <a:gd name="connsiteX13" fmla="*/ 553083 w 2004745"/>
              <a:gd name="connsiteY13" fmla="*/ 397251 h 414524"/>
              <a:gd name="connsiteX14" fmla="*/ 467358 w 2004745"/>
              <a:gd name="connsiteY14" fmla="*/ 390901 h 414524"/>
              <a:gd name="connsiteX15" fmla="*/ 633 w 2004745"/>
              <a:gd name="connsiteY15" fmla="*/ 244851 h 414524"/>
              <a:gd name="connsiteX16" fmla="*/ 578483 w 2004745"/>
              <a:gd name="connsiteY16" fmla="*/ 387726 h 414524"/>
              <a:gd name="connsiteX17" fmla="*/ 286383 w 2004745"/>
              <a:gd name="connsiteY17" fmla="*/ 209926 h 414524"/>
              <a:gd name="connsiteX18" fmla="*/ 210183 w 2004745"/>
              <a:gd name="connsiteY18" fmla="*/ 181351 h 414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004745" h="414524">
                <a:moveTo>
                  <a:pt x="210183" y="181351"/>
                </a:moveTo>
                <a:cubicBezTo>
                  <a:pt x="210183" y="180293"/>
                  <a:pt x="286383" y="203576"/>
                  <a:pt x="286383" y="203576"/>
                </a:cubicBezTo>
                <a:cubicBezTo>
                  <a:pt x="373696" y="231622"/>
                  <a:pt x="662091" y="339572"/>
                  <a:pt x="734058" y="349626"/>
                </a:cubicBezTo>
                <a:cubicBezTo>
                  <a:pt x="806025" y="359680"/>
                  <a:pt x="682729" y="291418"/>
                  <a:pt x="718183" y="263901"/>
                </a:cubicBezTo>
                <a:cubicBezTo>
                  <a:pt x="753637" y="236384"/>
                  <a:pt x="871112" y="183468"/>
                  <a:pt x="946783" y="184526"/>
                </a:cubicBezTo>
                <a:cubicBezTo>
                  <a:pt x="1022454" y="185584"/>
                  <a:pt x="1135695" y="275543"/>
                  <a:pt x="1172208" y="270251"/>
                </a:cubicBezTo>
                <a:cubicBezTo>
                  <a:pt x="1208721" y="264959"/>
                  <a:pt x="1137812" y="174472"/>
                  <a:pt x="1165858" y="152776"/>
                </a:cubicBezTo>
                <a:cubicBezTo>
                  <a:pt x="1193904" y="131080"/>
                  <a:pt x="1297621" y="162301"/>
                  <a:pt x="1340483" y="140076"/>
                </a:cubicBezTo>
                <a:cubicBezTo>
                  <a:pt x="1383345" y="117851"/>
                  <a:pt x="1342600" y="37418"/>
                  <a:pt x="1423033" y="19426"/>
                </a:cubicBezTo>
                <a:cubicBezTo>
                  <a:pt x="1503466" y="1434"/>
                  <a:pt x="1729950" y="35301"/>
                  <a:pt x="1823083" y="32126"/>
                </a:cubicBezTo>
                <a:cubicBezTo>
                  <a:pt x="1916216" y="28951"/>
                  <a:pt x="2061208" y="-3857"/>
                  <a:pt x="1981833" y="376"/>
                </a:cubicBezTo>
                <a:cubicBezTo>
                  <a:pt x="1902458" y="4609"/>
                  <a:pt x="1506112" y="20484"/>
                  <a:pt x="1346833" y="57526"/>
                </a:cubicBezTo>
                <a:cubicBezTo>
                  <a:pt x="1187554" y="94568"/>
                  <a:pt x="1158450" y="166005"/>
                  <a:pt x="1026158" y="222626"/>
                </a:cubicBezTo>
                <a:cubicBezTo>
                  <a:pt x="893866" y="279247"/>
                  <a:pt x="646216" y="369205"/>
                  <a:pt x="553083" y="397251"/>
                </a:cubicBezTo>
                <a:cubicBezTo>
                  <a:pt x="459950" y="425297"/>
                  <a:pt x="559433" y="416301"/>
                  <a:pt x="467358" y="390901"/>
                </a:cubicBezTo>
                <a:cubicBezTo>
                  <a:pt x="375283" y="365501"/>
                  <a:pt x="-17888" y="245380"/>
                  <a:pt x="633" y="244851"/>
                </a:cubicBezTo>
                <a:cubicBezTo>
                  <a:pt x="19154" y="244322"/>
                  <a:pt x="530858" y="393547"/>
                  <a:pt x="578483" y="387726"/>
                </a:cubicBezTo>
                <a:cubicBezTo>
                  <a:pt x="626108" y="381905"/>
                  <a:pt x="347766" y="242734"/>
                  <a:pt x="286383" y="209926"/>
                </a:cubicBezTo>
                <a:cubicBezTo>
                  <a:pt x="225000" y="177118"/>
                  <a:pt x="210183" y="182409"/>
                  <a:pt x="210183" y="181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6" name="フリーフォーム 1395">
            <a:extLst>
              <a:ext uri="{FF2B5EF4-FFF2-40B4-BE49-F238E27FC236}">
                <a16:creationId xmlns:a16="http://schemas.microsoft.com/office/drawing/2014/main" id="{4D61E09D-6D1C-801F-1A66-1989C2F2BEB7}"/>
              </a:ext>
            </a:extLst>
          </p:cNvPr>
          <p:cNvSpPr/>
          <p:nvPr/>
        </p:nvSpPr>
        <p:spPr>
          <a:xfrm>
            <a:off x="3444874" y="10000518"/>
            <a:ext cx="660492" cy="877122"/>
          </a:xfrm>
          <a:custGeom>
            <a:avLst/>
            <a:gdLst>
              <a:gd name="connsiteX0" fmla="*/ 142876 w 660492"/>
              <a:gd name="connsiteY0" fmla="*/ 10257 h 877122"/>
              <a:gd name="connsiteX1" fmla="*/ 231776 w 660492"/>
              <a:gd name="connsiteY1" fmla="*/ 61057 h 877122"/>
              <a:gd name="connsiteX2" fmla="*/ 660401 w 660492"/>
              <a:gd name="connsiteY2" fmla="*/ 289657 h 877122"/>
              <a:gd name="connsiteX3" fmla="*/ 273051 w 660492"/>
              <a:gd name="connsiteY3" fmla="*/ 245207 h 877122"/>
              <a:gd name="connsiteX4" fmla="*/ 590551 w 660492"/>
              <a:gd name="connsiteY4" fmla="*/ 499207 h 877122"/>
              <a:gd name="connsiteX5" fmla="*/ 327026 w 660492"/>
              <a:gd name="connsiteY5" fmla="*/ 423007 h 877122"/>
              <a:gd name="connsiteX6" fmla="*/ 422276 w 660492"/>
              <a:gd name="connsiteY6" fmla="*/ 597632 h 877122"/>
              <a:gd name="connsiteX7" fmla="*/ 419101 w 660492"/>
              <a:gd name="connsiteY7" fmla="*/ 667482 h 877122"/>
              <a:gd name="connsiteX8" fmla="*/ 514351 w 660492"/>
              <a:gd name="connsiteY8" fmla="*/ 762732 h 877122"/>
              <a:gd name="connsiteX9" fmla="*/ 371476 w 660492"/>
              <a:gd name="connsiteY9" fmla="*/ 727807 h 877122"/>
              <a:gd name="connsiteX10" fmla="*/ 396876 w 660492"/>
              <a:gd name="connsiteY10" fmla="*/ 775432 h 877122"/>
              <a:gd name="connsiteX11" fmla="*/ 136526 w 660492"/>
              <a:gd name="connsiteY11" fmla="*/ 743682 h 877122"/>
              <a:gd name="connsiteX12" fmla="*/ 1 w 660492"/>
              <a:gd name="connsiteY12" fmla="*/ 864332 h 877122"/>
              <a:gd name="connsiteX13" fmla="*/ 133351 w 660492"/>
              <a:gd name="connsiteY13" fmla="*/ 388082 h 877122"/>
              <a:gd name="connsiteX14" fmla="*/ 76201 w 660492"/>
              <a:gd name="connsiteY14" fmla="*/ 384907 h 877122"/>
              <a:gd name="connsiteX15" fmla="*/ 307976 w 660492"/>
              <a:gd name="connsiteY15" fmla="*/ 226157 h 877122"/>
              <a:gd name="connsiteX16" fmla="*/ 587376 w 660492"/>
              <a:gd name="connsiteY16" fmla="*/ 302357 h 877122"/>
              <a:gd name="connsiteX17" fmla="*/ 142876 w 660492"/>
              <a:gd name="connsiteY17" fmla="*/ 10257 h 877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60492" h="877122">
                <a:moveTo>
                  <a:pt x="142876" y="10257"/>
                </a:moveTo>
                <a:cubicBezTo>
                  <a:pt x="83609" y="-29960"/>
                  <a:pt x="231776" y="61057"/>
                  <a:pt x="231776" y="61057"/>
                </a:cubicBezTo>
                <a:cubicBezTo>
                  <a:pt x="318030" y="107624"/>
                  <a:pt x="653522" y="258965"/>
                  <a:pt x="660401" y="289657"/>
                </a:cubicBezTo>
                <a:cubicBezTo>
                  <a:pt x="667280" y="320349"/>
                  <a:pt x="284693" y="210282"/>
                  <a:pt x="273051" y="245207"/>
                </a:cubicBezTo>
                <a:cubicBezTo>
                  <a:pt x="261409" y="280132"/>
                  <a:pt x="581555" y="469574"/>
                  <a:pt x="590551" y="499207"/>
                </a:cubicBezTo>
                <a:cubicBezTo>
                  <a:pt x="599547" y="528840"/>
                  <a:pt x="355072" y="406603"/>
                  <a:pt x="327026" y="423007"/>
                </a:cubicBezTo>
                <a:cubicBezTo>
                  <a:pt x="298980" y="439411"/>
                  <a:pt x="406930" y="556886"/>
                  <a:pt x="422276" y="597632"/>
                </a:cubicBezTo>
                <a:cubicBezTo>
                  <a:pt x="437622" y="638378"/>
                  <a:pt x="403755" y="639965"/>
                  <a:pt x="419101" y="667482"/>
                </a:cubicBezTo>
                <a:cubicBezTo>
                  <a:pt x="434447" y="694999"/>
                  <a:pt x="522288" y="752678"/>
                  <a:pt x="514351" y="762732"/>
                </a:cubicBezTo>
                <a:cubicBezTo>
                  <a:pt x="506414" y="772786"/>
                  <a:pt x="391055" y="725690"/>
                  <a:pt x="371476" y="727807"/>
                </a:cubicBezTo>
                <a:cubicBezTo>
                  <a:pt x="351897" y="729924"/>
                  <a:pt x="436034" y="772786"/>
                  <a:pt x="396876" y="775432"/>
                </a:cubicBezTo>
                <a:cubicBezTo>
                  <a:pt x="357718" y="778078"/>
                  <a:pt x="202672" y="728865"/>
                  <a:pt x="136526" y="743682"/>
                </a:cubicBezTo>
                <a:cubicBezTo>
                  <a:pt x="70380" y="758499"/>
                  <a:pt x="530" y="923599"/>
                  <a:pt x="1" y="864332"/>
                </a:cubicBezTo>
                <a:cubicBezTo>
                  <a:pt x="-528" y="805065"/>
                  <a:pt x="120651" y="467986"/>
                  <a:pt x="133351" y="388082"/>
                </a:cubicBezTo>
                <a:cubicBezTo>
                  <a:pt x="146051" y="308178"/>
                  <a:pt x="47097" y="411895"/>
                  <a:pt x="76201" y="384907"/>
                </a:cubicBezTo>
                <a:cubicBezTo>
                  <a:pt x="105305" y="357920"/>
                  <a:pt x="222780" y="239915"/>
                  <a:pt x="307976" y="226157"/>
                </a:cubicBezTo>
                <a:cubicBezTo>
                  <a:pt x="393172" y="212399"/>
                  <a:pt x="611718" y="336753"/>
                  <a:pt x="587376" y="302357"/>
                </a:cubicBezTo>
                <a:cubicBezTo>
                  <a:pt x="563034" y="267961"/>
                  <a:pt x="202143" y="50474"/>
                  <a:pt x="142876" y="10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7" name="フリーフォーム 1396">
            <a:extLst>
              <a:ext uri="{FF2B5EF4-FFF2-40B4-BE49-F238E27FC236}">
                <a16:creationId xmlns:a16="http://schemas.microsoft.com/office/drawing/2014/main" id="{75D1B7FF-48D4-44A4-5E4D-15AAD85AD987}"/>
              </a:ext>
            </a:extLst>
          </p:cNvPr>
          <p:cNvSpPr/>
          <p:nvPr/>
        </p:nvSpPr>
        <p:spPr>
          <a:xfrm>
            <a:off x="8781613" y="7215607"/>
            <a:ext cx="827340" cy="896690"/>
          </a:xfrm>
          <a:custGeom>
            <a:avLst/>
            <a:gdLst>
              <a:gd name="connsiteX0" fmla="*/ 13137 w 827340"/>
              <a:gd name="connsiteY0" fmla="*/ 7518 h 896690"/>
              <a:gd name="connsiteX1" fmla="*/ 98862 w 827340"/>
              <a:gd name="connsiteY1" fmla="*/ 83718 h 896690"/>
              <a:gd name="connsiteX2" fmla="*/ 654487 w 827340"/>
              <a:gd name="connsiteY2" fmla="*/ 674268 h 896690"/>
              <a:gd name="connsiteX3" fmla="*/ 648137 w 827340"/>
              <a:gd name="connsiteY3" fmla="*/ 632993 h 896690"/>
              <a:gd name="connsiteX4" fmla="*/ 825937 w 827340"/>
              <a:gd name="connsiteY4" fmla="*/ 896518 h 896690"/>
              <a:gd name="connsiteX5" fmla="*/ 708462 w 827340"/>
              <a:gd name="connsiteY5" fmla="*/ 588543 h 896690"/>
              <a:gd name="connsiteX6" fmla="*/ 327462 w 827340"/>
              <a:gd name="connsiteY6" fmla="*/ 23393 h 896690"/>
              <a:gd name="connsiteX7" fmla="*/ 476687 w 827340"/>
              <a:gd name="connsiteY7" fmla="*/ 261518 h 896690"/>
              <a:gd name="connsiteX8" fmla="*/ 254437 w 827340"/>
              <a:gd name="connsiteY8" fmla="*/ 115468 h 896690"/>
              <a:gd name="connsiteX9" fmla="*/ 13137 w 827340"/>
              <a:gd name="connsiteY9" fmla="*/ 7518 h 896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7340" h="896690">
                <a:moveTo>
                  <a:pt x="13137" y="7518"/>
                </a:moveTo>
                <a:cubicBezTo>
                  <a:pt x="-12792" y="2226"/>
                  <a:pt x="-8030" y="-27407"/>
                  <a:pt x="98862" y="83718"/>
                </a:cubicBezTo>
                <a:cubicBezTo>
                  <a:pt x="205754" y="194843"/>
                  <a:pt x="562941" y="582722"/>
                  <a:pt x="654487" y="674268"/>
                </a:cubicBezTo>
                <a:cubicBezTo>
                  <a:pt x="746033" y="765814"/>
                  <a:pt x="619562" y="595951"/>
                  <a:pt x="648137" y="632993"/>
                </a:cubicBezTo>
                <a:cubicBezTo>
                  <a:pt x="676712" y="670035"/>
                  <a:pt x="815883" y="903926"/>
                  <a:pt x="825937" y="896518"/>
                </a:cubicBezTo>
                <a:cubicBezTo>
                  <a:pt x="835991" y="889110"/>
                  <a:pt x="791541" y="734064"/>
                  <a:pt x="708462" y="588543"/>
                </a:cubicBezTo>
                <a:cubicBezTo>
                  <a:pt x="625383" y="443022"/>
                  <a:pt x="366091" y="77897"/>
                  <a:pt x="327462" y="23393"/>
                </a:cubicBezTo>
                <a:cubicBezTo>
                  <a:pt x="288833" y="-31111"/>
                  <a:pt x="488858" y="246172"/>
                  <a:pt x="476687" y="261518"/>
                </a:cubicBezTo>
                <a:cubicBezTo>
                  <a:pt x="464516" y="276864"/>
                  <a:pt x="330108" y="162035"/>
                  <a:pt x="254437" y="115468"/>
                </a:cubicBezTo>
                <a:cubicBezTo>
                  <a:pt x="178766" y="68901"/>
                  <a:pt x="39066" y="12810"/>
                  <a:pt x="13137" y="75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8" name="フリーフォーム 1397">
            <a:extLst>
              <a:ext uri="{FF2B5EF4-FFF2-40B4-BE49-F238E27FC236}">
                <a16:creationId xmlns:a16="http://schemas.microsoft.com/office/drawing/2014/main" id="{93EFEF11-2847-CDD6-12FE-FFFB2E9CC700}"/>
              </a:ext>
            </a:extLst>
          </p:cNvPr>
          <p:cNvSpPr/>
          <p:nvPr/>
        </p:nvSpPr>
        <p:spPr>
          <a:xfrm>
            <a:off x="4243540" y="8248353"/>
            <a:ext cx="262257" cy="416187"/>
          </a:xfrm>
          <a:custGeom>
            <a:avLst/>
            <a:gdLst>
              <a:gd name="connsiteX0" fmla="*/ 261785 w 262257"/>
              <a:gd name="connsiteY0" fmla="*/ 297 h 416187"/>
              <a:gd name="connsiteX1" fmla="*/ 179235 w 262257"/>
              <a:gd name="connsiteY1" fmla="*/ 105072 h 416187"/>
              <a:gd name="connsiteX2" fmla="*/ 214160 w 262257"/>
              <a:gd name="connsiteY2" fmla="*/ 82847 h 416187"/>
              <a:gd name="connsiteX3" fmla="*/ 103035 w 262257"/>
              <a:gd name="connsiteY3" fmla="*/ 216197 h 416187"/>
              <a:gd name="connsiteX4" fmla="*/ 144310 w 262257"/>
              <a:gd name="connsiteY4" fmla="*/ 178097 h 416187"/>
              <a:gd name="connsiteX5" fmla="*/ 1435 w 262257"/>
              <a:gd name="connsiteY5" fmla="*/ 413047 h 416187"/>
              <a:gd name="connsiteX6" fmla="*/ 77635 w 262257"/>
              <a:gd name="connsiteY6" fmla="*/ 298747 h 416187"/>
              <a:gd name="connsiteX7" fmla="*/ 188760 w 262257"/>
              <a:gd name="connsiteY7" fmla="*/ 92372 h 416187"/>
              <a:gd name="connsiteX8" fmla="*/ 134785 w 262257"/>
              <a:gd name="connsiteY8" fmla="*/ 143172 h 416187"/>
              <a:gd name="connsiteX9" fmla="*/ 261785 w 262257"/>
              <a:gd name="connsiteY9" fmla="*/ 297 h 4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2257" h="416187">
                <a:moveTo>
                  <a:pt x="261785" y="297"/>
                </a:moveTo>
                <a:cubicBezTo>
                  <a:pt x="269193" y="-6053"/>
                  <a:pt x="187172" y="91314"/>
                  <a:pt x="179235" y="105072"/>
                </a:cubicBezTo>
                <a:cubicBezTo>
                  <a:pt x="171297" y="118830"/>
                  <a:pt x="226860" y="64326"/>
                  <a:pt x="214160" y="82847"/>
                </a:cubicBezTo>
                <a:cubicBezTo>
                  <a:pt x="201460" y="101368"/>
                  <a:pt x="114677" y="200322"/>
                  <a:pt x="103035" y="216197"/>
                </a:cubicBezTo>
                <a:cubicBezTo>
                  <a:pt x="91393" y="232072"/>
                  <a:pt x="161243" y="145289"/>
                  <a:pt x="144310" y="178097"/>
                </a:cubicBezTo>
                <a:cubicBezTo>
                  <a:pt x="127377" y="210905"/>
                  <a:pt x="12547" y="392939"/>
                  <a:pt x="1435" y="413047"/>
                </a:cubicBezTo>
                <a:cubicBezTo>
                  <a:pt x="-9677" y="433155"/>
                  <a:pt x="46414" y="352193"/>
                  <a:pt x="77635" y="298747"/>
                </a:cubicBezTo>
                <a:cubicBezTo>
                  <a:pt x="108856" y="245301"/>
                  <a:pt x="179235" y="118301"/>
                  <a:pt x="188760" y="92372"/>
                </a:cubicBezTo>
                <a:cubicBezTo>
                  <a:pt x="198285" y="66443"/>
                  <a:pt x="128435" y="156401"/>
                  <a:pt x="134785" y="143172"/>
                </a:cubicBezTo>
                <a:cubicBezTo>
                  <a:pt x="141135" y="129943"/>
                  <a:pt x="254377" y="6647"/>
                  <a:pt x="261785" y="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9" name="フリーフォーム 1398">
            <a:extLst>
              <a:ext uri="{FF2B5EF4-FFF2-40B4-BE49-F238E27FC236}">
                <a16:creationId xmlns:a16="http://schemas.microsoft.com/office/drawing/2014/main" id="{FCB19E47-8227-B5DC-ED0C-405A9707589F}"/>
              </a:ext>
            </a:extLst>
          </p:cNvPr>
          <p:cNvSpPr/>
          <p:nvPr/>
        </p:nvSpPr>
        <p:spPr>
          <a:xfrm>
            <a:off x="4157511" y="8552891"/>
            <a:ext cx="587090" cy="289527"/>
          </a:xfrm>
          <a:custGeom>
            <a:avLst/>
            <a:gdLst>
              <a:gd name="connsiteX0" fmla="*/ 1739 w 587090"/>
              <a:gd name="connsiteY0" fmla="*/ 559 h 289527"/>
              <a:gd name="connsiteX1" fmla="*/ 297014 w 587090"/>
              <a:gd name="connsiteY1" fmla="*/ 216459 h 289527"/>
              <a:gd name="connsiteX2" fmla="*/ 290664 w 587090"/>
              <a:gd name="connsiteY2" fmla="*/ 197409 h 289527"/>
              <a:gd name="connsiteX3" fmla="*/ 424014 w 587090"/>
              <a:gd name="connsiteY3" fmla="*/ 270434 h 289527"/>
              <a:gd name="connsiteX4" fmla="*/ 585939 w 587090"/>
              <a:gd name="connsiteY4" fmla="*/ 289484 h 289527"/>
              <a:gd name="connsiteX5" fmla="*/ 477989 w 587090"/>
              <a:gd name="connsiteY5" fmla="*/ 267259 h 289527"/>
              <a:gd name="connsiteX6" fmla="*/ 150964 w 587090"/>
              <a:gd name="connsiteY6" fmla="*/ 140259 h 289527"/>
              <a:gd name="connsiteX7" fmla="*/ 173189 w 587090"/>
              <a:gd name="connsiteY7" fmla="*/ 152959 h 289527"/>
              <a:gd name="connsiteX8" fmla="*/ 1739 w 587090"/>
              <a:gd name="connsiteY8" fmla="*/ 559 h 289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7090" h="289527">
                <a:moveTo>
                  <a:pt x="1739" y="559"/>
                </a:moveTo>
                <a:cubicBezTo>
                  <a:pt x="22377" y="11142"/>
                  <a:pt x="248860" y="183651"/>
                  <a:pt x="297014" y="216459"/>
                </a:cubicBezTo>
                <a:cubicBezTo>
                  <a:pt x="345168" y="249267"/>
                  <a:pt x="269497" y="188413"/>
                  <a:pt x="290664" y="197409"/>
                </a:cubicBezTo>
                <a:cubicBezTo>
                  <a:pt x="311831" y="206405"/>
                  <a:pt x="374801" y="255088"/>
                  <a:pt x="424014" y="270434"/>
                </a:cubicBezTo>
                <a:cubicBezTo>
                  <a:pt x="473227" y="285780"/>
                  <a:pt x="576943" y="290013"/>
                  <a:pt x="585939" y="289484"/>
                </a:cubicBezTo>
                <a:cubicBezTo>
                  <a:pt x="594935" y="288955"/>
                  <a:pt x="550485" y="292130"/>
                  <a:pt x="477989" y="267259"/>
                </a:cubicBezTo>
                <a:cubicBezTo>
                  <a:pt x="405493" y="242388"/>
                  <a:pt x="201764" y="159309"/>
                  <a:pt x="150964" y="140259"/>
                </a:cubicBezTo>
                <a:cubicBezTo>
                  <a:pt x="100164" y="121209"/>
                  <a:pt x="195943" y="173067"/>
                  <a:pt x="173189" y="152959"/>
                </a:cubicBezTo>
                <a:cubicBezTo>
                  <a:pt x="150435" y="132851"/>
                  <a:pt x="-18899" y="-10024"/>
                  <a:pt x="1739" y="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0" name="フリーフォーム 1399">
            <a:extLst>
              <a:ext uri="{FF2B5EF4-FFF2-40B4-BE49-F238E27FC236}">
                <a16:creationId xmlns:a16="http://schemas.microsoft.com/office/drawing/2014/main" id="{89B53018-F1CB-7A51-A068-E8F7964085D3}"/>
              </a:ext>
            </a:extLst>
          </p:cNvPr>
          <p:cNvSpPr/>
          <p:nvPr/>
        </p:nvSpPr>
        <p:spPr>
          <a:xfrm>
            <a:off x="4464028" y="8028052"/>
            <a:ext cx="200985" cy="335425"/>
          </a:xfrm>
          <a:custGeom>
            <a:avLst/>
            <a:gdLst>
              <a:gd name="connsiteX0" fmla="*/ 200047 w 200985"/>
              <a:gd name="connsiteY0" fmla="*/ 1523 h 335425"/>
              <a:gd name="connsiteX1" fmla="*/ 53997 w 200985"/>
              <a:gd name="connsiteY1" fmla="*/ 169798 h 335425"/>
              <a:gd name="connsiteX2" fmla="*/ 19072 w 200985"/>
              <a:gd name="connsiteY2" fmla="*/ 245998 h 335425"/>
              <a:gd name="connsiteX3" fmla="*/ 38122 w 200985"/>
              <a:gd name="connsiteY3" fmla="*/ 198373 h 335425"/>
              <a:gd name="connsiteX4" fmla="*/ 22 w 200985"/>
              <a:gd name="connsiteY4" fmla="*/ 334898 h 335425"/>
              <a:gd name="connsiteX5" fmla="*/ 44472 w 200985"/>
              <a:gd name="connsiteY5" fmla="*/ 239648 h 335425"/>
              <a:gd name="connsiteX6" fmla="*/ 114322 w 200985"/>
              <a:gd name="connsiteY6" fmla="*/ 93598 h 335425"/>
              <a:gd name="connsiteX7" fmla="*/ 200047 w 200985"/>
              <a:gd name="connsiteY7" fmla="*/ 1523 h 33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985" h="335425">
                <a:moveTo>
                  <a:pt x="200047" y="1523"/>
                </a:moveTo>
                <a:cubicBezTo>
                  <a:pt x="189993" y="14223"/>
                  <a:pt x="84159" y="129052"/>
                  <a:pt x="53997" y="169798"/>
                </a:cubicBezTo>
                <a:cubicBezTo>
                  <a:pt x="23834" y="210544"/>
                  <a:pt x="21718" y="241236"/>
                  <a:pt x="19072" y="245998"/>
                </a:cubicBezTo>
                <a:cubicBezTo>
                  <a:pt x="16426" y="250760"/>
                  <a:pt x="41297" y="183556"/>
                  <a:pt x="38122" y="198373"/>
                </a:cubicBezTo>
                <a:cubicBezTo>
                  <a:pt x="34947" y="213190"/>
                  <a:pt x="-1036" y="328019"/>
                  <a:pt x="22" y="334898"/>
                </a:cubicBezTo>
                <a:cubicBezTo>
                  <a:pt x="1080" y="341777"/>
                  <a:pt x="25422" y="279865"/>
                  <a:pt x="44472" y="239648"/>
                </a:cubicBezTo>
                <a:cubicBezTo>
                  <a:pt x="63522" y="199431"/>
                  <a:pt x="92097" y="128523"/>
                  <a:pt x="114322" y="93598"/>
                </a:cubicBezTo>
                <a:cubicBezTo>
                  <a:pt x="136547" y="58673"/>
                  <a:pt x="210101" y="-11177"/>
                  <a:pt x="200047" y="15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1" name="フリーフォーム 1400">
            <a:extLst>
              <a:ext uri="{FF2B5EF4-FFF2-40B4-BE49-F238E27FC236}">
                <a16:creationId xmlns:a16="http://schemas.microsoft.com/office/drawing/2014/main" id="{4C2DE8EA-ADBD-B3D6-430B-E91E7F1CEBAF}"/>
              </a:ext>
            </a:extLst>
          </p:cNvPr>
          <p:cNvSpPr/>
          <p:nvPr/>
        </p:nvSpPr>
        <p:spPr>
          <a:xfrm>
            <a:off x="4587952" y="7745989"/>
            <a:ext cx="320628" cy="384820"/>
          </a:xfrm>
          <a:custGeom>
            <a:avLst/>
            <a:gdLst>
              <a:gd name="connsiteX0" fmla="*/ 320598 w 320628"/>
              <a:gd name="connsiteY0" fmla="*/ 1011 h 384820"/>
              <a:gd name="connsiteX1" fmla="*/ 114223 w 320628"/>
              <a:gd name="connsiteY1" fmla="*/ 204211 h 384820"/>
              <a:gd name="connsiteX2" fmla="*/ 142798 w 320628"/>
              <a:gd name="connsiteY2" fmla="*/ 172461 h 384820"/>
              <a:gd name="connsiteX3" fmla="*/ 3098 w 320628"/>
              <a:gd name="connsiteY3" fmla="*/ 382011 h 384820"/>
              <a:gd name="connsiteX4" fmla="*/ 60248 w 320628"/>
              <a:gd name="connsiteY4" fmla="*/ 280411 h 384820"/>
              <a:gd name="connsiteX5" fmla="*/ 222173 w 320628"/>
              <a:gd name="connsiteY5" fmla="*/ 99436 h 384820"/>
              <a:gd name="connsiteX6" fmla="*/ 199948 w 320628"/>
              <a:gd name="connsiteY6" fmla="*/ 115311 h 384820"/>
              <a:gd name="connsiteX7" fmla="*/ 130098 w 320628"/>
              <a:gd name="connsiteY7" fmla="*/ 124836 h 384820"/>
              <a:gd name="connsiteX8" fmla="*/ 320598 w 320628"/>
              <a:gd name="connsiteY8" fmla="*/ 1011 h 384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0628" h="384820">
                <a:moveTo>
                  <a:pt x="320598" y="1011"/>
                </a:moveTo>
                <a:cubicBezTo>
                  <a:pt x="317952" y="14240"/>
                  <a:pt x="143856" y="175636"/>
                  <a:pt x="114223" y="204211"/>
                </a:cubicBezTo>
                <a:cubicBezTo>
                  <a:pt x="84590" y="232786"/>
                  <a:pt x="161319" y="142828"/>
                  <a:pt x="142798" y="172461"/>
                </a:cubicBezTo>
                <a:cubicBezTo>
                  <a:pt x="124277" y="202094"/>
                  <a:pt x="16856" y="364019"/>
                  <a:pt x="3098" y="382011"/>
                </a:cubicBezTo>
                <a:cubicBezTo>
                  <a:pt x="-10660" y="400003"/>
                  <a:pt x="23735" y="327507"/>
                  <a:pt x="60248" y="280411"/>
                </a:cubicBezTo>
                <a:cubicBezTo>
                  <a:pt x="96760" y="233315"/>
                  <a:pt x="222173" y="99436"/>
                  <a:pt x="222173" y="99436"/>
                </a:cubicBezTo>
                <a:cubicBezTo>
                  <a:pt x="245456" y="71919"/>
                  <a:pt x="215294" y="111078"/>
                  <a:pt x="199948" y="115311"/>
                </a:cubicBezTo>
                <a:cubicBezTo>
                  <a:pt x="184602" y="119544"/>
                  <a:pt x="109990" y="141240"/>
                  <a:pt x="130098" y="124836"/>
                </a:cubicBezTo>
                <a:cubicBezTo>
                  <a:pt x="150206" y="108432"/>
                  <a:pt x="323244" y="-12218"/>
                  <a:pt x="320598" y="1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2" name="フリーフォーム 1401">
            <a:extLst>
              <a:ext uri="{FF2B5EF4-FFF2-40B4-BE49-F238E27FC236}">
                <a16:creationId xmlns:a16="http://schemas.microsoft.com/office/drawing/2014/main" id="{F5A7684C-8449-34D0-E7A7-6377EC9B4A06}"/>
              </a:ext>
            </a:extLst>
          </p:cNvPr>
          <p:cNvSpPr/>
          <p:nvPr/>
        </p:nvSpPr>
        <p:spPr>
          <a:xfrm>
            <a:off x="4667139" y="8381926"/>
            <a:ext cx="248125" cy="492213"/>
          </a:xfrm>
          <a:custGeom>
            <a:avLst/>
            <a:gdLst>
              <a:gd name="connsiteX0" fmla="*/ 247761 w 248125"/>
              <a:gd name="connsiteY0" fmla="*/ 74 h 492213"/>
              <a:gd name="connsiteX1" fmla="*/ 177911 w 248125"/>
              <a:gd name="connsiteY1" fmla="*/ 225499 h 492213"/>
              <a:gd name="connsiteX2" fmla="*/ 187436 w 248125"/>
              <a:gd name="connsiteY2" fmla="*/ 168349 h 492213"/>
              <a:gd name="connsiteX3" fmla="*/ 104886 w 248125"/>
              <a:gd name="connsiteY3" fmla="*/ 355674 h 492213"/>
              <a:gd name="connsiteX4" fmla="*/ 136636 w 248125"/>
              <a:gd name="connsiteY4" fmla="*/ 295349 h 492213"/>
              <a:gd name="connsiteX5" fmla="*/ 111 w 248125"/>
              <a:gd name="connsiteY5" fmla="*/ 492199 h 492213"/>
              <a:gd name="connsiteX6" fmla="*/ 114411 w 248125"/>
              <a:gd name="connsiteY6" fmla="*/ 304874 h 492213"/>
              <a:gd name="connsiteX7" fmla="*/ 168386 w 248125"/>
              <a:gd name="connsiteY7" fmla="*/ 158824 h 492213"/>
              <a:gd name="connsiteX8" fmla="*/ 142986 w 248125"/>
              <a:gd name="connsiteY8" fmla="*/ 200099 h 492213"/>
              <a:gd name="connsiteX9" fmla="*/ 247761 w 248125"/>
              <a:gd name="connsiteY9" fmla="*/ 74 h 492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8125" h="492213">
                <a:moveTo>
                  <a:pt x="247761" y="74"/>
                </a:moveTo>
                <a:cubicBezTo>
                  <a:pt x="253582" y="4307"/>
                  <a:pt x="187965" y="197453"/>
                  <a:pt x="177911" y="225499"/>
                </a:cubicBezTo>
                <a:cubicBezTo>
                  <a:pt x="167857" y="253545"/>
                  <a:pt x="199607" y="146653"/>
                  <a:pt x="187436" y="168349"/>
                </a:cubicBezTo>
                <a:cubicBezTo>
                  <a:pt x="175265" y="190045"/>
                  <a:pt x="113353" y="334507"/>
                  <a:pt x="104886" y="355674"/>
                </a:cubicBezTo>
                <a:cubicBezTo>
                  <a:pt x="96419" y="376841"/>
                  <a:pt x="154098" y="272595"/>
                  <a:pt x="136636" y="295349"/>
                </a:cubicBezTo>
                <a:cubicBezTo>
                  <a:pt x="119173" y="318103"/>
                  <a:pt x="3815" y="490612"/>
                  <a:pt x="111" y="492199"/>
                </a:cubicBezTo>
                <a:cubicBezTo>
                  <a:pt x="-3593" y="493786"/>
                  <a:pt x="86365" y="360436"/>
                  <a:pt x="114411" y="304874"/>
                </a:cubicBezTo>
                <a:cubicBezTo>
                  <a:pt x="142457" y="249312"/>
                  <a:pt x="163623" y="176287"/>
                  <a:pt x="168386" y="158824"/>
                </a:cubicBezTo>
                <a:cubicBezTo>
                  <a:pt x="173149" y="141361"/>
                  <a:pt x="133461" y="227086"/>
                  <a:pt x="142986" y="200099"/>
                </a:cubicBezTo>
                <a:cubicBezTo>
                  <a:pt x="152511" y="173112"/>
                  <a:pt x="241940" y="-4159"/>
                  <a:pt x="247761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3" name="フリーフォーム 1402">
            <a:extLst>
              <a:ext uri="{FF2B5EF4-FFF2-40B4-BE49-F238E27FC236}">
                <a16:creationId xmlns:a16="http://schemas.microsoft.com/office/drawing/2014/main" id="{71F7FE54-57A3-D4A7-2744-1EC2A7B44D24}"/>
              </a:ext>
            </a:extLst>
          </p:cNvPr>
          <p:cNvSpPr/>
          <p:nvPr/>
        </p:nvSpPr>
        <p:spPr>
          <a:xfrm>
            <a:off x="4936624" y="7848537"/>
            <a:ext cx="333877" cy="598529"/>
          </a:xfrm>
          <a:custGeom>
            <a:avLst/>
            <a:gdLst>
              <a:gd name="connsiteX0" fmla="*/ 19551 w 333877"/>
              <a:gd name="connsiteY0" fmla="*/ 304863 h 598529"/>
              <a:gd name="connsiteX1" fmla="*/ 48126 w 333877"/>
              <a:gd name="connsiteY1" fmla="*/ 457263 h 598529"/>
              <a:gd name="connsiteX2" fmla="*/ 501 w 333877"/>
              <a:gd name="connsiteY2" fmla="*/ 596963 h 598529"/>
              <a:gd name="connsiteX3" fmla="*/ 29076 w 333877"/>
              <a:gd name="connsiteY3" fmla="*/ 520763 h 598529"/>
              <a:gd name="connsiteX4" fmla="*/ 117976 w 333877"/>
              <a:gd name="connsiteY4" fmla="*/ 346138 h 598529"/>
              <a:gd name="connsiteX5" fmla="*/ 333876 w 333877"/>
              <a:gd name="connsiteY5" fmla="*/ 63 h 598529"/>
              <a:gd name="connsiteX6" fmla="*/ 121151 w 333877"/>
              <a:gd name="connsiteY6" fmla="*/ 374713 h 598529"/>
              <a:gd name="connsiteX7" fmla="*/ 51301 w 333877"/>
              <a:gd name="connsiteY7" fmla="*/ 501713 h 598529"/>
              <a:gd name="connsiteX8" fmla="*/ 57651 w 333877"/>
              <a:gd name="connsiteY8" fmla="*/ 403288 h 598529"/>
              <a:gd name="connsiteX9" fmla="*/ 19551 w 333877"/>
              <a:gd name="connsiteY9" fmla="*/ 304863 h 598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3877" h="598529">
                <a:moveTo>
                  <a:pt x="19551" y="304863"/>
                </a:moveTo>
                <a:cubicBezTo>
                  <a:pt x="17964" y="313859"/>
                  <a:pt x="51301" y="408580"/>
                  <a:pt x="48126" y="457263"/>
                </a:cubicBezTo>
                <a:cubicBezTo>
                  <a:pt x="44951" y="505946"/>
                  <a:pt x="3676" y="586380"/>
                  <a:pt x="501" y="596963"/>
                </a:cubicBezTo>
                <a:cubicBezTo>
                  <a:pt x="-2674" y="607546"/>
                  <a:pt x="9497" y="562567"/>
                  <a:pt x="29076" y="520763"/>
                </a:cubicBezTo>
                <a:cubicBezTo>
                  <a:pt x="48655" y="478959"/>
                  <a:pt x="67176" y="432921"/>
                  <a:pt x="117976" y="346138"/>
                </a:cubicBezTo>
                <a:cubicBezTo>
                  <a:pt x="168776" y="259355"/>
                  <a:pt x="333347" y="-4700"/>
                  <a:pt x="333876" y="63"/>
                </a:cubicBezTo>
                <a:cubicBezTo>
                  <a:pt x="334405" y="4825"/>
                  <a:pt x="168247" y="291105"/>
                  <a:pt x="121151" y="374713"/>
                </a:cubicBezTo>
                <a:cubicBezTo>
                  <a:pt x="74055" y="458321"/>
                  <a:pt x="61884" y="496951"/>
                  <a:pt x="51301" y="501713"/>
                </a:cubicBezTo>
                <a:cubicBezTo>
                  <a:pt x="40718" y="506476"/>
                  <a:pt x="59768" y="432921"/>
                  <a:pt x="57651" y="403288"/>
                </a:cubicBezTo>
                <a:cubicBezTo>
                  <a:pt x="55534" y="373655"/>
                  <a:pt x="21138" y="295867"/>
                  <a:pt x="19551" y="3048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4" name="フリーフォーム 1403">
            <a:extLst>
              <a:ext uri="{FF2B5EF4-FFF2-40B4-BE49-F238E27FC236}">
                <a16:creationId xmlns:a16="http://schemas.microsoft.com/office/drawing/2014/main" id="{14A2551E-24BE-2615-79F8-8355DCC066DB}"/>
              </a:ext>
            </a:extLst>
          </p:cNvPr>
          <p:cNvSpPr/>
          <p:nvPr/>
        </p:nvSpPr>
        <p:spPr>
          <a:xfrm>
            <a:off x="4889179" y="7819122"/>
            <a:ext cx="337031" cy="486761"/>
          </a:xfrm>
          <a:custGeom>
            <a:avLst/>
            <a:gdLst>
              <a:gd name="connsiteX0" fmla="*/ 16196 w 337031"/>
              <a:gd name="connsiteY0" fmla="*/ 197753 h 486761"/>
              <a:gd name="connsiteX1" fmla="*/ 47946 w 337031"/>
              <a:gd name="connsiteY1" fmla="*/ 353328 h 486761"/>
              <a:gd name="connsiteX2" fmla="*/ 321 w 337031"/>
              <a:gd name="connsiteY2" fmla="*/ 486678 h 486761"/>
              <a:gd name="connsiteX3" fmla="*/ 76521 w 337031"/>
              <a:gd name="connsiteY3" fmla="*/ 334278 h 486761"/>
              <a:gd name="connsiteX4" fmla="*/ 152721 w 337031"/>
              <a:gd name="connsiteY4" fmla="*/ 254903 h 486761"/>
              <a:gd name="connsiteX5" fmla="*/ 225746 w 337031"/>
              <a:gd name="connsiteY5" fmla="*/ 131078 h 486761"/>
              <a:gd name="connsiteX6" fmla="*/ 171771 w 337031"/>
              <a:gd name="connsiteY6" fmla="*/ 232678 h 486761"/>
              <a:gd name="connsiteX7" fmla="*/ 327346 w 337031"/>
              <a:gd name="connsiteY7" fmla="*/ 35828 h 486761"/>
              <a:gd name="connsiteX8" fmla="*/ 317821 w 337031"/>
              <a:gd name="connsiteY8" fmla="*/ 4078 h 486761"/>
              <a:gd name="connsiteX9" fmla="*/ 295596 w 337031"/>
              <a:gd name="connsiteY9" fmla="*/ 86628 h 486761"/>
              <a:gd name="connsiteX10" fmla="*/ 168596 w 337031"/>
              <a:gd name="connsiteY10" fmla="*/ 267603 h 486761"/>
              <a:gd name="connsiteX11" fmla="*/ 47946 w 337031"/>
              <a:gd name="connsiteY11" fmla="*/ 346978 h 486761"/>
              <a:gd name="connsiteX12" fmla="*/ 16196 w 337031"/>
              <a:gd name="connsiteY12" fmla="*/ 197753 h 486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7031" h="486761">
                <a:moveTo>
                  <a:pt x="16196" y="197753"/>
                </a:moveTo>
                <a:cubicBezTo>
                  <a:pt x="16196" y="198811"/>
                  <a:pt x="50592" y="305174"/>
                  <a:pt x="47946" y="353328"/>
                </a:cubicBezTo>
                <a:cubicBezTo>
                  <a:pt x="45300" y="401482"/>
                  <a:pt x="-4441" y="489853"/>
                  <a:pt x="321" y="486678"/>
                </a:cubicBezTo>
                <a:cubicBezTo>
                  <a:pt x="5083" y="483503"/>
                  <a:pt x="51121" y="372907"/>
                  <a:pt x="76521" y="334278"/>
                </a:cubicBezTo>
                <a:cubicBezTo>
                  <a:pt x="101921" y="295649"/>
                  <a:pt x="127850" y="288770"/>
                  <a:pt x="152721" y="254903"/>
                </a:cubicBezTo>
                <a:cubicBezTo>
                  <a:pt x="177592" y="221036"/>
                  <a:pt x="222571" y="134782"/>
                  <a:pt x="225746" y="131078"/>
                </a:cubicBezTo>
                <a:cubicBezTo>
                  <a:pt x="228921" y="127374"/>
                  <a:pt x="154838" y="248553"/>
                  <a:pt x="171771" y="232678"/>
                </a:cubicBezTo>
                <a:cubicBezTo>
                  <a:pt x="188704" y="216803"/>
                  <a:pt x="303004" y="73928"/>
                  <a:pt x="327346" y="35828"/>
                </a:cubicBezTo>
                <a:cubicBezTo>
                  <a:pt x="351688" y="-2272"/>
                  <a:pt x="323113" y="-4389"/>
                  <a:pt x="317821" y="4078"/>
                </a:cubicBezTo>
                <a:cubicBezTo>
                  <a:pt x="312529" y="12545"/>
                  <a:pt x="320467" y="42707"/>
                  <a:pt x="295596" y="86628"/>
                </a:cubicBezTo>
                <a:cubicBezTo>
                  <a:pt x="270725" y="130549"/>
                  <a:pt x="209871" y="224211"/>
                  <a:pt x="168596" y="267603"/>
                </a:cubicBezTo>
                <a:cubicBezTo>
                  <a:pt x="127321" y="310995"/>
                  <a:pt x="70700" y="356503"/>
                  <a:pt x="47946" y="346978"/>
                </a:cubicBezTo>
                <a:cubicBezTo>
                  <a:pt x="25192" y="337453"/>
                  <a:pt x="16196" y="196695"/>
                  <a:pt x="16196" y="1977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5" name="フリーフォーム 1404">
            <a:extLst>
              <a:ext uri="{FF2B5EF4-FFF2-40B4-BE49-F238E27FC236}">
                <a16:creationId xmlns:a16="http://schemas.microsoft.com/office/drawing/2014/main" id="{4441E57C-FFAB-3E4B-DC74-2AB5493E4312}"/>
              </a:ext>
            </a:extLst>
          </p:cNvPr>
          <p:cNvSpPr/>
          <p:nvPr/>
        </p:nvSpPr>
        <p:spPr>
          <a:xfrm>
            <a:off x="4660809" y="7915269"/>
            <a:ext cx="323942" cy="352213"/>
          </a:xfrm>
          <a:custGeom>
            <a:avLst/>
            <a:gdLst>
              <a:gd name="connsiteX0" fmla="*/ 91 w 323942"/>
              <a:gd name="connsiteY0" fmla="*/ 184156 h 352213"/>
              <a:gd name="connsiteX1" fmla="*/ 104866 w 323942"/>
              <a:gd name="connsiteY1" fmla="*/ 165106 h 352213"/>
              <a:gd name="connsiteX2" fmla="*/ 165191 w 323942"/>
              <a:gd name="connsiteY2" fmla="*/ 215906 h 352213"/>
              <a:gd name="connsiteX3" fmla="*/ 181066 w 323942"/>
              <a:gd name="connsiteY3" fmla="*/ 168281 h 352213"/>
              <a:gd name="connsiteX4" fmla="*/ 323941 w 323942"/>
              <a:gd name="connsiteY4" fmla="*/ 6 h 352213"/>
              <a:gd name="connsiteX5" fmla="*/ 184241 w 323942"/>
              <a:gd name="connsiteY5" fmla="*/ 174631 h 352213"/>
              <a:gd name="connsiteX6" fmla="*/ 193766 w 323942"/>
              <a:gd name="connsiteY6" fmla="*/ 225431 h 352213"/>
              <a:gd name="connsiteX7" fmla="*/ 244566 w 323942"/>
              <a:gd name="connsiteY7" fmla="*/ 304806 h 352213"/>
              <a:gd name="connsiteX8" fmla="*/ 254091 w 323942"/>
              <a:gd name="connsiteY8" fmla="*/ 349256 h 352213"/>
              <a:gd name="connsiteX9" fmla="*/ 206466 w 323942"/>
              <a:gd name="connsiteY9" fmla="*/ 222256 h 352213"/>
              <a:gd name="connsiteX10" fmla="*/ 127091 w 323942"/>
              <a:gd name="connsiteY10" fmla="*/ 161931 h 352213"/>
              <a:gd name="connsiteX11" fmla="*/ 177891 w 323942"/>
              <a:gd name="connsiteY11" fmla="*/ 107956 h 352213"/>
              <a:gd name="connsiteX12" fmla="*/ 228691 w 323942"/>
              <a:gd name="connsiteY12" fmla="*/ 3181 h 352213"/>
              <a:gd name="connsiteX13" fmla="*/ 155666 w 323942"/>
              <a:gd name="connsiteY13" fmla="*/ 130181 h 352213"/>
              <a:gd name="connsiteX14" fmla="*/ 123916 w 323942"/>
              <a:gd name="connsiteY14" fmla="*/ 146056 h 352213"/>
              <a:gd name="connsiteX15" fmla="*/ 91 w 323942"/>
              <a:gd name="connsiteY15" fmla="*/ 184156 h 352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3942" h="352213">
                <a:moveTo>
                  <a:pt x="91" y="184156"/>
                </a:moveTo>
                <a:cubicBezTo>
                  <a:pt x="-3084" y="187331"/>
                  <a:pt x="77349" y="159814"/>
                  <a:pt x="104866" y="165106"/>
                </a:cubicBezTo>
                <a:cubicBezTo>
                  <a:pt x="132383" y="170398"/>
                  <a:pt x="152491" y="215377"/>
                  <a:pt x="165191" y="215906"/>
                </a:cubicBezTo>
                <a:cubicBezTo>
                  <a:pt x="177891" y="216435"/>
                  <a:pt x="154608" y="204264"/>
                  <a:pt x="181066" y="168281"/>
                </a:cubicBezTo>
                <a:cubicBezTo>
                  <a:pt x="207524" y="132298"/>
                  <a:pt x="323412" y="-1052"/>
                  <a:pt x="323941" y="6"/>
                </a:cubicBezTo>
                <a:cubicBezTo>
                  <a:pt x="324470" y="1064"/>
                  <a:pt x="205937" y="137060"/>
                  <a:pt x="184241" y="174631"/>
                </a:cubicBezTo>
                <a:cubicBezTo>
                  <a:pt x="162545" y="212202"/>
                  <a:pt x="183712" y="203735"/>
                  <a:pt x="193766" y="225431"/>
                </a:cubicBezTo>
                <a:cubicBezTo>
                  <a:pt x="203820" y="247127"/>
                  <a:pt x="234512" y="284168"/>
                  <a:pt x="244566" y="304806"/>
                </a:cubicBezTo>
                <a:cubicBezTo>
                  <a:pt x="254620" y="325444"/>
                  <a:pt x="260441" y="363014"/>
                  <a:pt x="254091" y="349256"/>
                </a:cubicBezTo>
                <a:cubicBezTo>
                  <a:pt x="247741" y="335498"/>
                  <a:pt x="227633" y="253477"/>
                  <a:pt x="206466" y="222256"/>
                </a:cubicBezTo>
                <a:cubicBezTo>
                  <a:pt x="185299" y="191035"/>
                  <a:pt x="131853" y="180981"/>
                  <a:pt x="127091" y="161931"/>
                </a:cubicBezTo>
                <a:cubicBezTo>
                  <a:pt x="122329" y="142881"/>
                  <a:pt x="160958" y="134414"/>
                  <a:pt x="177891" y="107956"/>
                </a:cubicBezTo>
                <a:cubicBezTo>
                  <a:pt x="194824" y="81498"/>
                  <a:pt x="232395" y="-523"/>
                  <a:pt x="228691" y="3181"/>
                </a:cubicBezTo>
                <a:cubicBezTo>
                  <a:pt x="224987" y="6885"/>
                  <a:pt x="173128" y="106369"/>
                  <a:pt x="155666" y="130181"/>
                </a:cubicBezTo>
                <a:cubicBezTo>
                  <a:pt x="138204" y="153993"/>
                  <a:pt x="150374" y="142352"/>
                  <a:pt x="123916" y="146056"/>
                </a:cubicBezTo>
                <a:cubicBezTo>
                  <a:pt x="97458" y="149760"/>
                  <a:pt x="3266" y="180981"/>
                  <a:pt x="91" y="184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6" name="フリーフォーム 1405">
            <a:extLst>
              <a:ext uri="{FF2B5EF4-FFF2-40B4-BE49-F238E27FC236}">
                <a16:creationId xmlns:a16="http://schemas.microsoft.com/office/drawing/2014/main" id="{F55F16AD-0B15-3563-4CD4-050FC3696A25}"/>
              </a:ext>
            </a:extLst>
          </p:cNvPr>
          <p:cNvSpPr/>
          <p:nvPr/>
        </p:nvSpPr>
        <p:spPr>
          <a:xfrm>
            <a:off x="4543110" y="8133737"/>
            <a:ext cx="283230" cy="111738"/>
          </a:xfrm>
          <a:custGeom>
            <a:avLst/>
            <a:gdLst>
              <a:gd name="connsiteX0" fmla="*/ 3490 w 283230"/>
              <a:gd name="connsiteY0" fmla="*/ 35538 h 111738"/>
              <a:gd name="connsiteX1" fmla="*/ 257490 w 283230"/>
              <a:gd name="connsiteY1" fmla="*/ 16488 h 111738"/>
              <a:gd name="connsiteX2" fmla="*/ 213040 w 283230"/>
              <a:gd name="connsiteY2" fmla="*/ 32363 h 111738"/>
              <a:gd name="connsiteX3" fmla="*/ 209865 w 283230"/>
              <a:gd name="connsiteY3" fmla="*/ 92688 h 111738"/>
              <a:gd name="connsiteX4" fmla="*/ 184465 w 283230"/>
              <a:gd name="connsiteY4" fmla="*/ 79988 h 111738"/>
              <a:gd name="connsiteX5" fmla="*/ 57465 w 283230"/>
              <a:gd name="connsiteY5" fmla="*/ 111738 h 111738"/>
              <a:gd name="connsiteX6" fmla="*/ 228915 w 283230"/>
              <a:gd name="connsiteY6" fmla="*/ 79988 h 111738"/>
              <a:gd name="connsiteX7" fmla="*/ 165415 w 283230"/>
              <a:gd name="connsiteY7" fmla="*/ 54588 h 111738"/>
              <a:gd name="connsiteX8" fmla="*/ 282890 w 283230"/>
              <a:gd name="connsiteY8" fmla="*/ 613 h 111738"/>
              <a:gd name="connsiteX9" fmla="*/ 120965 w 283230"/>
              <a:gd name="connsiteY9" fmla="*/ 26013 h 111738"/>
              <a:gd name="connsiteX10" fmla="*/ 3490 w 283230"/>
              <a:gd name="connsiteY10" fmla="*/ 35538 h 111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3230" h="111738">
                <a:moveTo>
                  <a:pt x="3490" y="35538"/>
                </a:moveTo>
                <a:lnTo>
                  <a:pt x="257490" y="16488"/>
                </a:lnTo>
                <a:cubicBezTo>
                  <a:pt x="292415" y="15959"/>
                  <a:pt x="220977" y="19663"/>
                  <a:pt x="213040" y="32363"/>
                </a:cubicBezTo>
                <a:cubicBezTo>
                  <a:pt x="205103" y="45063"/>
                  <a:pt x="214628" y="84751"/>
                  <a:pt x="209865" y="92688"/>
                </a:cubicBezTo>
                <a:cubicBezTo>
                  <a:pt x="205103" y="100626"/>
                  <a:pt x="209865" y="76813"/>
                  <a:pt x="184465" y="79988"/>
                </a:cubicBezTo>
                <a:cubicBezTo>
                  <a:pt x="159065" y="83163"/>
                  <a:pt x="50057" y="111738"/>
                  <a:pt x="57465" y="111738"/>
                </a:cubicBezTo>
                <a:cubicBezTo>
                  <a:pt x="64873" y="111738"/>
                  <a:pt x="210923" y="89513"/>
                  <a:pt x="228915" y="79988"/>
                </a:cubicBezTo>
                <a:cubicBezTo>
                  <a:pt x="246907" y="70463"/>
                  <a:pt x="156419" y="67817"/>
                  <a:pt x="165415" y="54588"/>
                </a:cubicBezTo>
                <a:cubicBezTo>
                  <a:pt x="174411" y="41359"/>
                  <a:pt x="290298" y="5375"/>
                  <a:pt x="282890" y="613"/>
                </a:cubicBezTo>
                <a:cubicBezTo>
                  <a:pt x="275482" y="-4150"/>
                  <a:pt x="167002" y="20192"/>
                  <a:pt x="120965" y="26013"/>
                </a:cubicBezTo>
                <a:cubicBezTo>
                  <a:pt x="74928" y="31834"/>
                  <a:pt x="-19264" y="37125"/>
                  <a:pt x="3490" y="35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7" name="フリーフォーム 1406">
            <a:extLst>
              <a:ext uri="{FF2B5EF4-FFF2-40B4-BE49-F238E27FC236}">
                <a16:creationId xmlns:a16="http://schemas.microsoft.com/office/drawing/2014/main" id="{ECA3623C-EE6D-BB69-0784-E45C4D54F226}"/>
              </a:ext>
            </a:extLst>
          </p:cNvPr>
          <p:cNvSpPr/>
          <p:nvPr/>
        </p:nvSpPr>
        <p:spPr>
          <a:xfrm>
            <a:off x="4622661" y="8239064"/>
            <a:ext cx="292487" cy="527175"/>
          </a:xfrm>
          <a:custGeom>
            <a:avLst/>
            <a:gdLst>
              <a:gd name="connsiteX0" fmla="*/ 152539 w 292487"/>
              <a:gd name="connsiteY0" fmla="*/ 61 h 527175"/>
              <a:gd name="connsiteX1" fmla="*/ 152539 w 292487"/>
              <a:gd name="connsiteY1" fmla="*/ 254061 h 527175"/>
              <a:gd name="connsiteX2" fmla="*/ 171589 w 292487"/>
              <a:gd name="connsiteY2" fmla="*/ 241361 h 527175"/>
              <a:gd name="connsiteX3" fmla="*/ 92214 w 292487"/>
              <a:gd name="connsiteY3" fmla="*/ 374711 h 527175"/>
              <a:gd name="connsiteX4" fmla="*/ 82689 w 292487"/>
              <a:gd name="connsiteY4" fmla="*/ 390586 h 527175"/>
              <a:gd name="connsiteX5" fmla="*/ 139 w 292487"/>
              <a:gd name="connsiteY5" fmla="*/ 527111 h 527175"/>
              <a:gd name="connsiteX6" fmla="*/ 104914 w 292487"/>
              <a:gd name="connsiteY6" fmla="*/ 371536 h 527175"/>
              <a:gd name="connsiteX7" fmla="*/ 257314 w 292487"/>
              <a:gd name="connsiteY7" fmla="*/ 101661 h 527175"/>
              <a:gd name="connsiteX8" fmla="*/ 196989 w 292487"/>
              <a:gd name="connsiteY8" fmla="*/ 203261 h 527175"/>
              <a:gd name="connsiteX9" fmla="*/ 292239 w 292487"/>
              <a:gd name="connsiteY9" fmla="*/ 60386 h 527175"/>
              <a:gd name="connsiteX10" fmla="*/ 225564 w 292487"/>
              <a:gd name="connsiteY10" fmla="*/ 19111 h 527175"/>
              <a:gd name="connsiteX11" fmla="*/ 254139 w 292487"/>
              <a:gd name="connsiteY11" fmla="*/ 101661 h 527175"/>
              <a:gd name="connsiteX12" fmla="*/ 130314 w 292487"/>
              <a:gd name="connsiteY12" fmla="*/ 228661 h 527175"/>
              <a:gd name="connsiteX13" fmla="*/ 152539 w 292487"/>
              <a:gd name="connsiteY13" fmla="*/ 61 h 52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2487" h="527175">
                <a:moveTo>
                  <a:pt x="152539" y="61"/>
                </a:moveTo>
                <a:cubicBezTo>
                  <a:pt x="156243" y="4294"/>
                  <a:pt x="149364" y="213844"/>
                  <a:pt x="152539" y="254061"/>
                </a:cubicBezTo>
                <a:cubicBezTo>
                  <a:pt x="155714" y="294278"/>
                  <a:pt x="181643" y="221253"/>
                  <a:pt x="171589" y="241361"/>
                </a:cubicBezTo>
                <a:cubicBezTo>
                  <a:pt x="161535" y="261469"/>
                  <a:pt x="107031" y="349840"/>
                  <a:pt x="92214" y="374711"/>
                </a:cubicBezTo>
                <a:cubicBezTo>
                  <a:pt x="77397" y="399582"/>
                  <a:pt x="82689" y="390586"/>
                  <a:pt x="82689" y="390586"/>
                </a:cubicBezTo>
                <a:cubicBezTo>
                  <a:pt x="67343" y="415986"/>
                  <a:pt x="-3565" y="530286"/>
                  <a:pt x="139" y="527111"/>
                </a:cubicBezTo>
                <a:cubicBezTo>
                  <a:pt x="3843" y="523936"/>
                  <a:pt x="62052" y="442444"/>
                  <a:pt x="104914" y="371536"/>
                </a:cubicBezTo>
                <a:cubicBezTo>
                  <a:pt x="147776" y="300628"/>
                  <a:pt x="241968" y="129707"/>
                  <a:pt x="257314" y="101661"/>
                </a:cubicBezTo>
                <a:cubicBezTo>
                  <a:pt x="272660" y="73615"/>
                  <a:pt x="191168" y="210140"/>
                  <a:pt x="196989" y="203261"/>
                </a:cubicBezTo>
                <a:cubicBezTo>
                  <a:pt x="202810" y="196382"/>
                  <a:pt x="287477" y="91077"/>
                  <a:pt x="292239" y="60386"/>
                </a:cubicBezTo>
                <a:cubicBezTo>
                  <a:pt x="297001" y="29695"/>
                  <a:pt x="231914" y="12232"/>
                  <a:pt x="225564" y="19111"/>
                </a:cubicBezTo>
                <a:cubicBezTo>
                  <a:pt x="219214" y="25990"/>
                  <a:pt x="270014" y="66736"/>
                  <a:pt x="254139" y="101661"/>
                </a:cubicBezTo>
                <a:cubicBezTo>
                  <a:pt x="238264" y="136586"/>
                  <a:pt x="148306" y="246653"/>
                  <a:pt x="130314" y="228661"/>
                </a:cubicBezTo>
                <a:cubicBezTo>
                  <a:pt x="112322" y="210669"/>
                  <a:pt x="148835" y="-4172"/>
                  <a:pt x="152539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9" name="フリーフォーム 1408">
            <a:extLst>
              <a:ext uri="{FF2B5EF4-FFF2-40B4-BE49-F238E27FC236}">
                <a16:creationId xmlns:a16="http://schemas.microsoft.com/office/drawing/2014/main" id="{8BFF26A3-AF35-2DA1-8E06-76D675542B01}"/>
              </a:ext>
            </a:extLst>
          </p:cNvPr>
          <p:cNvSpPr/>
          <p:nvPr/>
        </p:nvSpPr>
        <p:spPr>
          <a:xfrm>
            <a:off x="4343400" y="8262431"/>
            <a:ext cx="454045" cy="504461"/>
          </a:xfrm>
          <a:custGeom>
            <a:avLst/>
            <a:gdLst>
              <a:gd name="connsiteX0" fmla="*/ 0 w 454045"/>
              <a:gd name="connsiteY0" fmla="*/ 370394 h 504461"/>
              <a:gd name="connsiteX1" fmla="*/ 377825 w 454045"/>
              <a:gd name="connsiteY1" fmla="*/ 27494 h 504461"/>
              <a:gd name="connsiteX2" fmla="*/ 304800 w 454045"/>
              <a:gd name="connsiteY2" fmla="*/ 21144 h 504461"/>
              <a:gd name="connsiteX3" fmla="*/ 193675 w 454045"/>
              <a:gd name="connsiteY3" fmla="*/ 24319 h 504461"/>
              <a:gd name="connsiteX4" fmla="*/ 377825 w 454045"/>
              <a:gd name="connsiteY4" fmla="*/ 5269 h 504461"/>
              <a:gd name="connsiteX5" fmla="*/ 282575 w 454045"/>
              <a:gd name="connsiteY5" fmla="*/ 106869 h 504461"/>
              <a:gd name="connsiteX6" fmla="*/ 314325 w 454045"/>
              <a:gd name="connsiteY6" fmla="*/ 205294 h 504461"/>
              <a:gd name="connsiteX7" fmla="*/ 295275 w 454045"/>
              <a:gd name="connsiteY7" fmla="*/ 348169 h 504461"/>
              <a:gd name="connsiteX8" fmla="*/ 339725 w 454045"/>
              <a:gd name="connsiteY8" fmla="*/ 271969 h 504461"/>
              <a:gd name="connsiteX9" fmla="*/ 454025 w 454045"/>
              <a:gd name="connsiteY9" fmla="*/ 138619 h 504461"/>
              <a:gd name="connsiteX10" fmla="*/ 330200 w 454045"/>
              <a:gd name="connsiteY10" fmla="*/ 268794 h 504461"/>
              <a:gd name="connsiteX11" fmla="*/ 219075 w 454045"/>
              <a:gd name="connsiteY11" fmla="*/ 503744 h 504461"/>
              <a:gd name="connsiteX12" fmla="*/ 355600 w 454045"/>
              <a:gd name="connsiteY12" fmla="*/ 186244 h 504461"/>
              <a:gd name="connsiteX13" fmla="*/ 307975 w 454045"/>
              <a:gd name="connsiteY13" fmla="*/ 110044 h 504461"/>
              <a:gd name="connsiteX14" fmla="*/ 307975 w 454045"/>
              <a:gd name="connsiteY14" fmla="*/ 84644 h 504461"/>
              <a:gd name="connsiteX15" fmla="*/ 133350 w 454045"/>
              <a:gd name="connsiteY15" fmla="*/ 262444 h 504461"/>
              <a:gd name="connsiteX16" fmla="*/ 0 w 454045"/>
              <a:gd name="connsiteY16" fmla="*/ 370394 h 504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4045" h="504461">
                <a:moveTo>
                  <a:pt x="0" y="370394"/>
                </a:moveTo>
                <a:cubicBezTo>
                  <a:pt x="163512" y="228048"/>
                  <a:pt x="327025" y="85702"/>
                  <a:pt x="377825" y="27494"/>
                </a:cubicBezTo>
                <a:cubicBezTo>
                  <a:pt x="428625" y="-30714"/>
                  <a:pt x="335492" y="21673"/>
                  <a:pt x="304800" y="21144"/>
                </a:cubicBezTo>
                <a:cubicBezTo>
                  <a:pt x="274108" y="20615"/>
                  <a:pt x="181504" y="26965"/>
                  <a:pt x="193675" y="24319"/>
                </a:cubicBezTo>
                <a:cubicBezTo>
                  <a:pt x="205846" y="21673"/>
                  <a:pt x="363008" y="-8489"/>
                  <a:pt x="377825" y="5269"/>
                </a:cubicBezTo>
                <a:cubicBezTo>
                  <a:pt x="392642" y="19027"/>
                  <a:pt x="293158" y="73531"/>
                  <a:pt x="282575" y="106869"/>
                </a:cubicBezTo>
                <a:cubicBezTo>
                  <a:pt x="271992" y="140206"/>
                  <a:pt x="312208" y="165077"/>
                  <a:pt x="314325" y="205294"/>
                </a:cubicBezTo>
                <a:cubicBezTo>
                  <a:pt x="316442" y="245511"/>
                  <a:pt x="291042" y="337056"/>
                  <a:pt x="295275" y="348169"/>
                </a:cubicBezTo>
                <a:cubicBezTo>
                  <a:pt x="299508" y="359281"/>
                  <a:pt x="313267" y="306894"/>
                  <a:pt x="339725" y="271969"/>
                </a:cubicBezTo>
                <a:cubicBezTo>
                  <a:pt x="366183" y="237044"/>
                  <a:pt x="455612" y="139148"/>
                  <a:pt x="454025" y="138619"/>
                </a:cubicBezTo>
                <a:cubicBezTo>
                  <a:pt x="452438" y="138090"/>
                  <a:pt x="369358" y="207940"/>
                  <a:pt x="330200" y="268794"/>
                </a:cubicBezTo>
                <a:cubicBezTo>
                  <a:pt x="291042" y="329648"/>
                  <a:pt x="214842" y="517502"/>
                  <a:pt x="219075" y="503744"/>
                </a:cubicBezTo>
                <a:cubicBezTo>
                  <a:pt x="223308" y="489986"/>
                  <a:pt x="340783" y="251861"/>
                  <a:pt x="355600" y="186244"/>
                </a:cubicBezTo>
                <a:cubicBezTo>
                  <a:pt x="370417" y="120627"/>
                  <a:pt x="315912" y="126977"/>
                  <a:pt x="307975" y="110044"/>
                </a:cubicBezTo>
                <a:cubicBezTo>
                  <a:pt x="300038" y="93111"/>
                  <a:pt x="337079" y="59244"/>
                  <a:pt x="307975" y="84644"/>
                </a:cubicBezTo>
                <a:cubicBezTo>
                  <a:pt x="278871" y="110044"/>
                  <a:pt x="133350" y="262444"/>
                  <a:pt x="133350" y="262444"/>
                </a:cubicBezTo>
                <a:lnTo>
                  <a:pt x="0" y="37039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0" name="フリーフォーム 1409">
            <a:extLst>
              <a:ext uri="{FF2B5EF4-FFF2-40B4-BE49-F238E27FC236}">
                <a16:creationId xmlns:a16="http://schemas.microsoft.com/office/drawing/2014/main" id="{2E02F538-7413-2BE7-6DCA-0BD4147B431B}"/>
              </a:ext>
            </a:extLst>
          </p:cNvPr>
          <p:cNvSpPr/>
          <p:nvPr/>
        </p:nvSpPr>
        <p:spPr>
          <a:xfrm>
            <a:off x="4847460" y="7381830"/>
            <a:ext cx="633016" cy="679537"/>
          </a:xfrm>
          <a:custGeom>
            <a:avLst/>
            <a:gdLst>
              <a:gd name="connsiteX0" fmla="*/ 10290 w 633016"/>
              <a:gd name="connsiteY0" fmla="*/ 533445 h 679537"/>
              <a:gd name="connsiteX1" fmla="*/ 356365 w 633016"/>
              <a:gd name="connsiteY1" fmla="*/ 368345 h 679537"/>
              <a:gd name="connsiteX2" fmla="*/ 350015 w 633016"/>
              <a:gd name="connsiteY2" fmla="*/ 454070 h 679537"/>
              <a:gd name="connsiteX3" fmla="*/ 413515 w 633016"/>
              <a:gd name="connsiteY3" fmla="*/ 390570 h 679537"/>
              <a:gd name="connsiteX4" fmla="*/ 369065 w 633016"/>
              <a:gd name="connsiteY4" fmla="*/ 504870 h 679537"/>
              <a:gd name="connsiteX5" fmla="*/ 448440 w 633016"/>
              <a:gd name="connsiteY5" fmla="*/ 371520 h 679537"/>
              <a:gd name="connsiteX6" fmla="*/ 502415 w 633016"/>
              <a:gd name="connsiteY6" fmla="*/ 247695 h 679537"/>
              <a:gd name="connsiteX7" fmla="*/ 632590 w 633016"/>
              <a:gd name="connsiteY7" fmla="*/ 45 h 679537"/>
              <a:gd name="connsiteX8" fmla="*/ 540515 w 633016"/>
              <a:gd name="connsiteY8" fmla="*/ 228645 h 679537"/>
              <a:gd name="connsiteX9" fmla="*/ 438915 w 633016"/>
              <a:gd name="connsiteY9" fmla="*/ 396920 h 679537"/>
              <a:gd name="connsiteX10" fmla="*/ 457965 w 633016"/>
              <a:gd name="connsiteY10" fmla="*/ 327070 h 679537"/>
              <a:gd name="connsiteX11" fmla="*/ 359540 w 633016"/>
              <a:gd name="connsiteY11" fmla="*/ 387395 h 679537"/>
              <a:gd name="connsiteX12" fmla="*/ 200790 w 633016"/>
              <a:gd name="connsiteY12" fmla="*/ 679495 h 679537"/>
              <a:gd name="connsiteX13" fmla="*/ 283340 w 633016"/>
              <a:gd name="connsiteY13" fmla="*/ 409620 h 679537"/>
              <a:gd name="connsiteX14" fmla="*/ 108715 w 633016"/>
              <a:gd name="connsiteY14" fmla="*/ 482645 h 679537"/>
              <a:gd name="connsiteX15" fmla="*/ 10290 w 633016"/>
              <a:gd name="connsiteY15" fmla="*/ 533445 h 679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33016" h="679537">
                <a:moveTo>
                  <a:pt x="10290" y="533445"/>
                </a:moveTo>
                <a:cubicBezTo>
                  <a:pt x="51565" y="514395"/>
                  <a:pt x="299744" y="381574"/>
                  <a:pt x="356365" y="368345"/>
                </a:cubicBezTo>
                <a:cubicBezTo>
                  <a:pt x="412986" y="355116"/>
                  <a:pt x="340490" y="450366"/>
                  <a:pt x="350015" y="454070"/>
                </a:cubicBezTo>
                <a:cubicBezTo>
                  <a:pt x="359540" y="457774"/>
                  <a:pt x="410340" y="382103"/>
                  <a:pt x="413515" y="390570"/>
                </a:cubicBezTo>
                <a:cubicBezTo>
                  <a:pt x="416690" y="399037"/>
                  <a:pt x="363244" y="508045"/>
                  <a:pt x="369065" y="504870"/>
                </a:cubicBezTo>
                <a:cubicBezTo>
                  <a:pt x="374886" y="501695"/>
                  <a:pt x="426215" y="414382"/>
                  <a:pt x="448440" y="371520"/>
                </a:cubicBezTo>
                <a:cubicBezTo>
                  <a:pt x="470665" y="328658"/>
                  <a:pt x="471723" y="309607"/>
                  <a:pt x="502415" y="247695"/>
                </a:cubicBezTo>
                <a:cubicBezTo>
                  <a:pt x="533107" y="185782"/>
                  <a:pt x="626240" y="3220"/>
                  <a:pt x="632590" y="45"/>
                </a:cubicBezTo>
                <a:cubicBezTo>
                  <a:pt x="638940" y="-3130"/>
                  <a:pt x="572794" y="162499"/>
                  <a:pt x="540515" y="228645"/>
                </a:cubicBezTo>
                <a:cubicBezTo>
                  <a:pt x="508236" y="294791"/>
                  <a:pt x="452673" y="380516"/>
                  <a:pt x="438915" y="396920"/>
                </a:cubicBezTo>
                <a:cubicBezTo>
                  <a:pt x="425157" y="413324"/>
                  <a:pt x="471194" y="328657"/>
                  <a:pt x="457965" y="327070"/>
                </a:cubicBezTo>
                <a:cubicBezTo>
                  <a:pt x="444736" y="325483"/>
                  <a:pt x="402403" y="328657"/>
                  <a:pt x="359540" y="387395"/>
                </a:cubicBezTo>
                <a:cubicBezTo>
                  <a:pt x="316677" y="446133"/>
                  <a:pt x="213490" y="675791"/>
                  <a:pt x="200790" y="679495"/>
                </a:cubicBezTo>
                <a:cubicBezTo>
                  <a:pt x="188090" y="683199"/>
                  <a:pt x="298686" y="442428"/>
                  <a:pt x="283340" y="409620"/>
                </a:cubicBezTo>
                <a:cubicBezTo>
                  <a:pt x="267994" y="376812"/>
                  <a:pt x="155282" y="462537"/>
                  <a:pt x="108715" y="482645"/>
                </a:cubicBezTo>
                <a:cubicBezTo>
                  <a:pt x="62148" y="502753"/>
                  <a:pt x="-30985" y="552495"/>
                  <a:pt x="10290" y="533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1" name="フリーフォーム 1410">
            <a:extLst>
              <a:ext uri="{FF2B5EF4-FFF2-40B4-BE49-F238E27FC236}">
                <a16:creationId xmlns:a16="http://schemas.microsoft.com/office/drawing/2014/main" id="{2819FB01-3F83-C6A4-BE0A-E26E9B365338}"/>
              </a:ext>
            </a:extLst>
          </p:cNvPr>
          <p:cNvSpPr/>
          <p:nvPr/>
        </p:nvSpPr>
        <p:spPr>
          <a:xfrm>
            <a:off x="4847348" y="7421273"/>
            <a:ext cx="286957" cy="383122"/>
          </a:xfrm>
          <a:custGeom>
            <a:avLst/>
            <a:gdLst>
              <a:gd name="connsiteX0" fmla="*/ 286627 w 286957"/>
              <a:gd name="connsiteY0" fmla="*/ 1877 h 383122"/>
              <a:gd name="connsiteX1" fmla="*/ 127877 w 286957"/>
              <a:gd name="connsiteY1" fmla="*/ 163802 h 383122"/>
              <a:gd name="connsiteX2" fmla="*/ 70727 w 286957"/>
              <a:gd name="connsiteY2" fmla="*/ 322552 h 383122"/>
              <a:gd name="connsiteX3" fmla="*/ 99302 w 286957"/>
              <a:gd name="connsiteY3" fmla="*/ 255877 h 383122"/>
              <a:gd name="connsiteX4" fmla="*/ 877 w 286957"/>
              <a:gd name="connsiteY4" fmla="*/ 379702 h 383122"/>
              <a:gd name="connsiteX5" fmla="*/ 165977 w 286957"/>
              <a:gd name="connsiteY5" fmla="*/ 93952 h 383122"/>
              <a:gd name="connsiteX6" fmla="*/ 286627 w 286957"/>
              <a:gd name="connsiteY6" fmla="*/ 1877 h 383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6957" h="383122">
                <a:moveTo>
                  <a:pt x="286627" y="1877"/>
                </a:moveTo>
                <a:cubicBezTo>
                  <a:pt x="280277" y="13519"/>
                  <a:pt x="163860" y="110356"/>
                  <a:pt x="127877" y="163802"/>
                </a:cubicBezTo>
                <a:cubicBezTo>
                  <a:pt x="91894" y="217248"/>
                  <a:pt x="75490" y="307206"/>
                  <a:pt x="70727" y="322552"/>
                </a:cubicBezTo>
                <a:cubicBezTo>
                  <a:pt x="65964" y="337898"/>
                  <a:pt x="110944" y="246352"/>
                  <a:pt x="99302" y="255877"/>
                </a:cubicBezTo>
                <a:cubicBezTo>
                  <a:pt x="87660" y="265402"/>
                  <a:pt x="-10235" y="406689"/>
                  <a:pt x="877" y="379702"/>
                </a:cubicBezTo>
                <a:cubicBezTo>
                  <a:pt x="11989" y="352715"/>
                  <a:pt x="125760" y="153748"/>
                  <a:pt x="165977" y="93952"/>
                </a:cubicBezTo>
                <a:cubicBezTo>
                  <a:pt x="206194" y="34156"/>
                  <a:pt x="292977" y="-9765"/>
                  <a:pt x="286627" y="1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2" name="フリーフォーム 1411">
            <a:extLst>
              <a:ext uri="{FF2B5EF4-FFF2-40B4-BE49-F238E27FC236}">
                <a16:creationId xmlns:a16="http://schemas.microsoft.com/office/drawing/2014/main" id="{0F81D9F1-E723-2A86-C315-00489E1C9F1D}"/>
              </a:ext>
            </a:extLst>
          </p:cNvPr>
          <p:cNvSpPr/>
          <p:nvPr/>
        </p:nvSpPr>
        <p:spPr>
          <a:xfrm>
            <a:off x="4935562" y="7485764"/>
            <a:ext cx="446887" cy="252639"/>
          </a:xfrm>
          <a:custGeom>
            <a:avLst/>
            <a:gdLst>
              <a:gd name="connsiteX0" fmla="*/ 446063 w 446887"/>
              <a:gd name="connsiteY0" fmla="*/ 886 h 252639"/>
              <a:gd name="connsiteX1" fmla="*/ 300013 w 446887"/>
              <a:gd name="connsiteY1" fmla="*/ 140586 h 252639"/>
              <a:gd name="connsiteX2" fmla="*/ 338113 w 446887"/>
              <a:gd name="connsiteY2" fmla="*/ 204086 h 252639"/>
              <a:gd name="connsiteX3" fmla="*/ 223813 w 446887"/>
              <a:gd name="connsiteY3" fmla="*/ 207261 h 252639"/>
              <a:gd name="connsiteX4" fmla="*/ 300013 w 446887"/>
              <a:gd name="connsiteY4" fmla="*/ 251711 h 252639"/>
              <a:gd name="connsiteX5" fmla="*/ 201588 w 446887"/>
              <a:gd name="connsiteY5" fmla="*/ 235836 h 252639"/>
              <a:gd name="connsiteX6" fmla="*/ 1563 w 446887"/>
              <a:gd name="connsiteY6" fmla="*/ 216786 h 252639"/>
              <a:gd name="connsiteX7" fmla="*/ 319063 w 446887"/>
              <a:gd name="connsiteY7" fmla="*/ 239011 h 252639"/>
              <a:gd name="connsiteX8" fmla="*/ 201588 w 446887"/>
              <a:gd name="connsiteY8" fmla="*/ 194561 h 252639"/>
              <a:gd name="connsiteX9" fmla="*/ 357163 w 446887"/>
              <a:gd name="connsiteY9" fmla="*/ 185036 h 252639"/>
              <a:gd name="connsiteX10" fmla="*/ 344463 w 446887"/>
              <a:gd name="connsiteY10" fmla="*/ 172336 h 252639"/>
              <a:gd name="connsiteX11" fmla="*/ 366688 w 446887"/>
              <a:gd name="connsiteY11" fmla="*/ 197736 h 252639"/>
              <a:gd name="connsiteX12" fmla="*/ 296838 w 446887"/>
              <a:gd name="connsiteY12" fmla="*/ 146936 h 252639"/>
              <a:gd name="connsiteX13" fmla="*/ 357163 w 446887"/>
              <a:gd name="connsiteY13" fmla="*/ 83436 h 252639"/>
              <a:gd name="connsiteX14" fmla="*/ 446063 w 446887"/>
              <a:gd name="connsiteY14" fmla="*/ 886 h 252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6887" h="252639">
                <a:moveTo>
                  <a:pt x="446063" y="886"/>
                </a:moveTo>
                <a:cubicBezTo>
                  <a:pt x="436538" y="10411"/>
                  <a:pt x="318005" y="106719"/>
                  <a:pt x="300013" y="140586"/>
                </a:cubicBezTo>
                <a:cubicBezTo>
                  <a:pt x="282021" y="174453"/>
                  <a:pt x="350813" y="192974"/>
                  <a:pt x="338113" y="204086"/>
                </a:cubicBezTo>
                <a:cubicBezTo>
                  <a:pt x="325413" y="215198"/>
                  <a:pt x="230163" y="199324"/>
                  <a:pt x="223813" y="207261"/>
                </a:cubicBezTo>
                <a:cubicBezTo>
                  <a:pt x="217463" y="215198"/>
                  <a:pt x="303717" y="246949"/>
                  <a:pt x="300013" y="251711"/>
                </a:cubicBezTo>
                <a:cubicBezTo>
                  <a:pt x="296309" y="256473"/>
                  <a:pt x="251330" y="241657"/>
                  <a:pt x="201588" y="235836"/>
                </a:cubicBezTo>
                <a:cubicBezTo>
                  <a:pt x="151846" y="230015"/>
                  <a:pt x="-18016" y="216257"/>
                  <a:pt x="1563" y="216786"/>
                </a:cubicBezTo>
                <a:cubicBezTo>
                  <a:pt x="21142" y="217315"/>
                  <a:pt x="285725" y="242715"/>
                  <a:pt x="319063" y="239011"/>
                </a:cubicBezTo>
                <a:cubicBezTo>
                  <a:pt x="352401" y="235307"/>
                  <a:pt x="195238" y="203557"/>
                  <a:pt x="201588" y="194561"/>
                </a:cubicBezTo>
                <a:cubicBezTo>
                  <a:pt x="207938" y="185565"/>
                  <a:pt x="333350" y="188740"/>
                  <a:pt x="357163" y="185036"/>
                </a:cubicBezTo>
                <a:cubicBezTo>
                  <a:pt x="380975" y="181332"/>
                  <a:pt x="342875" y="170219"/>
                  <a:pt x="344463" y="172336"/>
                </a:cubicBezTo>
                <a:cubicBezTo>
                  <a:pt x="346051" y="174453"/>
                  <a:pt x="374625" y="201969"/>
                  <a:pt x="366688" y="197736"/>
                </a:cubicBezTo>
                <a:cubicBezTo>
                  <a:pt x="358751" y="193503"/>
                  <a:pt x="298425" y="165986"/>
                  <a:pt x="296838" y="146936"/>
                </a:cubicBezTo>
                <a:cubicBezTo>
                  <a:pt x="295251" y="127886"/>
                  <a:pt x="334409" y="105661"/>
                  <a:pt x="357163" y="83436"/>
                </a:cubicBezTo>
                <a:cubicBezTo>
                  <a:pt x="379917" y="61211"/>
                  <a:pt x="455588" y="-8639"/>
                  <a:pt x="446063" y="8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3" name="フリーフォーム 1412">
            <a:extLst>
              <a:ext uri="{FF2B5EF4-FFF2-40B4-BE49-F238E27FC236}">
                <a16:creationId xmlns:a16="http://schemas.microsoft.com/office/drawing/2014/main" id="{DBABB296-4907-AA35-854D-FA58ABC2B391}"/>
              </a:ext>
            </a:extLst>
          </p:cNvPr>
          <p:cNvSpPr/>
          <p:nvPr/>
        </p:nvSpPr>
        <p:spPr>
          <a:xfrm>
            <a:off x="4941319" y="7496173"/>
            <a:ext cx="276979" cy="230270"/>
          </a:xfrm>
          <a:custGeom>
            <a:avLst/>
            <a:gdLst>
              <a:gd name="connsiteX0" fmla="*/ 183131 w 276979"/>
              <a:gd name="connsiteY0" fmla="*/ 2 h 230270"/>
              <a:gd name="connsiteX1" fmla="*/ 37081 w 276979"/>
              <a:gd name="connsiteY1" fmla="*/ 111127 h 230270"/>
              <a:gd name="connsiteX2" fmla="*/ 87881 w 276979"/>
              <a:gd name="connsiteY2" fmla="*/ 104777 h 230270"/>
              <a:gd name="connsiteX3" fmla="*/ 275206 w 276979"/>
              <a:gd name="connsiteY3" fmla="*/ 104777 h 230270"/>
              <a:gd name="connsiteX4" fmla="*/ 176781 w 276979"/>
              <a:gd name="connsiteY4" fmla="*/ 127002 h 230270"/>
              <a:gd name="connsiteX5" fmla="*/ 87881 w 276979"/>
              <a:gd name="connsiteY5" fmla="*/ 174627 h 230270"/>
              <a:gd name="connsiteX6" fmla="*/ 43431 w 276979"/>
              <a:gd name="connsiteY6" fmla="*/ 187327 h 230270"/>
              <a:gd name="connsiteX7" fmla="*/ 5331 w 276979"/>
              <a:gd name="connsiteY7" fmla="*/ 228602 h 230270"/>
              <a:gd name="connsiteX8" fmla="*/ 167256 w 276979"/>
              <a:gd name="connsiteY8" fmla="*/ 123827 h 230270"/>
              <a:gd name="connsiteX9" fmla="*/ 103756 w 276979"/>
              <a:gd name="connsiteY9" fmla="*/ 117477 h 230270"/>
              <a:gd name="connsiteX10" fmla="*/ 65656 w 276979"/>
              <a:gd name="connsiteY10" fmla="*/ 107952 h 230270"/>
              <a:gd name="connsiteX11" fmla="*/ 183131 w 276979"/>
              <a:gd name="connsiteY11" fmla="*/ 2 h 230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6979" h="230270">
                <a:moveTo>
                  <a:pt x="183131" y="2"/>
                </a:moveTo>
                <a:cubicBezTo>
                  <a:pt x="178368" y="531"/>
                  <a:pt x="52956" y="93665"/>
                  <a:pt x="37081" y="111127"/>
                </a:cubicBezTo>
                <a:cubicBezTo>
                  <a:pt x="21206" y="128589"/>
                  <a:pt x="48194" y="105835"/>
                  <a:pt x="87881" y="104777"/>
                </a:cubicBezTo>
                <a:cubicBezTo>
                  <a:pt x="127568" y="103719"/>
                  <a:pt x="260389" y="101073"/>
                  <a:pt x="275206" y="104777"/>
                </a:cubicBezTo>
                <a:cubicBezTo>
                  <a:pt x="290023" y="108481"/>
                  <a:pt x="208002" y="115360"/>
                  <a:pt x="176781" y="127002"/>
                </a:cubicBezTo>
                <a:cubicBezTo>
                  <a:pt x="145560" y="138644"/>
                  <a:pt x="110106" y="164573"/>
                  <a:pt x="87881" y="174627"/>
                </a:cubicBezTo>
                <a:cubicBezTo>
                  <a:pt x="65656" y="184681"/>
                  <a:pt x="57189" y="178331"/>
                  <a:pt x="43431" y="187327"/>
                </a:cubicBezTo>
                <a:cubicBezTo>
                  <a:pt x="29673" y="196323"/>
                  <a:pt x="-15307" y="239185"/>
                  <a:pt x="5331" y="228602"/>
                </a:cubicBezTo>
                <a:cubicBezTo>
                  <a:pt x="25968" y="218019"/>
                  <a:pt x="150852" y="142348"/>
                  <a:pt x="167256" y="123827"/>
                </a:cubicBezTo>
                <a:cubicBezTo>
                  <a:pt x="183660" y="105306"/>
                  <a:pt x="120689" y="120123"/>
                  <a:pt x="103756" y="117477"/>
                </a:cubicBezTo>
                <a:cubicBezTo>
                  <a:pt x="86823" y="114831"/>
                  <a:pt x="56660" y="127002"/>
                  <a:pt x="65656" y="107952"/>
                </a:cubicBezTo>
                <a:cubicBezTo>
                  <a:pt x="74652" y="88902"/>
                  <a:pt x="187894" y="-527"/>
                  <a:pt x="183131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4" name="フリーフォーム 1413">
            <a:extLst>
              <a:ext uri="{FF2B5EF4-FFF2-40B4-BE49-F238E27FC236}">
                <a16:creationId xmlns:a16="http://schemas.microsoft.com/office/drawing/2014/main" id="{913A5857-E068-3F70-F8CD-D3D74F28BC44}"/>
              </a:ext>
            </a:extLst>
          </p:cNvPr>
          <p:cNvSpPr/>
          <p:nvPr/>
        </p:nvSpPr>
        <p:spPr>
          <a:xfrm>
            <a:off x="4965753" y="7154122"/>
            <a:ext cx="495917" cy="437882"/>
          </a:xfrm>
          <a:custGeom>
            <a:avLst/>
            <a:gdLst>
              <a:gd name="connsiteX0" fmla="*/ 492072 w 495917"/>
              <a:gd name="connsiteY0" fmla="*/ 5503 h 437882"/>
              <a:gd name="connsiteX1" fmla="*/ 152347 w 495917"/>
              <a:gd name="connsiteY1" fmla="*/ 272203 h 437882"/>
              <a:gd name="connsiteX2" fmla="*/ 180922 w 495917"/>
              <a:gd name="connsiteY2" fmla="*/ 249978 h 437882"/>
              <a:gd name="connsiteX3" fmla="*/ 3122 w 495917"/>
              <a:gd name="connsiteY3" fmla="*/ 437303 h 437882"/>
              <a:gd name="connsiteX4" fmla="*/ 63447 w 495917"/>
              <a:gd name="connsiteY4" fmla="*/ 310303 h 437882"/>
              <a:gd name="connsiteX5" fmla="*/ 9472 w 495917"/>
              <a:gd name="connsiteY5" fmla="*/ 357928 h 437882"/>
              <a:gd name="connsiteX6" fmla="*/ 171397 w 495917"/>
              <a:gd name="connsiteY6" fmla="*/ 208703 h 437882"/>
              <a:gd name="connsiteX7" fmla="*/ 136472 w 495917"/>
              <a:gd name="connsiteY7" fmla="*/ 246803 h 437882"/>
              <a:gd name="connsiteX8" fmla="*/ 323797 w 495917"/>
              <a:gd name="connsiteY8" fmla="*/ 103928 h 437882"/>
              <a:gd name="connsiteX9" fmla="*/ 492072 w 495917"/>
              <a:gd name="connsiteY9" fmla="*/ 5503 h 437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5917" h="437882">
                <a:moveTo>
                  <a:pt x="492072" y="5503"/>
                </a:moveTo>
                <a:cubicBezTo>
                  <a:pt x="463497" y="33549"/>
                  <a:pt x="204205" y="231457"/>
                  <a:pt x="152347" y="272203"/>
                </a:cubicBezTo>
                <a:cubicBezTo>
                  <a:pt x="100489" y="312949"/>
                  <a:pt x="205793" y="222461"/>
                  <a:pt x="180922" y="249978"/>
                </a:cubicBezTo>
                <a:cubicBezTo>
                  <a:pt x="156051" y="277495"/>
                  <a:pt x="22701" y="427249"/>
                  <a:pt x="3122" y="437303"/>
                </a:cubicBezTo>
                <a:cubicBezTo>
                  <a:pt x="-16457" y="447357"/>
                  <a:pt x="62389" y="323532"/>
                  <a:pt x="63447" y="310303"/>
                </a:cubicBezTo>
                <a:cubicBezTo>
                  <a:pt x="64505" y="297074"/>
                  <a:pt x="-8520" y="374861"/>
                  <a:pt x="9472" y="357928"/>
                </a:cubicBezTo>
                <a:cubicBezTo>
                  <a:pt x="27464" y="340995"/>
                  <a:pt x="150230" y="227224"/>
                  <a:pt x="171397" y="208703"/>
                </a:cubicBezTo>
                <a:cubicBezTo>
                  <a:pt x="192564" y="190182"/>
                  <a:pt x="111072" y="264266"/>
                  <a:pt x="136472" y="246803"/>
                </a:cubicBezTo>
                <a:cubicBezTo>
                  <a:pt x="161872" y="229340"/>
                  <a:pt x="265060" y="144145"/>
                  <a:pt x="323797" y="103928"/>
                </a:cubicBezTo>
                <a:cubicBezTo>
                  <a:pt x="382534" y="63711"/>
                  <a:pt x="520647" y="-22543"/>
                  <a:pt x="492072" y="55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5" name="フリーフォーム 1414">
            <a:extLst>
              <a:ext uri="{FF2B5EF4-FFF2-40B4-BE49-F238E27FC236}">
                <a16:creationId xmlns:a16="http://schemas.microsoft.com/office/drawing/2014/main" id="{19484C05-6CCE-80D1-641C-B65D8B8AAD9E}"/>
              </a:ext>
            </a:extLst>
          </p:cNvPr>
          <p:cNvSpPr/>
          <p:nvPr/>
        </p:nvSpPr>
        <p:spPr>
          <a:xfrm>
            <a:off x="5289530" y="7223087"/>
            <a:ext cx="165259" cy="311215"/>
          </a:xfrm>
          <a:custGeom>
            <a:avLst/>
            <a:gdLst>
              <a:gd name="connsiteX0" fmla="*/ 73045 w 165259"/>
              <a:gd name="connsiteY0" fmla="*/ 38 h 311215"/>
              <a:gd name="connsiteX1" fmla="*/ 133370 w 165259"/>
              <a:gd name="connsiteY1" fmla="*/ 117513 h 311215"/>
              <a:gd name="connsiteX2" fmla="*/ 66695 w 165259"/>
              <a:gd name="connsiteY2" fmla="*/ 225463 h 311215"/>
              <a:gd name="connsiteX3" fmla="*/ 127020 w 165259"/>
              <a:gd name="connsiteY3" fmla="*/ 146088 h 311215"/>
              <a:gd name="connsiteX4" fmla="*/ 20 w 165259"/>
              <a:gd name="connsiteY4" fmla="*/ 311188 h 311215"/>
              <a:gd name="connsiteX5" fmla="*/ 117495 w 165259"/>
              <a:gd name="connsiteY5" fmla="*/ 158788 h 311215"/>
              <a:gd name="connsiteX6" fmla="*/ 165120 w 165259"/>
              <a:gd name="connsiteY6" fmla="*/ 104813 h 311215"/>
              <a:gd name="connsiteX7" fmla="*/ 73045 w 165259"/>
              <a:gd name="connsiteY7" fmla="*/ 38 h 311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259" h="311215">
                <a:moveTo>
                  <a:pt x="73045" y="38"/>
                </a:moveTo>
                <a:cubicBezTo>
                  <a:pt x="67753" y="2155"/>
                  <a:pt x="134428" y="79942"/>
                  <a:pt x="133370" y="117513"/>
                </a:cubicBezTo>
                <a:cubicBezTo>
                  <a:pt x="132312" y="155084"/>
                  <a:pt x="67753" y="220701"/>
                  <a:pt x="66695" y="225463"/>
                </a:cubicBezTo>
                <a:cubicBezTo>
                  <a:pt x="65637" y="230225"/>
                  <a:pt x="138133" y="131801"/>
                  <a:pt x="127020" y="146088"/>
                </a:cubicBezTo>
                <a:cubicBezTo>
                  <a:pt x="115908" y="160376"/>
                  <a:pt x="1608" y="309071"/>
                  <a:pt x="20" y="311188"/>
                </a:cubicBezTo>
                <a:cubicBezTo>
                  <a:pt x="-1568" y="313305"/>
                  <a:pt x="89978" y="193184"/>
                  <a:pt x="117495" y="158788"/>
                </a:cubicBezTo>
                <a:cubicBezTo>
                  <a:pt x="145012" y="124392"/>
                  <a:pt x="167237" y="124921"/>
                  <a:pt x="165120" y="104813"/>
                </a:cubicBezTo>
                <a:cubicBezTo>
                  <a:pt x="163003" y="84705"/>
                  <a:pt x="78337" y="-2079"/>
                  <a:pt x="73045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6" name="フリーフォーム 1415">
            <a:extLst>
              <a:ext uri="{FF2B5EF4-FFF2-40B4-BE49-F238E27FC236}">
                <a16:creationId xmlns:a16="http://schemas.microsoft.com/office/drawing/2014/main" id="{A404A048-D291-8792-38E6-5DD4B0C40468}"/>
              </a:ext>
            </a:extLst>
          </p:cNvPr>
          <p:cNvSpPr/>
          <p:nvPr/>
        </p:nvSpPr>
        <p:spPr>
          <a:xfrm>
            <a:off x="5308561" y="7207248"/>
            <a:ext cx="189911" cy="333447"/>
          </a:xfrm>
          <a:custGeom>
            <a:avLst/>
            <a:gdLst>
              <a:gd name="connsiteX0" fmla="*/ 85764 w 189911"/>
              <a:gd name="connsiteY0" fmla="*/ 2 h 333447"/>
              <a:gd name="connsiteX1" fmla="*/ 161964 w 189911"/>
              <a:gd name="connsiteY1" fmla="*/ 98427 h 333447"/>
              <a:gd name="connsiteX2" fmla="*/ 76239 w 189911"/>
              <a:gd name="connsiteY2" fmla="*/ 234952 h 333447"/>
              <a:gd name="connsiteX3" fmla="*/ 139739 w 189911"/>
              <a:gd name="connsiteY3" fmla="*/ 177802 h 333447"/>
              <a:gd name="connsiteX4" fmla="*/ 39 w 189911"/>
              <a:gd name="connsiteY4" fmla="*/ 333377 h 333447"/>
              <a:gd name="connsiteX5" fmla="*/ 155614 w 189911"/>
              <a:gd name="connsiteY5" fmla="*/ 155577 h 333447"/>
              <a:gd name="connsiteX6" fmla="*/ 184189 w 189911"/>
              <a:gd name="connsiteY6" fmla="*/ 95252 h 333447"/>
              <a:gd name="connsiteX7" fmla="*/ 85764 w 189911"/>
              <a:gd name="connsiteY7" fmla="*/ 2 h 333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911" h="333447">
                <a:moveTo>
                  <a:pt x="85764" y="2"/>
                </a:moveTo>
                <a:cubicBezTo>
                  <a:pt x="82060" y="531"/>
                  <a:pt x="163551" y="59269"/>
                  <a:pt x="161964" y="98427"/>
                </a:cubicBezTo>
                <a:cubicBezTo>
                  <a:pt x="160377" y="137585"/>
                  <a:pt x="79943" y="221723"/>
                  <a:pt x="76239" y="234952"/>
                </a:cubicBezTo>
                <a:cubicBezTo>
                  <a:pt x="72535" y="248181"/>
                  <a:pt x="152439" y="161398"/>
                  <a:pt x="139739" y="177802"/>
                </a:cubicBezTo>
                <a:cubicBezTo>
                  <a:pt x="127039" y="194206"/>
                  <a:pt x="-2607" y="337081"/>
                  <a:pt x="39" y="333377"/>
                </a:cubicBezTo>
                <a:cubicBezTo>
                  <a:pt x="2685" y="329673"/>
                  <a:pt x="124922" y="195265"/>
                  <a:pt x="155614" y="155577"/>
                </a:cubicBezTo>
                <a:cubicBezTo>
                  <a:pt x="186306" y="115890"/>
                  <a:pt x="197947" y="119064"/>
                  <a:pt x="184189" y="95252"/>
                </a:cubicBezTo>
                <a:cubicBezTo>
                  <a:pt x="170431" y="71440"/>
                  <a:pt x="89468" y="-527"/>
                  <a:pt x="85764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7" name="フリーフォーム 1416">
            <a:extLst>
              <a:ext uri="{FF2B5EF4-FFF2-40B4-BE49-F238E27FC236}">
                <a16:creationId xmlns:a16="http://schemas.microsoft.com/office/drawing/2014/main" id="{50C25501-119A-AED0-06D4-D619B9FCC90D}"/>
              </a:ext>
            </a:extLst>
          </p:cNvPr>
          <p:cNvSpPr/>
          <p:nvPr/>
        </p:nvSpPr>
        <p:spPr>
          <a:xfrm>
            <a:off x="5129803" y="7400517"/>
            <a:ext cx="321624" cy="99415"/>
          </a:xfrm>
          <a:custGeom>
            <a:avLst/>
            <a:gdLst>
              <a:gd name="connsiteX0" fmla="*/ 997 w 321624"/>
              <a:gd name="connsiteY0" fmla="*/ 408 h 99415"/>
              <a:gd name="connsiteX1" fmla="*/ 54972 w 321624"/>
              <a:gd name="connsiteY1" fmla="*/ 63908 h 99415"/>
              <a:gd name="connsiteX2" fmla="*/ 156572 w 321624"/>
              <a:gd name="connsiteY2" fmla="*/ 67083 h 99415"/>
              <a:gd name="connsiteX3" fmla="*/ 99422 w 321624"/>
              <a:gd name="connsiteY3" fmla="*/ 98833 h 99415"/>
              <a:gd name="connsiteX4" fmla="*/ 318497 w 321624"/>
              <a:gd name="connsiteY4" fmla="*/ 51208 h 99415"/>
              <a:gd name="connsiteX5" fmla="*/ 220072 w 321624"/>
              <a:gd name="connsiteY5" fmla="*/ 63908 h 99415"/>
              <a:gd name="connsiteX6" fmla="*/ 99422 w 321624"/>
              <a:gd name="connsiteY6" fmla="*/ 98833 h 99415"/>
              <a:gd name="connsiteX7" fmla="*/ 997 w 321624"/>
              <a:gd name="connsiteY7" fmla="*/ 408 h 99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1624" h="99415">
                <a:moveTo>
                  <a:pt x="997" y="408"/>
                </a:moveTo>
                <a:cubicBezTo>
                  <a:pt x="-6411" y="-5413"/>
                  <a:pt x="29043" y="52796"/>
                  <a:pt x="54972" y="63908"/>
                </a:cubicBezTo>
                <a:cubicBezTo>
                  <a:pt x="80901" y="75021"/>
                  <a:pt x="149164" y="61262"/>
                  <a:pt x="156572" y="67083"/>
                </a:cubicBezTo>
                <a:cubicBezTo>
                  <a:pt x="163980" y="72904"/>
                  <a:pt x="72435" y="101479"/>
                  <a:pt x="99422" y="98833"/>
                </a:cubicBezTo>
                <a:cubicBezTo>
                  <a:pt x="126410" y="96187"/>
                  <a:pt x="298389" y="57029"/>
                  <a:pt x="318497" y="51208"/>
                </a:cubicBezTo>
                <a:cubicBezTo>
                  <a:pt x="338605" y="45387"/>
                  <a:pt x="256584" y="55971"/>
                  <a:pt x="220072" y="63908"/>
                </a:cubicBezTo>
                <a:cubicBezTo>
                  <a:pt x="183560" y="71845"/>
                  <a:pt x="134347" y="104125"/>
                  <a:pt x="99422" y="98833"/>
                </a:cubicBezTo>
                <a:cubicBezTo>
                  <a:pt x="64497" y="93541"/>
                  <a:pt x="8405" y="6229"/>
                  <a:pt x="997" y="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8" name="フリーフォーム 1417">
            <a:extLst>
              <a:ext uri="{FF2B5EF4-FFF2-40B4-BE49-F238E27FC236}">
                <a16:creationId xmlns:a16="http://schemas.microsoft.com/office/drawing/2014/main" id="{42C6937A-15CF-9EDB-5992-D868F5402B1D}"/>
              </a:ext>
            </a:extLst>
          </p:cNvPr>
          <p:cNvSpPr/>
          <p:nvPr/>
        </p:nvSpPr>
        <p:spPr>
          <a:xfrm>
            <a:off x="5073447" y="7334230"/>
            <a:ext cx="371784" cy="220954"/>
          </a:xfrm>
          <a:custGeom>
            <a:avLst/>
            <a:gdLst>
              <a:gd name="connsiteX0" fmla="*/ 3378 w 371784"/>
              <a:gd name="connsiteY0" fmla="*/ 152420 h 220954"/>
              <a:gd name="connsiteX1" fmla="*/ 152603 w 371784"/>
              <a:gd name="connsiteY1" fmla="*/ 219095 h 220954"/>
              <a:gd name="connsiteX2" fmla="*/ 133553 w 371784"/>
              <a:gd name="connsiteY2" fmla="*/ 200045 h 220954"/>
              <a:gd name="connsiteX3" fmla="*/ 266903 w 371784"/>
              <a:gd name="connsiteY3" fmla="*/ 174645 h 220954"/>
              <a:gd name="connsiteX4" fmla="*/ 244678 w 371784"/>
              <a:gd name="connsiteY4" fmla="*/ 187345 h 220954"/>
              <a:gd name="connsiteX5" fmla="*/ 308178 w 371784"/>
              <a:gd name="connsiteY5" fmla="*/ 120670 h 220954"/>
              <a:gd name="connsiteX6" fmla="*/ 295478 w 371784"/>
              <a:gd name="connsiteY6" fmla="*/ 111145 h 220954"/>
              <a:gd name="connsiteX7" fmla="*/ 371678 w 371784"/>
              <a:gd name="connsiteY7" fmla="*/ 20 h 220954"/>
              <a:gd name="connsiteX8" fmla="*/ 308178 w 371784"/>
              <a:gd name="connsiteY8" fmla="*/ 120670 h 220954"/>
              <a:gd name="connsiteX9" fmla="*/ 155778 w 371784"/>
              <a:gd name="connsiteY9" fmla="*/ 177820 h 220954"/>
              <a:gd name="connsiteX10" fmla="*/ 98628 w 371784"/>
              <a:gd name="connsiteY10" fmla="*/ 149245 h 220954"/>
              <a:gd name="connsiteX11" fmla="*/ 152603 w 371784"/>
              <a:gd name="connsiteY11" fmla="*/ 174645 h 220954"/>
              <a:gd name="connsiteX12" fmla="*/ 54178 w 371784"/>
              <a:gd name="connsiteY12" fmla="*/ 161945 h 220954"/>
              <a:gd name="connsiteX13" fmla="*/ 3378 w 371784"/>
              <a:gd name="connsiteY13" fmla="*/ 152420 h 220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1784" h="220954">
                <a:moveTo>
                  <a:pt x="3378" y="152420"/>
                </a:moveTo>
                <a:cubicBezTo>
                  <a:pt x="19782" y="161945"/>
                  <a:pt x="130907" y="211158"/>
                  <a:pt x="152603" y="219095"/>
                </a:cubicBezTo>
                <a:cubicBezTo>
                  <a:pt x="174299" y="227032"/>
                  <a:pt x="114503" y="207453"/>
                  <a:pt x="133553" y="200045"/>
                </a:cubicBezTo>
                <a:cubicBezTo>
                  <a:pt x="152603" y="192637"/>
                  <a:pt x="248382" y="176762"/>
                  <a:pt x="266903" y="174645"/>
                </a:cubicBezTo>
                <a:cubicBezTo>
                  <a:pt x="285424" y="172528"/>
                  <a:pt x="237799" y="196341"/>
                  <a:pt x="244678" y="187345"/>
                </a:cubicBezTo>
                <a:cubicBezTo>
                  <a:pt x="251557" y="178349"/>
                  <a:pt x="299711" y="133370"/>
                  <a:pt x="308178" y="120670"/>
                </a:cubicBezTo>
                <a:cubicBezTo>
                  <a:pt x="316645" y="107970"/>
                  <a:pt x="284895" y="131253"/>
                  <a:pt x="295478" y="111145"/>
                </a:cubicBezTo>
                <a:cubicBezTo>
                  <a:pt x="306061" y="91037"/>
                  <a:pt x="369561" y="-1568"/>
                  <a:pt x="371678" y="20"/>
                </a:cubicBezTo>
                <a:cubicBezTo>
                  <a:pt x="373795" y="1608"/>
                  <a:pt x="344161" y="91037"/>
                  <a:pt x="308178" y="120670"/>
                </a:cubicBezTo>
                <a:cubicBezTo>
                  <a:pt x="272195" y="150303"/>
                  <a:pt x="190703" y="173058"/>
                  <a:pt x="155778" y="177820"/>
                </a:cubicBezTo>
                <a:cubicBezTo>
                  <a:pt x="120853" y="182583"/>
                  <a:pt x="99157" y="149774"/>
                  <a:pt x="98628" y="149245"/>
                </a:cubicBezTo>
                <a:cubicBezTo>
                  <a:pt x="98099" y="148716"/>
                  <a:pt x="160011" y="172528"/>
                  <a:pt x="152603" y="174645"/>
                </a:cubicBezTo>
                <a:cubicBezTo>
                  <a:pt x="145195" y="176762"/>
                  <a:pt x="73757" y="164591"/>
                  <a:pt x="54178" y="161945"/>
                </a:cubicBezTo>
                <a:cubicBezTo>
                  <a:pt x="34599" y="159299"/>
                  <a:pt x="-13026" y="142895"/>
                  <a:pt x="3378" y="1524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9" name="フリーフォーム 1418">
            <a:extLst>
              <a:ext uri="{FF2B5EF4-FFF2-40B4-BE49-F238E27FC236}">
                <a16:creationId xmlns:a16="http://schemas.microsoft.com/office/drawing/2014/main" id="{5EAB8E66-D651-FCAA-EA0C-000AA1ADAD98}"/>
              </a:ext>
            </a:extLst>
          </p:cNvPr>
          <p:cNvSpPr/>
          <p:nvPr/>
        </p:nvSpPr>
        <p:spPr>
          <a:xfrm>
            <a:off x="5221415" y="7286610"/>
            <a:ext cx="185727" cy="174661"/>
          </a:xfrm>
          <a:custGeom>
            <a:avLst/>
            <a:gdLst>
              <a:gd name="connsiteX0" fmla="*/ 185610 w 185727"/>
              <a:gd name="connsiteY0" fmla="*/ 15 h 174661"/>
              <a:gd name="connsiteX1" fmla="*/ 1460 w 185727"/>
              <a:gd name="connsiteY1" fmla="*/ 146065 h 174661"/>
              <a:gd name="connsiteX2" fmla="*/ 96710 w 185727"/>
              <a:gd name="connsiteY2" fmla="*/ 133365 h 174661"/>
              <a:gd name="connsiteX3" fmla="*/ 45910 w 185727"/>
              <a:gd name="connsiteY3" fmla="*/ 174640 h 174661"/>
              <a:gd name="connsiteX4" fmla="*/ 61785 w 185727"/>
              <a:gd name="connsiteY4" fmla="*/ 127015 h 174661"/>
              <a:gd name="connsiteX5" fmla="*/ 30035 w 185727"/>
              <a:gd name="connsiteY5" fmla="*/ 136540 h 174661"/>
              <a:gd name="connsiteX6" fmla="*/ 185610 w 185727"/>
              <a:gd name="connsiteY6" fmla="*/ 15 h 174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727" h="174661">
                <a:moveTo>
                  <a:pt x="185610" y="15"/>
                </a:moveTo>
                <a:cubicBezTo>
                  <a:pt x="180848" y="1602"/>
                  <a:pt x="16277" y="123840"/>
                  <a:pt x="1460" y="146065"/>
                </a:cubicBezTo>
                <a:cubicBezTo>
                  <a:pt x="-13357" y="168290"/>
                  <a:pt x="89302" y="128603"/>
                  <a:pt x="96710" y="133365"/>
                </a:cubicBezTo>
                <a:cubicBezTo>
                  <a:pt x="104118" y="138128"/>
                  <a:pt x="51731" y="175698"/>
                  <a:pt x="45910" y="174640"/>
                </a:cubicBezTo>
                <a:cubicBezTo>
                  <a:pt x="40089" y="173582"/>
                  <a:pt x="64431" y="133365"/>
                  <a:pt x="61785" y="127015"/>
                </a:cubicBezTo>
                <a:cubicBezTo>
                  <a:pt x="59139" y="120665"/>
                  <a:pt x="11514" y="152944"/>
                  <a:pt x="30035" y="136540"/>
                </a:cubicBezTo>
                <a:cubicBezTo>
                  <a:pt x="48556" y="120136"/>
                  <a:pt x="190372" y="-1572"/>
                  <a:pt x="185610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1" name="フリーフォーム 1420">
            <a:extLst>
              <a:ext uri="{FF2B5EF4-FFF2-40B4-BE49-F238E27FC236}">
                <a16:creationId xmlns:a16="http://schemas.microsoft.com/office/drawing/2014/main" id="{2872D0FA-3522-D58F-2262-9106495C3E80}"/>
              </a:ext>
            </a:extLst>
          </p:cNvPr>
          <p:cNvSpPr/>
          <p:nvPr/>
        </p:nvSpPr>
        <p:spPr>
          <a:xfrm>
            <a:off x="4933199" y="7738632"/>
            <a:ext cx="246015" cy="122680"/>
          </a:xfrm>
          <a:custGeom>
            <a:avLst/>
            <a:gdLst>
              <a:gd name="connsiteX0" fmla="*/ 751 w 246015"/>
              <a:gd name="connsiteY0" fmla="*/ 11543 h 122680"/>
              <a:gd name="connsiteX1" fmla="*/ 242051 w 246015"/>
              <a:gd name="connsiteY1" fmla="*/ 14718 h 122680"/>
              <a:gd name="connsiteX2" fmla="*/ 140451 w 246015"/>
              <a:gd name="connsiteY2" fmla="*/ 40118 h 122680"/>
              <a:gd name="connsiteX3" fmla="*/ 3926 w 246015"/>
              <a:gd name="connsiteY3" fmla="*/ 122668 h 122680"/>
              <a:gd name="connsiteX4" fmla="*/ 175376 w 246015"/>
              <a:gd name="connsiteY4" fmla="*/ 33768 h 122680"/>
              <a:gd name="connsiteX5" fmla="*/ 216651 w 246015"/>
              <a:gd name="connsiteY5" fmla="*/ 5193 h 122680"/>
              <a:gd name="connsiteX6" fmla="*/ 169026 w 246015"/>
              <a:gd name="connsiteY6" fmla="*/ 2018 h 122680"/>
              <a:gd name="connsiteX7" fmla="*/ 751 w 246015"/>
              <a:gd name="connsiteY7" fmla="*/ 11543 h 122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6015" h="122680">
                <a:moveTo>
                  <a:pt x="751" y="11543"/>
                </a:moveTo>
                <a:cubicBezTo>
                  <a:pt x="12922" y="13660"/>
                  <a:pt x="218768" y="9955"/>
                  <a:pt x="242051" y="14718"/>
                </a:cubicBezTo>
                <a:cubicBezTo>
                  <a:pt x="265334" y="19481"/>
                  <a:pt x="180139" y="22126"/>
                  <a:pt x="140451" y="40118"/>
                </a:cubicBezTo>
                <a:cubicBezTo>
                  <a:pt x="100763" y="58110"/>
                  <a:pt x="-1895" y="123726"/>
                  <a:pt x="3926" y="122668"/>
                </a:cubicBezTo>
                <a:cubicBezTo>
                  <a:pt x="9747" y="121610"/>
                  <a:pt x="139922" y="53347"/>
                  <a:pt x="175376" y="33768"/>
                </a:cubicBezTo>
                <a:cubicBezTo>
                  <a:pt x="210830" y="14189"/>
                  <a:pt x="217709" y="10484"/>
                  <a:pt x="216651" y="5193"/>
                </a:cubicBezTo>
                <a:cubicBezTo>
                  <a:pt x="215593" y="-98"/>
                  <a:pt x="210301" y="-1686"/>
                  <a:pt x="169026" y="2018"/>
                </a:cubicBezTo>
                <a:cubicBezTo>
                  <a:pt x="127751" y="5722"/>
                  <a:pt x="-11420" y="9426"/>
                  <a:pt x="751" y="11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2" name="フリーフォーム 1421">
            <a:extLst>
              <a:ext uri="{FF2B5EF4-FFF2-40B4-BE49-F238E27FC236}">
                <a16:creationId xmlns:a16="http://schemas.microsoft.com/office/drawing/2014/main" id="{5F76DB77-5964-6416-A9F1-4C96052121B3}"/>
              </a:ext>
            </a:extLst>
          </p:cNvPr>
          <p:cNvSpPr/>
          <p:nvPr/>
        </p:nvSpPr>
        <p:spPr>
          <a:xfrm>
            <a:off x="4609614" y="7854903"/>
            <a:ext cx="409629" cy="251098"/>
          </a:xfrm>
          <a:custGeom>
            <a:avLst/>
            <a:gdLst>
              <a:gd name="connsiteX0" fmla="*/ 171936 w 409629"/>
              <a:gd name="connsiteY0" fmla="*/ 25447 h 251098"/>
              <a:gd name="connsiteX1" fmla="*/ 197336 w 409629"/>
              <a:gd name="connsiteY1" fmla="*/ 120697 h 251098"/>
              <a:gd name="connsiteX2" fmla="*/ 95736 w 409629"/>
              <a:gd name="connsiteY2" fmla="*/ 171497 h 251098"/>
              <a:gd name="connsiteX3" fmla="*/ 143361 w 409629"/>
              <a:gd name="connsiteY3" fmla="*/ 142922 h 251098"/>
              <a:gd name="connsiteX4" fmla="*/ 486 w 409629"/>
              <a:gd name="connsiteY4" fmla="*/ 250872 h 251098"/>
              <a:gd name="connsiteX5" fmla="*/ 102086 w 409629"/>
              <a:gd name="connsiteY5" fmla="*/ 168322 h 251098"/>
              <a:gd name="connsiteX6" fmla="*/ 244961 w 409629"/>
              <a:gd name="connsiteY6" fmla="*/ 66722 h 251098"/>
              <a:gd name="connsiteX7" fmla="*/ 403711 w 409629"/>
              <a:gd name="connsiteY7" fmla="*/ 19097 h 251098"/>
              <a:gd name="connsiteX8" fmla="*/ 368786 w 409629"/>
              <a:gd name="connsiteY8" fmla="*/ 19097 h 251098"/>
              <a:gd name="connsiteX9" fmla="*/ 302111 w 409629"/>
              <a:gd name="connsiteY9" fmla="*/ 47 h 251098"/>
              <a:gd name="connsiteX10" fmla="*/ 324336 w 409629"/>
              <a:gd name="connsiteY10" fmla="*/ 25447 h 251098"/>
              <a:gd name="connsiteX11" fmla="*/ 232261 w 409629"/>
              <a:gd name="connsiteY11" fmla="*/ 54022 h 251098"/>
              <a:gd name="connsiteX12" fmla="*/ 171936 w 409629"/>
              <a:gd name="connsiteY12" fmla="*/ 25447 h 251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9629" h="251098">
                <a:moveTo>
                  <a:pt x="171936" y="25447"/>
                </a:moveTo>
                <a:cubicBezTo>
                  <a:pt x="166115" y="36559"/>
                  <a:pt x="210036" y="96355"/>
                  <a:pt x="197336" y="120697"/>
                </a:cubicBezTo>
                <a:cubicBezTo>
                  <a:pt x="184636" y="145039"/>
                  <a:pt x="104732" y="167793"/>
                  <a:pt x="95736" y="171497"/>
                </a:cubicBezTo>
                <a:cubicBezTo>
                  <a:pt x="86740" y="175201"/>
                  <a:pt x="159236" y="129693"/>
                  <a:pt x="143361" y="142922"/>
                </a:cubicBezTo>
                <a:cubicBezTo>
                  <a:pt x="127486" y="156151"/>
                  <a:pt x="7365" y="246639"/>
                  <a:pt x="486" y="250872"/>
                </a:cubicBezTo>
                <a:cubicBezTo>
                  <a:pt x="-6393" y="255105"/>
                  <a:pt x="61340" y="199014"/>
                  <a:pt x="102086" y="168322"/>
                </a:cubicBezTo>
                <a:cubicBezTo>
                  <a:pt x="142832" y="137630"/>
                  <a:pt x="194690" y="91593"/>
                  <a:pt x="244961" y="66722"/>
                </a:cubicBezTo>
                <a:cubicBezTo>
                  <a:pt x="295232" y="41851"/>
                  <a:pt x="383074" y="27035"/>
                  <a:pt x="403711" y="19097"/>
                </a:cubicBezTo>
                <a:cubicBezTo>
                  <a:pt x="424349" y="11159"/>
                  <a:pt x="385719" y="22272"/>
                  <a:pt x="368786" y="19097"/>
                </a:cubicBezTo>
                <a:cubicBezTo>
                  <a:pt x="351853" y="15922"/>
                  <a:pt x="309519" y="-1011"/>
                  <a:pt x="302111" y="47"/>
                </a:cubicBezTo>
                <a:cubicBezTo>
                  <a:pt x="294703" y="1105"/>
                  <a:pt x="335978" y="16451"/>
                  <a:pt x="324336" y="25447"/>
                </a:cubicBezTo>
                <a:cubicBezTo>
                  <a:pt x="312694" y="34443"/>
                  <a:pt x="255015" y="47143"/>
                  <a:pt x="232261" y="54022"/>
                </a:cubicBezTo>
                <a:cubicBezTo>
                  <a:pt x="209507" y="60901"/>
                  <a:pt x="177757" y="14335"/>
                  <a:pt x="171936" y="254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3" name="フリーフォーム 1422">
            <a:extLst>
              <a:ext uri="{FF2B5EF4-FFF2-40B4-BE49-F238E27FC236}">
                <a16:creationId xmlns:a16="http://schemas.microsoft.com/office/drawing/2014/main" id="{6A65662A-8485-664F-C7A5-03A392E58988}"/>
              </a:ext>
            </a:extLst>
          </p:cNvPr>
          <p:cNvSpPr/>
          <p:nvPr/>
        </p:nvSpPr>
        <p:spPr>
          <a:xfrm>
            <a:off x="5054714" y="7423011"/>
            <a:ext cx="368530" cy="86530"/>
          </a:xfrm>
          <a:custGeom>
            <a:avLst/>
            <a:gdLst>
              <a:gd name="connsiteX0" fmla="*/ 44336 w 368530"/>
              <a:gd name="connsiteY0" fmla="*/ 139 h 86530"/>
              <a:gd name="connsiteX1" fmla="*/ 174511 w 368530"/>
              <a:gd name="connsiteY1" fmla="*/ 60464 h 86530"/>
              <a:gd name="connsiteX2" fmla="*/ 136411 w 368530"/>
              <a:gd name="connsiteY2" fmla="*/ 69989 h 86530"/>
              <a:gd name="connsiteX3" fmla="*/ 368186 w 368530"/>
              <a:gd name="connsiteY3" fmla="*/ 57289 h 86530"/>
              <a:gd name="connsiteX4" fmla="*/ 184036 w 368530"/>
              <a:gd name="connsiteY4" fmla="*/ 79514 h 86530"/>
              <a:gd name="connsiteX5" fmla="*/ 3061 w 368530"/>
              <a:gd name="connsiteY5" fmla="*/ 85864 h 86530"/>
              <a:gd name="connsiteX6" fmla="*/ 69736 w 368530"/>
              <a:gd name="connsiteY6" fmla="*/ 79514 h 86530"/>
              <a:gd name="connsiteX7" fmla="*/ 44336 w 368530"/>
              <a:gd name="connsiteY7" fmla="*/ 139 h 86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8530" h="86530">
                <a:moveTo>
                  <a:pt x="44336" y="139"/>
                </a:moveTo>
                <a:cubicBezTo>
                  <a:pt x="61799" y="-3036"/>
                  <a:pt x="159165" y="48822"/>
                  <a:pt x="174511" y="60464"/>
                </a:cubicBezTo>
                <a:cubicBezTo>
                  <a:pt x="189857" y="72106"/>
                  <a:pt x="104132" y="70518"/>
                  <a:pt x="136411" y="69989"/>
                </a:cubicBezTo>
                <a:cubicBezTo>
                  <a:pt x="168690" y="69460"/>
                  <a:pt x="360248" y="55701"/>
                  <a:pt x="368186" y="57289"/>
                </a:cubicBezTo>
                <a:cubicBezTo>
                  <a:pt x="376124" y="58877"/>
                  <a:pt x="244890" y="74752"/>
                  <a:pt x="184036" y="79514"/>
                </a:cubicBezTo>
                <a:cubicBezTo>
                  <a:pt x="123182" y="84276"/>
                  <a:pt x="22111" y="85864"/>
                  <a:pt x="3061" y="85864"/>
                </a:cubicBezTo>
                <a:cubicBezTo>
                  <a:pt x="-15989" y="85864"/>
                  <a:pt x="59682" y="89568"/>
                  <a:pt x="69736" y="79514"/>
                </a:cubicBezTo>
                <a:cubicBezTo>
                  <a:pt x="79790" y="69460"/>
                  <a:pt x="26873" y="3314"/>
                  <a:pt x="44336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4" name="フリーフォーム 1423">
            <a:extLst>
              <a:ext uri="{FF2B5EF4-FFF2-40B4-BE49-F238E27FC236}">
                <a16:creationId xmlns:a16="http://schemas.microsoft.com/office/drawing/2014/main" id="{223D80B9-EE7E-1B75-54CA-658FCC21EA48}"/>
              </a:ext>
            </a:extLst>
          </p:cNvPr>
          <p:cNvSpPr/>
          <p:nvPr/>
        </p:nvSpPr>
        <p:spPr>
          <a:xfrm>
            <a:off x="4925600" y="7828784"/>
            <a:ext cx="186361" cy="223457"/>
          </a:xfrm>
          <a:custGeom>
            <a:avLst/>
            <a:gdLst>
              <a:gd name="connsiteX0" fmla="*/ 186150 w 186361"/>
              <a:gd name="connsiteY0" fmla="*/ 766 h 223457"/>
              <a:gd name="connsiteX1" fmla="*/ 27400 w 186361"/>
              <a:gd name="connsiteY1" fmla="*/ 181741 h 223457"/>
              <a:gd name="connsiteX2" fmla="*/ 5175 w 186361"/>
              <a:gd name="connsiteY2" fmla="*/ 216666 h 223457"/>
              <a:gd name="connsiteX3" fmla="*/ 84550 w 186361"/>
              <a:gd name="connsiteY3" fmla="*/ 80141 h 223457"/>
              <a:gd name="connsiteX4" fmla="*/ 62325 w 186361"/>
              <a:gd name="connsiteY4" fmla="*/ 115066 h 223457"/>
              <a:gd name="connsiteX5" fmla="*/ 186150 w 186361"/>
              <a:gd name="connsiteY5" fmla="*/ 766 h 22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361" h="223457">
                <a:moveTo>
                  <a:pt x="186150" y="766"/>
                </a:moveTo>
                <a:cubicBezTo>
                  <a:pt x="180329" y="11878"/>
                  <a:pt x="57563" y="145758"/>
                  <a:pt x="27400" y="181741"/>
                </a:cubicBezTo>
                <a:cubicBezTo>
                  <a:pt x="-2763" y="217724"/>
                  <a:pt x="-4350" y="233599"/>
                  <a:pt x="5175" y="216666"/>
                </a:cubicBezTo>
                <a:cubicBezTo>
                  <a:pt x="14700" y="199733"/>
                  <a:pt x="75025" y="97074"/>
                  <a:pt x="84550" y="80141"/>
                </a:cubicBezTo>
                <a:cubicBezTo>
                  <a:pt x="94075" y="63208"/>
                  <a:pt x="49096" y="127237"/>
                  <a:pt x="62325" y="115066"/>
                </a:cubicBezTo>
                <a:cubicBezTo>
                  <a:pt x="75554" y="102895"/>
                  <a:pt x="191971" y="-10346"/>
                  <a:pt x="186150" y="7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5" name="フリーフォーム 1424">
            <a:extLst>
              <a:ext uri="{FF2B5EF4-FFF2-40B4-BE49-F238E27FC236}">
                <a16:creationId xmlns:a16="http://schemas.microsoft.com/office/drawing/2014/main" id="{DF47210D-D59B-7F2C-5C5D-D5345E603BD7}"/>
              </a:ext>
            </a:extLst>
          </p:cNvPr>
          <p:cNvSpPr/>
          <p:nvPr/>
        </p:nvSpPr>
        <p:spPr>
          <a:xfrm>
            <a:off x="4333867" y="8051225"/>
            <a:ext cx="432237" cy="575382"/>
          </a:xfrm>
          <a:custGeom>
            <a:avLst/>
            <a:gdLst>
              <a:gd name="connsiteX0" fmla="*/ 428633 w 432237"/>
              <a:gd name="connsiteY0" fmla="*/ 3750 h 575382"/>
              <a:gd name="connsiteX1" fmla="*/ 158758 w 432237"/>
              <a:gd name="connsiteY1" fmla="*/ 346650 h 575382"/>
              <a:gd name="connsiteX2" fmla="*/ 247658 w 432237"/>
              <a:gd name="connsiteY2" fmla="*/ 279975 h 575382"/>
              <a:gd name="connsiteX3" fmla="*/ 8 w 432237"/>
              <a:gd name="connsiteY3" fmla="*/ 575250 h 575382"/>
              <a:gd name="connsiteX4" fmla="*/ 257183 w 432237"/>
              <a:gd name="connsiteY4" fmla="*/ 238700 h 575382"/>
              <a:gd name="connsiteX5" fmla="*/ 365133 w 432237"/>
              <a:gd name="connsiteY5" fmla="*/ 102175 h 575382"/>
              <a:gd name="connsiteX6" fmla="*/ 317508 w 432237"/>
              <a:gd name="connsiteY6" fmla="*/ 159325 h 575382"/>
              <a:gd name="connsiteX7" fmla="*/ 428633 w 432237"/>
              <a:gd name="connsiteY7" fmla="*/ 3750 h 575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2237" h="575382">
                <a:moveTo>
                  <a:pt x="428633" y="3750"/>
                </a:moveTo>
                <a:cubicBezTo>
                  <a:pt x="402175" y="34971"/>
                  <a:pt x="188920" y="300613"/>
                  <a:pt x="158758" y="346650"/>
                </a:cubicBezTo>
                <a:cubicBezTo>
                  <a:pt x="128596" y="392687"/>
                  <a:pt x="274116" y="241875"/>
                  <a:pt x="247658" y="279975"/>
                </a:cubicBezTo>
                <a:cubicBezTo>
                  <a:pt x="221200" y="318075"/>
                  <a:pt x="-1579" y="582129"/>
                  <a:pt x="8" y="575250"/>
                </a:cubicBezTo>
                <a:cubicBezTo>
                  <a:pt x="1595" y="568371"/>
                  <a:pt x="196329" y="317546"/>
                  <a:pt x="257183" y="238700"/>
                </a:cubicBezTo>
                <a:cubicBezTo>
                  <a:pt x="318037" y="159854"/>
                  <a:pt x="355079" y="115404"/>
                  <a:pt x="365133" y="102175"/>
                </a:cubicBezTo>
                <a:cubicBezTo>
                  <a:pt x="375187" y="88946"/>
                  <a:pt x="307454" y="172554"/>
                  <a:pt x="317508" y="159325"/>
                </a:cubicBezTo>
                <a:cubicBezTo>
                  <a:pt x="327562" y="146096"/>
                  <a:pt x="455091" y="-27471"/>
                  <a:pt x="428633" y="37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6" name="フリーフォーム 1425">
            <a:extLst>
              <a:ext uri="{FF2B5EF4-FFF2-40B4-BE49-F238E27FC236}">
                <a16:creationId xmlns:a16="http://schemas.microsoft.com/office/drawing/2014/main" id="{A7290E33-98A4-801D-484C-869547B6721F}"/>
              </a:ext>
            </a:extLst>
          </p:cNvPr>
          <p:cNvSpPr/>
          <p:nvPr/>
        </p:nvSpPr>
        <p:spPr>
          <a:xfrm>
            <a:off x="4527328" y="8560763"/>
            <a:ext cx="112181" cy="160987"/>
          </a:xfrm>
          <a:custGeom>
            <a:avLst/>
            <a:gdLst>
              <a:gd name="connsiteX0" fmla="*/ 47847 w 112181"/>
              <a:gd name="connsiteY0" fmla="*/ 2212 h 160987"/>
              <a:gd name="connsiteX1" fmla="*/ 76422 w 112181"/>
              <a:gd name="connsiteY1" fmla="*/ 62537 h 160987"/>
              <a:gd name="connsiteX2" fmla="*/ 222 w 112181"/>
              <a:gd name="connsiteY2" fmla="*/ 160962 h 160987"/>
              <a:gd name="connsiteX3" fmla="*/ 104997 w 112181"/>
              <a:gd name="connsiteY3" fmla="*/ 53012 h 160987"/>
              <a:gd name="connsiteX4" fmla="*/ 98647 w 112181"/>
              <a:gd name="connsiteY4" fmla="*/ 18087 h 160987"/>
              <a:gd name="connsiteX5" fmla="*/ 47847 w 112181"/>
              <a:gd name="connsiteY5" fmla="*/ 2212 h 160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181" h="160987">
                <a:moveTo>
                  <a:pt x="47847" y="2212"/>
                </a:moveTo>
                <a:cubicBezTo>
                  <a:pt x="44143" y="9620"/>
                  <a:pt x="84360" y="36079"/>
                  <a:pt x="76422" y="62537"/>
                </a:cubicBezTo>
                <a:cubicBezTo>
                  <a:pt x="68484" y="88995"/>
                  <a:pt x="-4540" y="162549"/>
                  <a:pt x="222" y="160962"/>
                </a:cubicBezTo>
                <a:cubicBezTo>
                  <a:pt x="4984" y="159375"/>
                  <a:pt x="88593" y="76824"/>
                  <a:pt x="104997" y="53012"/>
                </a:cubicBezTo>
                <a:cubicBezTo>
                  <a:pt x="121401" y="29200"/>
                  <a:pt x="105526" y="28670"/>
                  <a:pt x="98647" y="18087"/>
                </a:cubicBezTo>
                <a:cubicBezTo>
                  <a:pt x="91768" y="7504"/>
                  <a:pt x="51551" y="-5196"/>
                  <a:pt x="47847" y="2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7" name="フリーフォーム 1426">
            <a:extLst>
              <a:ext uri="{FF2B5EF4-FFF2-40B4-BE49-F238E27FC236}">
                <a16:creationId xmlns:a16="http://schemas.microsoft.com/office/drawing/2014/main" id="{34226124-516C-E8F8-76DA-A029B97DD031}"/>
              </a:ext>
            </a:extLst>
          </p:cNvPr>
          <p:cNvSpPr/>
          <p:nvPr/>
        </p:nvSpPr>
        <p:spPr>
          <a:xfrm>
            <a:off x="4764806" y="8360433"/>
            <a:ext cx="503065" cy="536233"/>
          </a:xfrm>
          <a:custGeom>
            <a:avLst/>
            <a:gdLst>
              <a:gd name="connsiteX0" fmla="*/ 499344 w 503065"/>
              <a:gd name="connsiteY0" fmla="*/ 5692 h 536233"/>
              <a:gd name="connsiteX1" fmla="*/ 226294 w 503065"/>
              <a:gd name="connsiteY1" fmla="*/ 243817 h 536233"/>
              <a:gd name="connsiteX2" fmla="*/ 134219 w 503065"/>
              <a:gd name="connsiteY2" fmla="*/ 396217 h 536233"/>
              <a:gd name="connsiteX3" fmla="*/ 143744 w 503065"/>
              <a:gd name="connsiteY3" fmla="*/ 345417 h 536233"/>
              <a:gd name="connsiteX4" fmla="*/ 869 w 503065"/>
              <a:gd name="connsiteY4" fmla="*/ 535917 h 536233"/>
              <a:gd name="connsiteX5" fmla="*/ 92944 w 503065"/>
              <a:gd name="connsiteY5" fmla="*/ 383517 h 536233"/>
              <a:gd name="connsiteX6" fmla="*/ 273919 w 503065"/>
              <a:gd name="connsiteY6" fmla="*/ 126342 h 536233"/>
              <a:gd name="connsiteX7" fmla="*/ 216769 w 503065"/>
              <a:gd name="connsiteY7" fmla="*/ 218417 h 536233"/>
              <a:gd name="connsiteX8" fmla="*/ 375519 w 503065"/>
              <a:gd name="connsiteY8" fmla="*/ 85067 h 536233"/>
              <a:gd name="connsiteX9" fmla="*/ 499344 w 503065"/>
              <a:gd name="connsiteY9" fmla="*/ 5692 h 536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3065" h="536233">
                <a:moveTo>
                  <a:pt x="499344" y="5692"/>
                </a:moveTo>
                <a:cubicBezTo>
                  <a:pt x="474473" y="32150"/>
                  <a:pt x="287148" y="178730"/>
                  <a:pt x="226294" y="243817"/>
                </a:cubicBezTo>
                <a:cubicBezTo>
                  <a:pt x="165440" y="308904"/>
                  <a:pt x="147977" y="379284"/>
                  <a:pt x="134219" y="396217"/>
                </a:cubicBezTo>
                <a:cubicBezTo>
                  <a:pt x="120461" y="413150"/>
                  <a:pt x="165969" y="322134"/>
                  <a:pt x="143744" y="345417"/>
                </a:cubicBezTo>
                <a:cubicBezTo>
                  <a:pt x="121519" y="368700"/>
                  <a:pt x="9336" y="529567"/>
                  <a:pt x="869" y="535917"/>
                </a:cubicBezTo>
                <a:cubicBezTo>
                  <a:pt x="-7598" y="542267"/>
                  <a:pt x="47436" y="451780"/>
                  <a:pt x="92944" y="383517"/>
                </a:cubicBezTo>
                <a:cubicBezTo>
                  <a:pt x="138452" y="315255"/>
                  <a:pt x="253282" y="153859"/>
                  <a:pt x="273919" y="126342"/>
                </a:cubicBezTo>
                <a:cubicBezTo>
                  <a:pt x="294556" y="98825"/>
                  <a:pt x="199836" y="225296"/>
                  <a:pt x="216769" y="218417"/>
                </a:cubicBezTo>
                <a:cubicBezTo>
                  <a:pt x="233702" y="211538"/>
                  <a:pt x="333186" y="118404"/>
                  <a:pt x="375519" y="85067"/>
                </a:cubicBezTo>
                <a:cubicBezTo>
                  <a:pt x="417852" y="51730"/>
                  <a:pt x="524215" y="-20766"/>
                  <a:pt x="499344" y="56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8" name="フリーフォーム 1427">
            <a:extLst>
              <a:ext uri="{FF2B5EF4-FFF2-40B4-BE49-F238E27FC236}">
                <a16:creationId xmlns:a16="http://schemas.microsoft.com/office/drawing/2014/main" id="{B3983FD7-2647-CC54-F18F-A81EC7EA6535}"/>
              </a:ext>
            </a:extLst>
          </p:cNvPr>
          <p:cNvSpPr/>
          <p:nvPr/>
        </p:nvSpPr>
        <p:spPr>
          <a:xfrm>
            <a:off x="5215474" y="8540696"/>
            <a:ext cx="321820" cy="497507"/>
          </a:xfrm>
          <a:custGeom>
            <a:avLst/>
            <a:gdLst>
              <a:gd name="connsiteX0" fmla="*/ 321726 w 321820"/>
              <a:gd name="connsiteY0" fmla="*/ 54 h 497507"/>
              <a:gd name="connsiteX1" fmla="*/ 121701 w 321820"/>
              <a:gd name="connsiteY1" fmla="*/ 304854 h 497507"/>
              <a:gd name="connsiteX2" fmla="*/ 156626 w 321820"/>
              <a:gd name="connsiteY2" fmla="*/ 222304 h 497507"/>
              <a:gd name="connsiteX3" fmla="*/ 4226 w 321820"/>
              <a:gd name="connsiteY3" fmla="*/ 492179 h 497507"/>
              <a:gd name="connsiteX4" fmla="*/ 51851 w 321820"/>
              <a:gd name="connsiteY4" fmla="*/ 387404 h 497507"/>
              <a:gd name="connsiteX5" fmla="*/ 150276 w 321820"/>
              <a:gd name="connsiteY5" fmla="*/ 212779 h 497507"/>
              <a:gd name="connsiteX6" fmla="*/ 93126 w 321820"/>
              <a:gd name="connsiteY6" fmla="*/ 279454 h 497507"/>
              <a:gd name="connsiteX7" fmla="*/ 321726 w 321820"/>
              <a:gd name="connsiteY7" fmla="*/ 54 h 497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1820" h="497507">
                <a:moveTo>
                  <a:pt x="321726" y="54"/>
                </a:moveTo>
                <a:cubicBezTo>
                  <a:pt x="326488" y="4287"/>
                  <a:pt x="149218" y="267812"/>
                  <a:pt x="121701" y="304854"/>
                </a:cubicBezTo>
                <a:cubicBezTo>
                  <a:pt x="94184" y="341896"/>
                  <a:pt x="176205" y="191083"/>
                  <a:pt x="156626" y="222304"/>
                </a:cubicBezTo>
                <a:cubicBezTo>
                  <a:pt x="137047" y="253525"/>
                  <a:pt x="21688" y="464662"/>
                  <a:pt x="4226" y="492179"/>
                </a:cubicBezTo>
                <a:cubicBezTo>
                  <a:pt x="-13237" y="519696"/>
                  <a:pt x="27509" y="433971"/>
                  <a:pt x="51851" y="387404"/>
                </a:cubicBezTo>
                <a:cubicBezTo>
                  <a:pt x="76193" y="340837"/>
                  <a:pt x="143397" y="230771"/>
                  <a:pt x="150276" y="212779"/>
                </a:cubicBezTo>
                <a:cubicBezTo>
                  <a:pt x="157155" y="194787"/>
                  <a:pt x="67726" y="318083"/>
                  <a:pt x="93126" y="279454"/>
                </a:cubicBezTo>
                <a:cubicBezTo>
                  <a:pt x="118526" y="240825"/>
                  <a:pt x="316964" y="-4179"/>
                  <a:pt x="321726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9" name="フリーフォーム 1428">
            <a:extLst>
              <a:ext uri="{FF2B5EF4-FFF2-40B4-BE49-F238E27FC236}">
                <a16:creationId xmlns:a16="http://schemas.microsoft.com/office/drawing/2014/main" id="{29DE573C-8B96-6A1B-BB3D-E17559F8A159}"/>
              </a:ext>
            </a:extLst>
          </p:cNvPr>
          <p:cNvSpPr/>
          <p:nvPr/>
        </p:nvSpPr>
        <p:spPr>
          <a:xfrm>
            <a:off x="4848642" y="8385119"/>
            <a:ext cx="422070" cy="481840"/>
          </a:xfrm>
          <a:custGeom>
            <a:avLst/>
            <a:gdLst>
              <a:gd name="connsiteX0" fmla="*/ 2758 w 422070"/>
              <a:gd name="connsiteY0" fmla="*/ 479481 h 481840"/>
              <a:gd name="connsiteX1" fmla="*/ 332958 w 422070"/>
              <a:gd name="connsiteY1" fmla="*/ 104831 h 481840"/>
              <a:gd name="connsiteX2" fmla="*/ 234533 w 422070"/>
              <a:gd name="connsiteY2" fmla="*/ 146106 h 481840"/>
              <a:gd name="connsiteX3" fmla="*/ 421858 w 422070"/>
              <a:gd name="connsiteY3" fmla="*/ 56 h 481840"/>
              <a:gd name="connsiteX4" fmla="*/ 269458 w 422070"/>
              <a:gd name="connsiteY4" fmla="*/ 165156 h 481840"/>
              <a:gd name="connsiteX5" fmla="*/ 164683 w 422070"/>
              <a:gd name="connsiteY5" fmla="*/ 250881 h 481840"/>
              <a:gd name="connsiteX6" fmla="*/ 275808 w 422070"/>
              <a:gd name="connsiteY6" fmla="*/ 171506 h 481840"/>
              <a:gd name="connsiteX7" fmla="*/ 107533 w 422070"/>
              <a:gd name="connsiteY7" fmla="*/ 212781 h 481840"/>
              <a:gd name="connsiteX8" fmla="*/ 263108 w 422070"/>
              <a:gd name="connsiteY8" fmla="*/ 168331 h 481840"/>
              <a:gd name="connsiteX9" fmla="*/ 180558 w 422070"/>
              <a:gd name="connsiteY9" fmla="*/ 260406 h 481840"/>
              <a:gd name="connsiteX10" fmla="*/ 2758 w 422070"/>
              <a:gd name="connsiteY10" fmla="*/ 479481 h 48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2070" h="481840">
                <a:moveTo>
                  <a:pt x="2758" y="479481"/>
                </a:moveTo>
                <a:cubicBezTo>
                  <a:pt x="28158" y="453552"/>
                  <a:pt x="294329" y="160393"/>
                  <a:pt x="332958" y="104831"/>
                </a:cubicBezTo>
                <a:cubicBezTo>
                  <a:pt x="371587" y="49269"/>
                  <a:pt x="219716" y="163568"/>
                  <a:pt x="234533" y="146106"/>
                </a:cubicBezTo>
                <a:cubicBezTo>
                  <a:pt x="249350" y="128644"/>
                  <a:pt x="416037" y="-3119"/>
                  <a:pt x="421858" y="56"/>
                </a:cubicBezTo>
                <a:cubicBezTo>
                  <a:pt x="427679" y="3231"/>
                  <a:pt x="312321" y="123352"/>
                  <a:pt x="269458" y="165156"/>
                </a:cubicBezTo>
                <a:cubicBezTo>
                  <a:pt x="226595" y="206960"/>
                  <a:pt x="163625" y="249823"/>
                  <a:pt x="164683" y="250881"/>
                </a:cubicBezTo>
                <a:cubicBezTo>
                  <a:pt x="165741" y="251939"/>
                  <a:pt x="285333" y="177856"/>
                  <a:pt x="275808" y="171506"/>
                </a:cubicBezTo>
                <a:cubicBezTo>
                  <a:pt x="266283" y="165156"/>
                  <a:pt x="109650" y="213310"/>
                  <a:pt x="107533" y="212781"/>
                </a:cubicBezTo>
                <a:cubicBezTo>
                  <a:pt x="105416" y="212252"/>
                  <a:pt x="250937" y="160394"/>
                  <a:pt x="263108" y="168331"/>
                </a:cubicBezTo>
                <a:cubicBezTo>
                  <a:pt x="275279" y="176268"/>
                  <a:pt x="226595" y="210664"/>
                  <a:pt x="180558" y="260406"/>
                </a:cubicBezTo>
                <a:cubicBezTo>
                  <a:pt x="134521" y="310148"/>
                  <a:pt x="-22642" y="505410"/>
                  <a:pt x="2758" y="479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0" name="フリーフォーム 1429">
            <a:extLst>
              <a:ext uri="{FF2B5EF4-FFF2-40B4-BE49-F238E27FC236}">
                <a16:creationId xmlns:a16="http://schemas.microsoft.com/office/drawing/2014/main" id="{BB799E97-500B-A0F9-5979-D73840B46260}"/>
              </a:ext>
            </a:extLst>
          </p:cNvPr>
          <p:cNvSpPr/>
          <p:nvPr/>
        </p:nvSpPr>
        <p:spPr>
          <a:xfrm>
            <a:off x="5257201" y="8412305"/>
            <a:ext cx="254446" cy="184323"/>
          </a:xfrm>
          <a:custGeom>
            <a:avLst/>
            <a:gdLst>
              <a:gd name="connsiteX0" fmla="*/ 599 w 254446"/>
              <a:gd name="connsiteY0" fmla="*/ 1445 h 184323"/>
              <a:gd name="connsiteX1" fmla="*/ 118074 w 254446"/>
              <a:gd name="connsiteY1" fmla="*/ 14145 h 184323"/>
              <a:gd name="connsiteX2" fmla="*/ 191099 w 254446"/>
              <a:gd name="connsiteY2" fmla="*/ 49070 h 184323"/>
              <a:gd name="connsiteX3" fmla="*/ 165699 w 254446"/>
              <a:gd name="connsiteY3" fmla="*/ 4620 h 184323"/>
              <a:gd name="connsiteX4" fmla="*/ 251424 w 254446"/>
              <a:gd name="connsiteY4" fmla="*/ 182420 h 184323"/>
              <a:gd name="connsiteX5" fmla="*/ 229199 w 254446"/>
              <a:gd name="connsiteY5" fmla="*/ 93520 h 184323"/>
              <a:gd name="connsiteX6" fmla="*/ 172049 w 254446"/>
              <a:gd name="connsiteY6" fmla="*/ 14145 h 184323"/>
              <a:gd name="connsiteX7" fmla="*/ 599 w 254446"/>
              <a:gd name="connsiteY7" fmla="*/ 1445 h 184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4446" h="184323">
                <a:moveTo>
                  <a:pt x="599" y="1445"/>
                </a:moveTo>
                <a:cubicBezTo>
                  <a:pt x="-8397" y="1445"/>
                  <a:pt x="86324" y="6208"/>
                  <a:pt x="118074" y="14145"/>
                </a:cubicBezTo>
                <a:cubicBezTo>
                  <a:pt x="149824" y="22082"/>
                  <a:pt x="183161" y="50658"/>
                  <a:pt x="191099" y="49070"/>
                </a:cubicBezTo>
                <a:cubicBezTo>
                  <a:pt x="199037" y="47482"/>
                  <a:pt x="155645" y="-17605"/>
                  <a:pt x="165699" y="4620"/>
                </a:cubicBezTo>
                <a:cubicBezTo>
                  <a:pt x="175753" y="26845"/>
                  <a:pt x="240841" y="167603"/>
                  <a:pt x="251424" y="182420"/>
                </a:cubicBezTo>
                <a:cubicBezTo>
                  <a:pt x="262007" y="197237"/>
                  <a:pt x="242428" y="121566"/>
                  <a:pt x="229199" y="93520"/>
                </a:cubicBezTo>
                <a:cubicBezTo>
                  <a:pt x="215970" y="65474"/>
                  <a:pt x="205386" y="27374"/>
                  <a:pt x="172049" y="14145"/>
                </a:cubicBezTo>
                <a:cubicBezTo>
                  <a:pt x="138712" y="916"/>
                  <a:pt x="9595" y="1445"/>
                  <a:pt x="599" y="1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1" name="フリーフォーム 1430">
            <a:extLst>
              <a:ext uri="{FF2B5EF4-FFF2-40B4-BE49-F238E27FC236}">
                <a16:creationId xmlns:a16="http://schemas.microsoft.com/office/drawing/2014/main" id="{AE7ABBC0-2936-9F7B-AD96-C3BC6962E48B}"/>
              </a:ext>
            </a:extLst>
          </p:cNvPr>
          <p:cNvSpPr/>
          <p:nvPr/>
        </p:nvSpPr>
        <p:spPr>
          <a:xfrm>
            <a:off x="5164732" y="8464393"/>
            <a:ext cx="330001" cy="546351"/>
          </a:xfrm>
          <a:custGeom>
            <a:avLst/>
            <a:gdLst>
              <a:gd name="connsiteX0" fmla="*/ 105768 w 330001"/>
              <a:gd name="connsiteY0" fmla="*/ 157 h 546351"/>
              <a:gd name="connsiteX1" fmla="*/ 226418 w 330001"/>
              <a:gd name="connsiteY1" fmla="*/ 41432 h 546351"/>
              <a:gd name="connsiteX2" fmla="*/ 226418 w 330001"/>
              <a:gd name="connsiteY2" fmla="*/ 143032 h 546351"/>
              <a:gd name="connsiteX3" fmla="*/ 264518 w 330001"/>
              <a:gd name="connsiteY3" fmla="*/ 89057 h 546351"/>
              <a:gd name="connsiteX4" fmla="*/ 102593 w 330001"/>
              <a:gd name="connsiteY4" fmla="*/ 295432 h 546351"/>
              <a:gd name="connsiteX5" fmla="*/ 191493 w 330001"/>
              <a:gd name="connsiteY5" fmla="*/ 216057 h 546351"/>
              <a:gd name="connsiteX6" fmla="*/ 993 w 330001"/>
              <a:gd name="connsiteY6" fmla="*/ 416082 h 546351"/>
              <a:gd name="connsiteX7" fmla="*/ 112118 w 330001"/>
              <a:gd name="connsiteY7" fmla="*/ 336707 h 546351"/>
              <a:gd name="connsiteX8" fmla="*/ 7343 w 330001"/>
              <a:gd name="connsiteY8" fmla="*/ 546257 h 546351"/>
              <a:gd name="connsiteX9" fmla="*/ 89893 w 330001"/>
              <a:gd name="connsiteY9" fmla="*/ 362107 h 546351"/>
              <a:gd name="connsiteX10" fmla="*/ 159743 w 330001"/>
              <a:gd name="connsiteY10" fmla="*/ 250982 h 546351"/>
              <a:gd name="connsiteX11" fmla="*/ 328018 w 330001"/>
              <a:gd name="connsiteY11" fmla="*/ 114457 h 546351"/>
              <a:gd name="connsiteX12" fmla="*/ 251818 w 330001"/>
              <a:gd name="connsiteY12" fmla="*/ 152557 h 546351"/>
              <a:gd name="connsiteX13" fmla="*/ 248643 w 330001"/>
              <a:gd name="connsiteY13" fmla="*/ 54132 h 546351"/>
              <a:gd name="connsiteX14" fmla="*/ 105768 w 330001"/>
              <a:gd name="connsiteY14" fmla="*/ 157 h 546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0001" h="546351">
                <a:moveTo>
                  <a:pt x="105768" y="157"/>
                </a:moveTo>
                <a:cubicBezTo>
                  <a:pt x="102064" y="-1960"/>
                  <a:pt x="206310" y="17620"/>
                  <a:pt x="226418" y="41432"/>
                </a:cubicBezTo>
                <a:cubicBezTo>
                  <a:pt x="246526" y="65244"/>
                  <a:pt x="220068" y="135095"/>
                  <a:pt x="226418" y="143032"/>
                </a:cubicBezTo>
                <a:cubicBezTo>
                  <a:pt x="232768" y="150969"/>
                  <a:pt x="285156" y="63657"/>
                  <a:pt x="264518" y="89057"/>
                </a:cubicBezTo>
                <a:cubicBezTo>
                  <a:pt x="243880" y="114457"/>
                  <a:pt x="114764" y="274265"/>
                  <a:pt x="102593" y="295432"/>
                </a:cubicBezTo>
                <a:cubicBezTo>
                  <a:pt x="90422" y="316599"/>
                  <a:pt x="208426" y="195949"/>
                  <a:pt x="191493" y="216057"/>
                </a:cubicBezTo>
                <a:cubicBezTo>
                  <a:pt x="174560" y="236165"/>
                  <a:pt x="14222" y="395974"/>
                  <a:pt x="993" y="416082"/>
                </a:cubicBezTo>
                <a:cubicBezTo>
                  <a:pt x="-12236" y="436190"/>
                  <a:pt x="111060" y="315011"/>
                  <a:pt x="112118" y="336707"/>
                </a:cubicBezTo>
                <a:cubicBezTo>
                  <a:pt x="113176" y="358403"/>
                  <a:pt x="11047" y="542024"/>
                  <a:pt x="7343" y="546257"/>
                </a:cubicBezTo>
                <a:cubicBezTo>
                  <a:pt x="3639" y="550490"/>
                  <a:pt x="64493" y="411319"/>
                  <a:pt x="89893" y="362107"/>
                </a:cubicBezTo>
                <a:cubicBezTo>
                  <a:pt x="115293" y="312895"/>
                  <a:pt x="120056" y="292257"/>
                  <a:pt x="159743" y="250982"/>
                </a:cubicBezTo>
                <a:cubicBezTo>
                  <a:pt x="199430" y="209707"/>
                  <a:pt x="312672" y="130861"/>
                  <a:pt x="328018" y="114457"/>
                </a:cubicBezTo>
                <a:cubicBezTo>
                  <a:pt x="343364" y="98053"/>
                  <a:pt x="265047" y="162611"/>
                  <a:pt x="251818" y="152557"/>
                </a:cubicBezTo>
                <a:cubicBezTo>
                  <a:pt x="238589" y="142503"/>
                  <a:pt x="269280" y="76886"/>
                  <a:pt x="248643" y="54132"/>
                </a:cubicBezTo>
                <a:cubicBezTo>
                  <a:pt x="228006" y="31378"/>
                  <a:pt x="109472" y="2274"/>
                  <a:pt x="105768" y="1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2" name="フリーフォーム 1431">
            <a:extLst>
              <a:ext uri="{FF2B5EF4-FFF2-40B4-BE49-F238E27FC236}">
                <a16:creationId xmlns:a16="http://schemas.microsoft.com/office/drawing/2014/main" id="{5B25A877-06ED-5A70-6EA9-C65846948DB1}"/>
              </a:ext>
            </a:extLst>
          </p:cNvPr>
          <p:cNvSpPr/>
          <p:nvPr/>
        </p:nvSpPr>
        <p:spPr>
          <a:xfrm>
            <a:off x="5247832" y="8513409"/>
            <a:ext cx="150271" cy="65577"/>
          </a:xfrm>
          <a:custGeom>
            <a:avLst/>
            <a:gdLst>
              <a:gd name="connsiteX0" fmla="*/ 443 w 150271"/>
              <a:gd name="connsiteY0" fmla="*/ 5116 h 65577"/>
              <a:gd name="connsiteX1" fmla="*/ 92518 w 150271"/>
              <a:gd name="connsiteY1" fmla="*/ 5116 h 65577"/>
              <a:gd name="connsiteX2" fmla="*/ 143318 w 150271"/>
              <a:gd name="connsiteY2" fmla="*/ 65441 h 65577"/>
              <a:gd name="connsiteX3" fmla="*/ 133793 w 150271"/>
              <a:gd name="connsiteY3" fmla="*/ 20991 h 65577"/>
              <a:gd name="connsiteX4" fmla="*/ 443 w 150271"/>
              <a:gd name="connsiteY4" fmla="*/ 5116 h 65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271" h="65577">
                <a:moveTo>
                  <a:pt x="443" y="5116"/>
                </a:moveTo>
                <a:cubicBezTo>
                  <a:pt x="-6436" y="2470"/>
                  <a:pt x="68706" y="-4938"/>
                  <a:pt x="92518" y="5116"/>
                </a:cubicBezTo>
                <a:cubicBezTo>
                  <a:pt x="116330" y="15170"/>
                  <a:pt x="136439" y="62795"/>
                  <a:pt x="143318" y="65441"/>
                </a:cubicBezTo>
                <a:cubicBezTo>
                  <a:pt x="150197" y="68087"/>
                  <a:pt x="158135" y="31574"/>
                  <a:pt x="133793" y="20991"/>
                </a:cubicBezTo>
                <a:cubicBezTo>
                  <a:pt x="109451" y="10408"/>
                  <a:pt x="7322" y="7762"/>
                  <a:pt x="443" y="5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3" name="フリーフォーム 1432">
            <a:extLst>
              <a:ext uri="{FF2B5EF4-FFF2-40B4-BE49-F238E27FC236}">
                <a16:creationId xmlns:a16="http://schemas.microsoft.com/office/drawing/2014/main" id="{2D825873-082B-8AC0-58DB-4CCDD4053F89}"/>
              </a:ext>
            </a:extLst>
          </p:cNvPr>
          <p:cNvSpPr/>
          <p:nvPr/>
        </p:nvSpPr>
        <p:spPr>
          <a:xfrm>
            <a:off x="5076775" y="8185150"/>
            <a:ext cx="542975" cy="333377"/>
          </a:xfrm>
          <a:custGeom>
            <a:avLst/>
            <a:gdLst>
              <a:gd name="connsiteX0" fmla="*/ 542975 w 542975"/>
              <a:gd name="connsiteY0" fmla="*/ 0 h 333377"/>
              <a:gd name="connsiteX1" fmla="*/ 165150 w 542975"/>
              <a:gd name="connsiteY1" fmla="*/ 196850 h 333377"/>
              <a:gd name="connsiteX2" fmla="*/ 273100 w 542975"/>
              <a:gd name="connsiteY2" fmla="*/ 149225 h 333377"/>
              <a:gd name="connsiteX3" fmla="*/ 108000 w 542975"/>
              <a:gd name="connsiteY3" fmla="*/ 222250 h 333377"/>
              <a:gd name="connsiteX4" fmla="*/ 50 w 542975"/>
              <a:gd name="connsiteY4" fmla="*/ 333375 h 333377"/>
              <a:gd name="connsiteX5" fmla="*/ 120700 w 542975"/>
              <a:gd name="connsiteY5" fmla="*/ 219075 h 333377"/>
              <a:gd name="connsiteX6" fmla="*/ 298500 w 542975"/>
              <a:gd name="connsiteY6" fmla="*/ 66675 h 333377"/>
              <a:gd name="connsiteX7" fmla="*/ 225475 w 542975"/>
              <a:gd name="connsiteY7" fmla="*/ 146050 h 333377"/>
              <a:gd name="connsiteX8" fmla="*/ 406450 w 542975"/>
              <a:gd name="connsiteY8" fmla="*/ 44450 h 333377"/>
              <a:gd name="connsiteX9" fmla="*/ 403275 w 542975"/>
              <a:gd name="connsiteY9" fmla="*/ 44450 h 333377"/>
              <a:gd name="connsiteX10" fmla="*/ 542975 w 542975"/>
              <a:gd name="connsiteY10" fmla="*/ 0 h 333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2975" h="333377">
                <a:moveTo>
                  <a:pt x="542975" y="0"/>
                </a:moveTo>
                <a:lnTo>
                  <a:pt x="165150" y="196850"/>
                </a:lnTo>
                <a:cubicBezTo>
                  <a:pt x="120171" y="221721"/>
                  <a:pt x="273100" y="149225"/>
                  <a:pt x="273100" y="149225"/>
                </a:cubicBezTo>
                <a:cubicBezTo>
                  <a:pt x="263575" y="153458"/>
                  <a:pt x="153508" y="191558"/>
                  <a:pt x="108000" y="222250"/>
                </a:cubicBezTo>
                <a:cubicBezTo>
                  <a:pt x="62492" y="252942"/>
                  <a:pt x="-2067" y="333904"/>
                  <a:pt x="50" y="333375"/>
                </a:cubicBezTo>
                <a:cubicBezTo>
                  <a:pt x="2167" y="332846"/>
                  <a:pt x="70958" y="263525"/>
                  <a:pt x="120700" y="219075"/>
                </a:cubicBezTo>
                <a:cubicBezTo>
                  <a:pt x="170442" y="174625"/>
                  <a:pt x="281038" y="78846"/>
                  <a:pt x="298500" y="66675"/>
                </a:cubicBezTo>
                <a:cubicBezTo>
                  <a:pt x="315962" y="54504"/>
                  <a:pt x="207483" y="149754"/>
                  <a:pt x="225475" y="146050"/>
                </a:cubicBezTo>
                <a:cubicBezTo>
                  <a:pt x="243467" y="142346"/>
                  <a:pt x="376817" y="61383"/>
                  <a:pt x="406450" y="44450"/>
                </a:cubicBezTo>
                <a:cubicBezTo>
                  <a:pt x="436083" y="27517"/>
                  <a:pt x="403275" y="44450"/>
                  <a:pt x="403275" y="44450"/>
                </a:cubicBezTo>
                <a:lnTo>
                  <a:pt x="54297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4" name="フリーフォーム 1433">
            <a:extLst>
              <a:ext uri="{FF2B5EF4-FFF2-40B4-BE49-F238E27FC236}">
                <a16:creationId xmlns:a16="http://schemas.microsoft.com/office/drawing/2014/main" id="{CDFAD064-9678-D0E0-25FC-404527B3A1BC}"/>
              </a:ext>
            </a:extLst>
          </p:cNvPr>
          <p:cNvSpPr/>
          <p:nvPr/>
        </p:nvSpPr>
        <p:spPr>
          <a:xfrm>
            <a:off x="5483899" y="8286545"/>
            <a:ext cx="343321" cy="312720"/>
          </a:xfrm>
          <a:custGeom>
            <a:avLst/>
            <a:gdLst>
              <a:gd name="connsiteX0" fmla="*/ 335876 w 343321"/>
              <a:gd name="connsiteY0" fmla="*/ 6555 h 312720"/>
              <a:gd name="connsiteX1" fmla="*/ 66001 w 343321"/>
              <a:gd name="connsiteY1" fmla="*/ 174830 h 312720"/>
              <a:gd name="connsiteX2" fmla="*/ 123151 w 343321"/>
              <a:gd name="connsiteY2" fmla="*/ 130380 h 312720"/>
              <a:gd name="connsiteX3" fmla="*/ 15201 w 343321"/>
              <a:gd name="connsiteY3" fmla="*/ 238330 h 312720"/>
              <a:gd name="connsiteX4" fmla="*/ 8851 w 343321"/>
              <a:gd name="connsiteY4" fmla="*/ 311355 h 312720"/>
              <a:gd name="connsiteX5" fmla="*/ 91401 w 343321"/>
              <a:gd name="connsiteY5" fmla="*/ 174830 h 312720"/>
              <a:gd name="connsiteX6" fmla="*/ 161251 w 343321"/>
              <a:gd name="connsiteY6" fmla="*/ 89105 h 312720"/>
              <a:gd name="connsiteX7" fmla="*/ 259676 w 343321"/>
              <a:gd name="connsiteY7" fmla="*/ 38305 h 312720"/>
              <a:gd name="connsiteX8" fmla="*/ 335876 w 343321"/>
              <a:gd name="connsiteY8" fmla="*/ 6555 h 31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3321" h="312720">
                <a:moveTo>
                  <a:pt x="335876" y="6555"/>
                </a:moveTo>
                <a:cubicBezTo>
                  <a:pt x="303597" y="29309"/>
                  <a:pt x="101455" y="154192"/>
                  <a:pt x="66001" y="174830"/>
                </a:cubicBezTo>
                <a:cubicBezTo>
                  <a:pt x="30547" y="195468"/>
                  <a:pt x="131618" y="119797"/>
                  <a:pt x="123151" y="130380"/>
                </a:cubicBezTo>
                <a:cubicBezTo>
                  <a:pt x="114684" y="140963"/>
                  <a:pt x="34251" y="208168"/>
                  <a:pt x="15201" y="238330"/>
                </a:cubicBezTo>
                <a:cubicBezTo>
                  <a:pt x="-3849" y="268493"/>
                  <a:pt x="-3849" y="321938"/>
                  <a:pt x="8851" y="311355"/>
                </a:cubicBezTo>
                <a:cubicBezTo>
                  <a:pt x="21551" y="300772"/>
                  <a:pt x="66001" y="211872"/>
                  <a:pt x="91401" y="174830"/>
                </a:cubicBezTo>
                <a:cubicBezTo>
                  <a:pt x="116801" y="137788"/>
                  <a:pt x="133205" y="111859"/>
                  <a:pt x="161251" y="89105"/>
                </a:cubicBezTo>
                <a:cubicBezTo>
                  <a:pt x="189297" y="66351"/>
                  <a:pt x="232689" y="49947"/>
                  <a:pt x="259676" y="38305"/>
                </a:cubicBezTo>
                <a:cubicBezTo>
                  <a:pt x="286663" y="26663"/>
                  <a:pt x="368155" y="-16199"/>
                  <a:pt x="335876" y="65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5" name="フリーフォーム 1434">
            <a:extLst>
              <a:ext uri="{FF2B5EF4-FFF2-40B4-BE49-F238E27FC236}">
                <a16:creationId xmlns:a16="http://schemas.microsoft.com/office/drawing/2014/main" id="{6E1AF13C-A30A-4BDA-E91D-2866EA912758}"/>
              </a:ext>
            </a:extLst>
          </p:cNvPr>
          <p:cNvSpPr/>
          <p:nvPr/>
        </p:nvSpPr>
        <p:spPr>
          <a:xfrm>
            <a:off x="5473360" y="8281452"/>
            <a:ext cx="432951" cy="310098"/>
          </a:xfrm>
          <a:custGeom>
            <a:avLst/>
            <a:gdLst>
              <a:gd name="connsiteX0" fmla="*/ 419440 w 432951"/>
              <a:gd name="connsiteY0" fmla="*/ 17998 h 310098"/>
              <a:gd name="connsiteX1" fmla="*/ 149565 w 432951"/>
              <a:gd name="connsiteY1" fmla="*/ 186273 h 310098"/>
              <a:gd name="connsiteX2" fmla="*/ 194015 w 432951"/>
              <a:gd name="connsiteY2" fmla="*/ 151348 h 310098"/>
              <a:gd name="connsiteX3" fmla="*/ 111465 w 432951"/>
              <a:gd name="connsiteY3" fmla="*/ 164048 h 310098"/>
              <a:gd name="connsiteX4" fmla="*/ 111465 w 432951"/>
              <a:gd name="connsiteY4" fmla="*/ 192623 h 310098"/>
              <a:gd name="connsiteX5" fmla="*/ 340 w 432951"/>
              <a:gd name="connsiteY5" fmla="*/ 310098 h 310098"/>
              <a:gd name="connsiteX6" fmla="*/ 152740 w 432951"/>
              <a:gd name="connsiteY6" fmla="*/ 192623 h 310098"/>
              <a:gd name="connsiteX7" fmla="*/ 321015 w 432951"/>
              <a:gd name="connsiteY7" fmla="*/ 78323 h 310098"/>
              <a:gd name="connsiteX8" fmla="*/ 203540 w 432951"/>
              <a:gd name="connsiteY8" fmla="*/ 110073 h 310098"/>
              <a:gd name="connsiteX9" fmla="*/ 368640 w 432951"/>
              <a:gd name="connsiteY9" fmla="*/ 17998 h 310098"/>
              <a:gd name="connsiteX10" fmla="*/ 419440 w 432951"/>
              <a:gd name="connsiteY10" fmla="*/ 17998 h 310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2951" h="310098">
                <a:moveTo>
                  <a:pt x="419440" y="17998"/>
                </a:moveTo>
                <a:cubicBezTo>
                  <a:pt x="382928" y="46044"/>
                  <a:pt x="187136" y="164048"/>
                  <a:pt x="149565" y="186273"/>
                </a:cubicBezTo>
                <a:cubicBezTo>
                  <a:pt x="111994" y="208498"/>
                  <a:pt x="200365" y="155052"/>
                  <a:pt x="194015" y="151348"/>
                </a:cubicBezTo>
                <a:cubicBezTo>
                  <a:pt x="187665" y="147644"/>
                  <a:pt x="125223" y="157169"/>
                  <a:pt x="111465" y="164048"/>
                </a:cubicBezTo>
                <a:cubicBezTo>
                  <a:pt x="97707" y="170927"/>
                  <a:pt x="129986" y="168281"/>
                  <a:pt x="111465" y="192623"/>
                </a:cubicBezTo>
                <a:cubicBezTo>
                  <a:pt x="92944" y="216965"/>
                  <a:pt x="-6539" y="310098"/>
                  <a:pt x="340" y="310098"/>
                </a:cubicBezTo>
                <a:cubicBezTo>
                  <a:pt x="7219" y="310098"/>
                  <a:pt x="99294" y="231252"/>
                  <a:pt x="152740" y="192623"/>
                </a:cubicBezTo>
                <a:cubicBezTo>
                  <a:pt x="206186" y="153994"/>
                  <a:pt x="312548" y="92081"/>
                  <a:pt x="321015" y="78323"/>
                </a:cubicBezTo>
                <a:cubicBezTo>
                  <a:pt x="329482" y="64565"/>
                  <a:pt x="195603" y="120127"/>
                  <a:pt x="203540" y="110073"/>
                </a:cubicBezTo>
                <a:cubicBezTo>
                  <a:pt x="211477" y="100019"/>
                  <a:pt x="325777" y="37577"/>
                  <a:pt x="368640" y="17998"/>
                </a:cubicBezTo>
                <a:cubicBezTo>
                  <a:pt x="411502" y="-1581"/>
                  <a:pt x="455952" y="-10048"/>
                  <a:pt x="419440" y="179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6" name="フリーフォーム 1435">
            <a:extLst>
              <a:ext uri="{FF2B5EF4-FFF2-40B4-BE49-F238E27FC236}">
                <a16:creationId xmlns:a16="http://schemas.microsoft.com/office/drawing/2014/main" id="{5E1FDF3B-9E9B-16E2-F4DD-3A1D9D640B74}"/>
              </a:ext>
            </a:extLst>
          </p:cNvPr>
          <p:cNvSpPr/>
          <p:nvPr/>
        </p:nvSpPr>
        <p:spPr>
          <a:xfrm>
            <a:off x="5391132" y="8267568"/>
            <a:ext cx="423345" cy="156249"/>
          </a:xfrm>
          <a:custGeom>
            <a:avLst/>
            <a:gdLst>
              <a:gd name="connsiteX0" fmla="*/ 18 w 423345"/>
              <a:gd name="connsiteY0" fmla="*/ 120782 h 156249"/>
              <a:gd name="connsiteX1" fmla="*/ 123843 w 423345"/>
              <a:gd name="connsiteY1" fmla="*/ 104907 h 156249"/>
              <a:gd name="connsiteX2" fmla="*/ 146068 w 423345"/>
              <a:gd name="connsiteY2" fmla="*/ 155707 h 156249"/>
              <a:gd name="connsiteX3" fmla="*/ 257193 w 423345"/>
              <a:gd name="connsiteY3" fmla="*/ 66807 h 156249"/>
              <a:gd name="connsiteX4" fmla="*/ 422293 w 423345"/>
              <a:gd name="connsiteY4" fmla="*/ 132 h 156249"/>
              <a:gd name="connsiteX5" fmla="*/ 323868 w 423345"/>
              <a:gd name="connsiteY5" fmla="*/ 50932 h 156249"/>
              <a:gd name="connsiteX6" fmla="*/ 244493 w 423345"/>
              <a:gd name="connsiteY6" fmla="*/ 95382 h 156249"/>
              <a:gd name="connsiteX7" fmla="*/ 98443 w 423345"/>
              <a:gd name="connsiteY7" fmla="*/ 54107 h 156249"/>
              <a:gd name="connsiteX8" fmla="*/ 203218 w 423345"/>
              <a:gd name="connsiteY8" fmla="*/ 89032 h 156249"/>
              <a:gd name="connsiteX9" fmla="*/ 133368 w 423345"/>
              <a:gd name="connsiteY9" fmla="*/ 130307 h 156249"/>
              <a:gd name="connsiteX10" fmla="*/ 18 w 423345"/>
              <a:gd name="connsiteY10" fmla="*/ 120782 h 15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3345" h="156249">
                <a:moveTo>
                  <a:pt x="18" y="120782"/>
                </a:moveTo>
                <a:cubicBezTo>
                  <a:pt x="-1569" y="116549"/>
                  <a:pt x="99501" y="99086"/>
                  <a:pt x="123843" y="104907"/>
                </a:cubicBezTo>
                <a:cubicBezTo>
                  <a:pt x="148185" y="110728"/>
                  <a:pt x="123843" y="162057"/>
                  <a:pt x="146068" y="155707"/>
                </a:cubicBezTo>
                <a:cubicBezTo>
                  <a:pt x="168293" y="149357"/>
                  <a:pt x="211156" y="92736"/>
                  <a:pt x="257193" y="66807"/>
                </a:cubicBezTo>
                <a:cubicBezTo>
                  <a:pt x="303231" y="40878"/>
                  <a:pt x="411180" y="2778"/>
                  <a:pt x="422293" y="132"/>
                </a:cubicBezTo>
                <a:cubicBezTo>
                  <a:pt x="433406" y="-2514"/>
                  <a:pt x="353501" y="35057"/>
                  <a:pt x="323868" y="50932"/>
                </a:cubicBezTo>
                <a:cubicBezTo>
                  <a:pt x="294235" y="66807"/>
                  <a:pt x="282064" y="94853"/>
                  <a:pt x="244493" y="95382"/>
                </a:cubicBezTo>
                <a:cubicBezTo>
                  <a:pt x="206922" y="95911"/>
                  <a:pt x="105322" y="55165"/>
                  <a:pt x="98443" y="54107"/>
                </a:cubicBezTo>
                <a:cubicBezTo>
                  <a:pt x="91564" y="53049"/>
                  <a:pt x="197397" y="76332"/>
                  <a:pt x="203218" y="89032"/>
                </a:cubicBezTo>
                <a:cubicBezTo>
                  <a:pt x="209039" y="101732"/>
                  <a:pt x="168293" y="120253"/>
                  <a:pt x="133368" y="130307"/>
                </a:cubicBezTo>
                <a:cubicBezTo>
                  <a:pt x="98443" y="140361"/>
                  <a:pt x="1605" y="125015"/>
                  <a:pt x="18" y="1207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7" name="フリーフォーム 1436">
            <a:extLst>
              <a:ext uri="{FF2B5EF4-FFF2-40B4-BE49-F238E27FC236}">
                <a16:creationId xmlns:a16="http://schemas.microsoft.com/office/drawing/2014/main" id="{638A9109-9748-396C-1A89-83BCDF4A1167}"/>
              </a:ext>
            </a:extLst>
          </p:cNvPr>
          <p:cNvSpPr/>
          <p:nvPr/>
        </p:nvSpPr>
        <p:spPr>
          <a:xfrm>
            <a:off x="5549601" y="8105539"/>
            <a:ext cx="355908" cy="194147"/>
          </a:xfrm>
          <a:custGeom>
            <a:avLst/>
            <a:gdLst>
              <a:gd name="connsiteX0" fmla="*/ 299 w 355908"/>
              <a:gd name="connsiteY0" fmla="*/ 92311 h 194147"/>
              <a:gd name="connsiteX1" fmla="*/ 95549 w 355908"/>
              <a:gd name="connsiteY1" fmla="*/ 92311 h 194147"/>
              <a:gd name="connsiteX2" fmla="*/ 282874 w 355908"/>
              <a:gd name="connsiteY2" fmla="*/ 136761 h 194147"/>
              <a:gd name="connsiteX3" fmla="*/ 260649 w 355908"/>
              <a:gd name="connsiteY3" fmla="*/ 114536 h 194147"/>
              <a:gd name="connsiteX4" fmla="*/ 355899 w 355908"/>
              <a:gd name="connsiteY4" fmla="*/ 193911 h 194147"/>
              <a:gd name="connsiteX5" fmla="*/ 254299 w 355908"/>
              <a:gd name="connsiteY5" fmla="*/ 136761 h 194147"/>
              <a:gd name="connsiteX6" fmla="*/ 111424 w 355908"/>
              <a:gd name="connsiteY6" fmla="*/ 73261 h 194147"/>
              <a:gd name="connsiteX7" fmla="*/ 149524 w 355908"/>
              <a:gd name="connsiteY7" fmla="*/ 47861 h 194147"/>
              <a:gd name="connsiteX8" fmla="*/ 244774 w 355908"/>
              <a:gd name="connsiteY8" fmla="*/ 236 h 194147"/>
              <a:gd name="connsiteX9" fmla="*/ 124124 w 355908"/>
              <a:gd name="connsiteY9" fmla="*/ 31986 h 194147"/>
              <a:gd name="connsiteX10" fmla="*/ 299 w 355908"/>
              <a:gd name="connsiteY10" fmla="*/ 92311 h 194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5908" h="194147">
                <a:moveTo>
                  <a:pt x="299" y="92311"/>
                </a:moveTo>
                <a:cubicBezTo>
                  <a:pt x="-4464" y="102365"/>
                  <a:pt x="48453" y="84903"/>
                  <a:pt x="95549" y="92311"/>
                </a:cubicBezTo>
                <a:cubicBezTo>
                  <a:pt x="142645" y="99719"/>
                  <a:pt x="255357" y="133057"/>
                  <a:pt x="282874" y="136761"/>
                </a:cubicBezTo>
                <a:cubicBezTo>
                  <a:pt x="310391" y="140465"/>
                  <a:pt x="248478" y="105011"/>
                  <a:pt x="260649" y="114536"/>
                </a:cubicBezTo>
                <a:cubicBezTo>
                  <a:pt x="272820" y="124061"/>
                  <a:pt x="356957" y="190207"/>
                  <a:pt x="355899" y="193911"/>
                </a:cubicBezTo>
                <a:cubicBezTo>
                  <a:pt x="354841" y="197615"/>
                  <a:pt x="295045" y="156869"/>
                  <a:pt x="254299" y="136761"/>
                </a:cubicBezTo>
                <a:cubicBezTo>
                  <a:pt x="213553" y="116653"/>
                  <a:pt x="128886" y="88078"/>
                  <a:pt x="111424" y="73261"/>
                </a:cubicBezTo>
                <a:cubicBezTo>
                  <a:pt x="93962" y="58444"/>
                  <a:pt x="127299" y="60032"/>
                  <a:pt x="149524" y="47861"/>
                </a:cubicBezTo>
                <a:cubicBezTo>
                  <a:pt x="171749" y="35690"/>
                  <a:pt x="249007" y="2882"/>
                  <a:pt x="244774" y="236"/>
                </a:cubicBezTo>
                <a:cubicBezTo>
                  <a:pt x="240541" y="-2410"/>
                  <a:pt x="159049" y="17698"/>
                  <a:pt x="124124" y="31986"/>
                </a:cubicBezTo>
                <a:cubicBezTo>
                  <a:pt x="89199" y="46273"/>
                  <a:pt x="5062" y="82257"/>
                  <a:pt x="299" y="92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8" name="フリーフォーム 1437">
            <a:extLst>
              <a:ext uri="{FF2B5EF4-FFF2-40B4-BE49-F238E27FC236}">
                <a16:creationId xmlns:a16="http://schemas.microsoft.com/office/drawing/2014/main" id="{9AA8FEFB-DEE4-DA63-204E-3A5A923F7601}"/>
              </a:ext>
            </a:extLst>
          </p:cNvPr>
          <p:cNvSpPr/>
          <p:nvPr/>
        </p:nvSpPr>
        <p:spPr>
          <a:xfrm>
            <a:off x="5768953" y="8101369"/>
            <a:ext cx="238512" cy="248908"/>
          </a:xfrm>
          <a:custGeom>
            <a:avLst/>
            <a:gdLst>
              <a:gd name="connsiteX0" fmla="*/ 3197 w 238512"/>
              <a:gd name="connsiteY0" fmla="*/ 1231 h 248908"/>
              <a:gd name="connsiteX1" fmla="*/ 117497 w 238512"/>
              <a:gd name="connsiteY1" fmla="*/ 61556 h 248908"/>
              <a:gd name="connsiteX2" fmla="*/ 203222 w 238512"/>
              <a:gd name="connsiteY2" fmla="*/ 99656 h 248908"/>
              <a:gd name="connsiteX3" fmla="*/ 238147 w 238512"/>
              <a:gd name="connsiteY3" fmla="*/ 112356 h 248908"/>
              <a:gd name="connsiteX4" fmla="*/ 184172 w 238512"/>
              <a:gd name="connsiteY4" fmla="*/ 150456 h 248908"/>
              <a:gd name="connsiteX5" fmla="*/ 22 w 238512"/>
              <a:gd name="connsiteY5" fmla="*/ 248881 h 248908"/>
              <a:gd name="connsiteX6" fmla="*/ 196872 w 238512"/>
              <a:gd name="connsiteY6" fmla="*/ 159981 h 248908"/>
              <a:gd name="connsiteX7" fmla="*/ 168297 w 238512"/>
              <a:gd name="connsiteY7" fmla="*/ 106006 h 248908"/>
              <a:gd name="connsiteX8" fmla="*/ 47647 w 238512"/>
              <a:gd name="connsiteY8" fmla="*/ 26631 h 248908"/>
              <a:gd name="connsiteX9" fmla="*/ 3197 w 238512"/>
              <a:gd name="connsiteY9" fmla="*/ 1231 h 248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8512" h="248908">
                <a:moveTo>
                  <a:pt x="3197" y="1231"/>
                </a:moveTo>
                <a:cubicBezTo>
                  <a:pt x="14839" y="7052"/>
                  <a:pt x="84159" y="45152"/>
                  <a:pt x="117497" y="61556"/>
                </a:cubicBezTo>
                <a:cubicBezTo>
                  <a:pt x="150835" y="77960"/>
                  <a:pt x="183114" y="91189"/>
                  <a:pt x="203222" y="99656"/>
                </a:cubicBezTo>
                <a:cubicBezTo>
                  <a:pt x="223330" y="108123"/>
                  <a:pt x="241322" y="103889"/>
                  <a:pt x="238147" y="112356"/>
                </a:cubicBezTo>
                <a:cubicBezTo>
                  <a:pt x="234972" y="120823"/>
                  <a:pt x="223859" y="127702"/>
                  <a:pt x="184172" y="150456"/>
                </a:cubicBezTo>
                <a:cubicBezTo>
                  <a:pt x="144485" y="173210"/>
                  <a:pt x="-2095" y="247293"/>
                  <a:pt x="22" y="248881"/>
                </a:cubicBezTo>
                <a:cubicBezTo>
                  <a:pt x="2139" y="250469"/>
                  <a:pt x="168826" y="183794"/>
                  <a:pt x="196872" y="159981"/>
                </a:cubicBezTo>
                <a:cubicBezTo>
                  <a:pt x="224918" y="136169"/>
                  <a:pt x="193168" y="128231"/>
                  <a:pt x="168297" y="106006"/>
                </a:cubicBezTo>
                <a:cubicBezTo>
                  <a:pt x="143426" y="83781"/>
                  <a:pt x="72518" y="41977"/>
                  <a:pt x="47647" y="26631"/>
                </a:cubicBezTo>
                <a:cubicBezTo>
                  <a:pt x="22776" y="11285"/>
                  <a:pt x="-8445" y="-4590"/>
                  <a:pt x="3197" y="1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9" name="フリーフォーム 1438">
            <a:extLst>
              <a:ext uri="{FF2B5EF4-FFF2-40B4-BE49-F238E27FC236}">
                <a16:creationId xmlns:a16="http://schemas.microsoft.com/office/drawing/2014/main" id="{707BDD0F-CFF3-C7A4-7C62-5E99BA021898}"/>
              </a:ext>
            </a:extLst>
          </p:cNvPr>
          <p:cNvSpPr/>
          <p:nvPr/>
        </p:nvSpPr>
        <p:spPr>
          <a:xfrm>
            <a:off x="5796943" y="8046294"/>
            <a:ext cx="321351" cy="132511"/>
          </a:xfrm>
          <a:custGeom>
            <a:avLst/>
            <a:gdLst>
              <a:gd name="connsiteX0" fmla="*/ 607 w 321351"/>
              <a:gd name="connsiteY0" fmla="*/ 53131 h 132511"/>
              <a:gd name="connsiteX1" fmla="*/ 156182 w 321351"/>
              <a:gd name="connsiteY1" fmla="*/ 2331 h 132511"/>
              <a:gd name="connsiteX2" fmla="*/ 213332 w 321351"/>
              <a:gd name="connsiteY2" fmla="*/ 15031 h 132511"/>
              <a:gd name="connsiteX3" fmla="*/ 270482 w 321351"/>
              <a:gd name="connsiteY3" fmla="*/ 72181 h 132511"/>
              <a:gd name="connsiteX4" fmla="*/ 321282 w 321351"/>
              <a:gd name="connsiteY4" fmla="*/ 132506 h 132511"/>
              <a:gd name="connsiteX5" fmla="*/ 280007 w 321351"/>
              <a:gd name="connsiteY5" fmla="*/ 69006 h 132511"/>
              <a:gd name="connsiteX6" fmla="*/ 219682 w 321351"/>
              <a:gd name="connsiteY6" fmla="*/ 5506 h 132511"/>
              <a:gd name="connsiteX7" fmla="*/ 607 w 321351"/>
              <a:gd name="connsiteY7" fmla="*/ 53131 h 132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1351" h="132511">
                <a:moveTo>
                  <a:pt x="607" y="53131"/>
                </a:moveTo>
                <a:cubicBezTo>
                  <a:pt x="-9976" y="52602"/>
                  <a:pt x="120728" y="8681"/>
                  <a:pt x="156182" y="2331"/>
                </a:cubicBezTo>
                <a:cubicBezTo>
                  <a:pt x="191636" y="-4019"/>
                  <a:pt x="194282" y="3389"/>
                  <a:pt x="213332" y="15031"/>
                </a:cubicBezTo>
                <a:cubicBezTo>
                  <a:pt x="232382" y="26673"/>
                  <a:pt x="252490" y="52602"/>
                  <a:pt x="270482" y="72181"/>
                </a:cubicBezTo>
                <a:cubicBezTo>
                  <a:pt x="288474" y="91760"/>
                  <a:pt x="319695" y="133035"/>
                  <a:pt x="321282" y="132506"/>
                </a:cubicBezTo>
                <a:cubicBezTo>
                  <a:pt x="322869" y="131977"/>
                  <a:pt x="296940" y="90173"/>
                  <a:pt x="280007" y="69006"/>
                </a:cubicBezTo>
                <a:cubicBezTo>
                  <a:pt x="263074" y="47839"/>
                  <a:pt x="262545" y="9739"/>
                  <a:pt x="219682" y="5506"/>
                </a:cubicBezTo>
                <a:cubicBezTo>
                  <a:pt x="176820" y="1273"/>
                  <a:pt x="11190" y="53660"/>
                  <a:pt x="607" y="53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1" name="フリーフォーム 1440">
            <a:extLst>
              <a:ext uri="{FF2B5EF4-FFF2-40B4-BE49-F238E27FC236}">
                <a16:creationId xmlns:a16="http://schemas.microsoft.com/office/drawing/2014/main" id="{6CF2F9FB-5DE3-146C-65FD-124648ED9F00}"/>
              </a:ext>
            </a:extLst>
          </p:cNvPr>
          <p:cNvSpPr/>
          <p:nvPr/>
        </p:nvSpPr>
        <p:spPr>
          <a:xfrm>
            <a:off x="5841440" y="8045365"/>
            <a:ext cx="270465" cy="194306"/>
          </a:xfrm>
          <a:custGeom>
            <a:avLst/>
            <a:gdLst>
              <a:gd name="connsiteX0" fmla="*/ 76760 w 270465"/>
              <a:gd name="connsiteY0" fmla="*/ 85 h 194306"/>
              <a:gd name="connsiteX1" fmla="*/ 560 w 270465"/>
              <a:gd name="connsiteY1" fmla="*/ 73110 h 194306"/>
              <a:gd name="connsiteX2" fmla="*/ 124385 w 270465"/>
              <a:gd name="connsiteY2" fmla="*/ 98510 h 194306"/>
              <a:gd name="connsiteX3" fmla="*/ 64060 w 270465"/>
              <a:gd name="connsiteY3" fmla="*/ 108035 h 194306"/>
              <a:gd name="connsiteX4" fmla="*/ 152960 w 270465"/>
              <a:gd name="connsiteY4" fmla="*/ 139785 h 194306"/>
              <a:gd name="connsiteX5" fmla="*/ 133910 w 270465"/>
              <a:gd name="connsiteY5" fmla="*/ 162010 h 194306"/>
              <a:gd name="connsiteX6" fmla="*/ 222810 w 270465"/>
              <a:gd name="connsiteY6" fmla="*/ 123910 h 194306"/>
              <a:gd name="connsiteX7" fmla="*/ 203760 w 270465"/>
              <a:gd name="connsiteY7" fmla="*/ 73110 h 194306"/>
              <a:gd name="connsiteX8" fmla="*/ 270435 w 270465"/>
              <a:gd name="connsiteY8" fmla="*/ 114385 h 194306"/>
              <a:gd name="connsiteX9" fmla="*/ 194235 w 270465"/>
              <a:gd name="connsiteY9" fmla="*/ 168360 h 194306"/>
              <a:gd name="connsiteX10" fmla="*/ 105335 w 270465"/>
              <a:gd name="connsiteY10" fmla="*/ 193760 h 194306"/>
              <a:gd name="connsiteX11" fmla="*/ 41835 w 270465"/>
              <a:gd name="connsiteY11" fmla="*/ 146135 h 194306"/>
              <a:gd name="connsiteX12" fmla="*/ 32310 w 270465"/>
              <a:gd name="connsiteY12" fmla="*/ 88985 h 194306"/>
              <a:gd name="connsiteX13" fmla="*/ 76760 w 270465"/>
              <a:gd name="connsiteY13" fmla="*/ 85 h 194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0465" h="194306">
                <a:moveTo>
                  <a:pt x="76760" y="85"/>
                </a:moveTo>
                <a:cubicBezTo>
                  <a:pt x="71468" y="-2561"/>
                  <a:pt x="-7378" y="56706"/>
                  <a:pt x="560" y="73110"/>
                </a:cubicBezTo>
                <a:cubicBezTo>
                  <a:pt x="8497" y="89514"/>
                  <a:pt x="113802" y="92689"/>
                  <a:pt x="124385" y="98510"/>
                </a:cubicBezTo>
                <a:cubicBezTo>
                  <a:pt x="134968" y="104331"/>
                  <a:pt x="59298" y="101156"/>
                  <a:pt x="64060" y="108035"/>
                </a:cubicBezTo>
                <a:cubicBezTo>
                  <a:pt x="68822" y="114914"/>
                  <a:pt x="141318" y="130789"/>
                  <a:pt x="152960" y="139785"/>
                </a:cubicBezTo>
                <a:cubicBezTo>
                  <a:pt x="164602" y="148781"/>
                  <a:pt x="122268" y="164656"/>
                  <a:pt x="133910" y="162010"/>
                </a:cubicBezTo>
                <a:cubicBezTo>
                  <a:pt x="145552" y="159364"/>
                  <a:pt x="211168" y="138726"/>
                  <a:pt x="222810" y="123910"/>
                </a:cubicBezTo>
                <a:cubicBezTo>
                  <a:pt x="234452" y="109094"/>
                  <a:pt x="195822" y="74698"/>
                  <a:pt x="203760" y="73110"/>
                </a:cubicBezTo>
                <a:cubicBezTo>
                  <a:pt x="211698" y="71522"/>
                  <a:pt x="272023" y="98510"/>
                  <a:pt x="270435" y="114385"/>
                </a:cubicBezTo>
                <a:cubicBezTo>
                  <a:pt x="268848" y="130260"/>
                  <a:pt x="221752" y="155131"/>
                  <a:pt x="194235" y="168360"/>
                </a:cubicBezTo>
                <a:cubicBezTo>
                  <a:pt x="166718" y="181589"/>
                  <a:pt x="130735" y="197464"/>
                  <a:pt x="105335" y="193760"/>
                </a:cubicBezTo>
                <a:cubicBezTo>
                  <a:pt x="79935" y="190056"/>
                  <a:pt x="54006" y="163597"/>
                  <a:pt x="41835" y="146135"/>
                </a:cubicBezTo>
                <a:cubicBezTo>
                  <a:pt x="29664" y="128673"/>
                  <a:pt x="31252" y="108564"/>
                  <a:pt x="32310" y="88985"/>
                </a:cubicBezTo>
                <a:cubicBezTo>
                  <a:pt x="33368" y="69406"/>
                  <a:pt x="82052" y="2731"/>
                  <a:pt x="76760" y="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2" name="フリーフォーム 1441">
            <a:extLst>
              <a:ext uri="{FF2B5EF4-FFF2-40B4-BE49-F238E27FC236}">
                <a16:creationId xmlns:a16="http://schemas.microsoft.com/office/drawing/2014/main" id="{7C82866F-2BAB-815B-29F4-A6F0C8AA98A8}"/>
              </a:ext>
            </a:extLst>
          </p:cNvPr>
          <p:cNvSpPr/>
          <p:nvPr/>
        </p:nvSpPr>
        <p:spPr>
          <a:xfrm>
            <a:off x="5746582" y="8016621"/>
            <a:ext cx="229698" cy="191219"/>
          </a:xfrm>
          <a:custGeom>
            <a:avLst/>
            <a:gdLst>
              <a:gd name="connsiteX0" fmla="*/ 228768 w 229698"/>
              <a:gd name="connsiteY0" fmla="*/ 254 h 191219"/>
              <a:gd name="connsiteX1" fmla="*/ 60493 w 229698"/>
              <a:gd name="connsiteY1" fmla="*/ 89154 h 191219"/>
              <a:gd name="connsiteX2" fmla="*/ 168 w 229698"/>
              <a:gd name="connsiteY2" fmla="*/ 111379 h 191219"/>
              <a:gd name="connsiteX3" fmla="*/ 47793 w 229698"/>
              <a:gd name="connsiteY3" fmla="*/ 108204 h 191219"/>
              <a:gd name="connsiteX4" fmla="*/ 190668 w 229698"/>
              <a:gd name="connsiteY4" fmla="*/ 190754 h 191219"/>
              <a:gd name="connsiteX5" fmla="*/ 101768 w 229698"/>
              <a:gd name="connsiteY5" fmla="*/ 139954 h 191219"/>
              <a:gd name="connsiteX6" fmla="*/ 63668 w 229698"/>
              <a:gd name="connsiteY6" fmla="*/ 101854 h 191219"/>
              <a:gd name="connsiteX7" fmla="*/ 123993 w 229698"/>
              <a:gd name="connsiteY7" fmla="*/ 63754 h 191219"/>
              <a:gd name="connsiteX8" fmla="*/ 228768 w 229698"/>
              <a:gd name="connsiteY8" fmla="*/ 254 h 191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698" h="191219">
                <a:moveTo>
                  <a:pt x="228768" y="254"/>
                </a:moveTo>
                <a:cubicBezTo>
                  <a:pt x="218185" y="4487"/>
                  <a:pt x="98593" y="70633"/>
                  <a:pt x="60493" y="89154"/>
                </a:cubicBezTo>
                <a:cubicBezTo>
                  <a:pt x="22393" y="107675"/>
                  <a:pt x="2285" y="108204"/>
                  <a:pt x="168" y="111379"/>
                </a:cubicBezTo>
                <a:cubicBezTo>
                  <a:pt x="-1949" y="114554"/>
                  <a:pt x="16043" y="94975"/>
                  <a:pt x="47793" y="108204"/>
                </a:cubicBezTo>
                <a:cubicBezTo>
                  <a:pt x="79543" y="121433"/>
                  <a:pt x="181672" y="185462"/>
                  <a:pt x="190668" y="190754"/>
                </a:cubicBezTo>
                <a:cubicBezTo>
                  <a:pt x="199664" y="196046"/>
                  <a:pt x="122935" y="154771"/>
                  <a:pt x="101768" y="139954"/>
                </a:cubicBezTo>
                <a:cubicBezTo>
                  <a:pt x="80601" y="125137"/>
                  <a:pt x="59964" y="114554"/>
                  <a:pt x="63668" y="101854"/>
                </a:cubicBezTo>
                <a:cubicBezTo>
                  <a:pt x="67372" y="89154"/>
                  <a:pt x="91185" y="81746"/>
                  <a:pt x="123993" y="63754"/>
                </a:cubicBezTo>
                <a:cubicBezTo>
                  <a:pt x="156801" y="45762"/>
                  <a:pt x="239351" y="-3979"/>
                  <a:pt x="228768" y="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3" name="フリーフォーム 1442">
            <a:extLst>
              <a:ext uri="{FF2B5EF4-FFF2-40B4-BE49-F238E27FC236}">
                <a16:creationId xmlns:a16="http://schemas.microsoft.com/office/drawing/2014/main" id="{42493DBD-0226-B8BD-4277-CA5F906D4B45}"/>
              </a:ext>
            </a:extLst>
          </p:cNvPr>
          <p:cNvSpPr/>
          <p:nvPr/>
        </p:nvSpPr>
        <p:spPr>
          <a:xfrm>
            <a:off x="4686272" y="7322760"/>
            <a:ext cx="852626" cy="1580075"/>
          </a:xfrm>
          <a:custGeom>
            <a:avLst/>
            <a:gdLst>
              <a:gd name="connsiteX0" fmla="*/ 850928 w 852626"/>
              <a:gd name="connsiteY0" fmla="*/ 8315 h 1580075"/>
              <a:gd name="connsiteX1" fmla="*/ 590578 w 852626"/>
              <a:gd name="connsiteY1" fmla="*/ 611565 h 1580075"/>
              <a:gd name="connsiteX2" fmla="*/ 593753 w 852626"/>
              <a:gd name="connsiteY2" fmla="*/ 544890 h 1580075"/>
              <a:gd name="connsiteX3" fmla="*/ 333403 w 852626"/>
              <a:gd name="connsiteY3" fmla="*/ 1014790 h 1580075"/>
              <a:gd name="connsiteX4" fmla="*/ 349278 w 852626"/>
              <a:gd name="connsiteY4" fmla="*/ 986215 h 1580075"/>
              <a:gd name="connsiteX5" fmla="*/ 136553 w 852626"/>
              <a:gd name="connsiteY5" fmla="*/ 1383090 h 1580075"/>
              <a:gd name="connsiteX6" fmla="*/ 174653 w 852626"/>
              <a:gd name="connsiteY6" fmla="*/ 1335465 h 1580075"/>
              <a:gd name="connsiteX7" fmla="*/ 28 w 852626"/>
              <a:gd name="connsiteY7" fmla="*/ 1579940 h 1580075"/>
              <a:gd name="connsiteX8" fmla="*/ 161953 w 852626"/>
              <a:gd name="connsiteY8" fmla="*/ 1297365 h 1580075"/>
              <a:gd name="connsiteX9" fmla="*/ 285778 w 852626"/>
              <a:gd name="connsiteY9" fmla="*/ 1005265 h 1580075"/>
              <a:gd name="connsiteX10" fmla="*/ 574703 w 852626"/>
              <a:gd name="connsiteY10" fmla="*/ 487740 h 1580075"/>
              <a:gd name="connsiteX11" fmla="*/ 619153 w 852626"/>
              <a:gd name="connsiteY11" fmla="*/ 465515 h 1580075"/>
              <a:gd name="connsiteX12" fmla="*/ 723928 w 852626"/>
              <a:gd name="connsiteY12" fmla="*/ 170240 h 1580075"/>
              <a:gd name="connsiteX13" fmla="*/ 704878 w 852626"/>
              <a:gd name="connsiteY13" fmla="*/ 252790 h 1580075"/>
              <a:gd name="connsiteX14" fmla="*/ 850928 w 852626"/>
              <a:gd name="connsiteY14" fmla="*/ 8315 h 158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52626" h="1580075">
                <a:moveTo>
                  <a:pt x="850928" y="8315"/>
                </a:moveTo>
                <a:cubicBezTo>
                  <a:pt x="831878" y="68111"/>
                  <a:pt x="633440" y="522136"/>
                  <a:pt x="590578" y="611565"/>
                </a:cubicBezTo>
                <a:cubicBezTo>
                  <a:pt x="547716" y="700994"/>
                  <a:pt x="636615" y="477686"/>
                  <a:pt x="593753" y="544890"/>
                </a:cubicBezTo>
                <a:cubicBezTo>
                  <a:pt x="550891" y="612094"/>
                  <a:pt x="333403" y="1014790"/>
                  <a:pt x="333403" y="1014790"/>
                </a:cubicBezTo>
                <a:lnTo>
                  <a:pt x="349278" y="986215"/>
                </a:lnTo>
                <a:cubicBezTo>
                  <a:pt x="316470" y="1047598"/>
                  <a:pt x="165657" y="1324882"/>
                  <a:pt x="136553" y="1383090"/>
                </a:cubicBezTo>
                <a:cubicBezTo>
                  <a:pt x="107449" y="1441298"/>
                  <a:pt x="197407" y="1302657"/>
                  <a:pt x="174653" y="1335465"/>
                </a:cubicBezTo>
                <a:cubicBezTo>
                  <a:pt x="151899" y="1368273"/>
                  <a:pt x="2145" y="1586290"/>
                  <a:pt x="28" y="1579940"/>
                </a:cubicBezTo>
                <a:cubicBezTo>
                  <a:pt x="-2089" y="1573590"/>
                  <a:pt x="114328" y="1393144"/>
                  <a:pt x="161953" y="1297365"/>
                </a:cubicBezTo>
                <a:cubicBezTo>
                  <a:pt x="209578" y="1201586"/>
                  <a:pt x="216986" y="1140202"/>
                  <a:pt x="285778" y="1005265"/>
                </a:cubicBezTo>
                <a:cubicBezTo>
                  <a:pt x="354570" y="870328"/>
                  <a:pt x="519140" y="577698"/>
                  <a:pt x="574703" y="487740"/>
                </a:cubicBezTo>
                <a:cubicBezTo>
                  <a:pt x="630265" y="397782"/>
                  <a:pt x="594282" y="518432"/>
                  <a:pt x="619153" y="465515"/>
                </a:cubicBezTo>
                <a:cubicBezTo>
                  <a:pt x="644024" y="412598"/>
                  <a:pt x="709640" y="205694"/>
                  <a:pt x="723928" y="170240"/>
                </a:cubicBezTo>
                <a:cubicBezTo>
                  <a:pt x="738215" y="134786"/>
                  <a:pt x="686886" y="275544"/>
                  <a:pt x="704878" y="252790"/>
                </a:cubicBezTo>
                <a:cubicBezTo>
                  <a:pt x="722870" y="230036"/>
                  <a:pt x="869978" y="-51481"/>
                  <a:pt x="850928" y="8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4" name="フリーフォーム 1443">
            <a:extLst>
              <a:ext uri="{FF2B5EF4-FFF2-40B4-BE49-F238E27FC236}">
                <a16:creationId xmlns:a16="http://schemas.microsoft.com/office/drawing/2014/main" id="{396FA470-3FFA-BA92-CA62-E3486D3FA25B}"/>
              </a:ext>
            </a:extLst>
          </p:cNvPr>
          <p:cNvSpPr/>
          <p:nvPr/>
        </p:nvSpPr>
        <p:spPr>
          <a:xfrm>
            <a:off x="4938567" y="8456549"/>
            <a:ext cx="498988" cy="538600"/>
          </a:xfrm>
          <a:custGeom>
            <a:avLst/>
            <a:gdLst>
              <a:gd name="connsiteX0" fmla="*/ 274783 w 498988"/>
              <a:gd name="connsiteY0" fmla="*/ 8001 h 538600"/>
              <a:gd name="connsiteX1" fmla="*/ 446233 w 498988"/>
              <a:gd name="connsiteY1" fmla="*/ 14351 h 538600"/>
              <a:gd name="connsiteX2" fmla="*/ 284308 w 498988"/>
              <a:gd name="connsiteY2" fmla="*/ 74676 h 538600"/>
              <a:gd name="connsiteX3" fmla="*/ 389083 w 498988"/>
              <a:gd name="connsiteY3" fmla="*/ 96901 h 538600"/>
              <a:gd name="connsiteX4" fmla="*/ 284308 w 498988"/>
              <a:gd name="connsiteY4" fmla="*/ 239776 h 538600"/>
              <a:gd name="connsiteX5" fmla="*/ 350983 w 498988"/>
              <a:gd name="connsiteY5" fmla="*/ 223901 h 538600"/>
              <a:gd name="connsiteX6" fmla="*/ 182708 w 498988"/>
              <a:gd name="connsiteY6" fmla="*/ 376301 h 538600"/>
              <a:gd name="connsiteX7" fmla="*/ 1733 w 498988"/>
              <a:gd name="connsiteY7" fmla="*/ 414401 h 538600"/>
              <a:gd name="connsiteX8" fmla="*/ 96983 w 498988"/>
              <a:gd name="connsiteY8" fmla="*/ 398526 h 538600"/>
              <a:gd name="connsiteX9" fmla="*/ 192233 w 498988"/>
              <a:gd name="connsiteY9" fmla="*/ 477901 h 538600"/>
              <a:gd name="connsiteX10" fmla="*/ 249383 w 498988"/>
              <a:gd name="connsiteY10" fmla="*/ 538226 h 538600"/>
              <a:gd name="connsiteX11" fmla="*/ 182708 w 498988"/>
              <a:gd name="connsiteY11" fmla="*/ 449326 h 538600"/>
              <a:gd name="connsiteX12" fmla="*/ 255733 w 498988"/>
              <a:gd name="connsiteY12" fmla="*/ 335026 h 538600"/>
              <a:gd name="connsiteX13" fmla="*/ 424008 w 498988"/>
              <a:gd name="connsiteY13" fmla="*/ 58801 h 538600"/>
              <a:gd name="connsiteX14" fmla="*/ 497033 w 498988"/>
              <a:gd name="connsiteY14" fmla="*/ 125476 h 538600"/>
              <a:gd name="connsiteX15" fmla="*/ 462108 w 498988"/>
              <a:gd name="connsiteY15" fmla="*/ 8001 h 538600"/>
              <a:gd name="connsiteX16" fmla="*/ 274783 w 498988"/>
              <a:gd name="connsiteY16" fmla="*/ 8001 h 53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98988" h="538600">
                <a:moveTo>
                  <a:pt x="274783" y="8001"/>
                </a:moveTo>
                <a:cubicBezTo>
                  <a:pt x="272137" y="9059"/>
                  <a:pt x="444646" y="3239"/>
                  <a:pt x="446233" y="14351"/>
                </a:cubicBezTo>
                <a:cubicBezTo>
                  <a:pt x="447820" y="25463"/>
                  <a:pt x="293833" y="60918"/>
                  <a:pt x="284308" y="74676"/>
                </a:cubicBezTo>
                <a:cubicBezTo>
                  <a:pt x="274783" y="88434"/>
                  <a:pt x="389083" y="69384"/>
                  <a:pt x="389083" y="96901"/>
                </a:cubicBezTo>
                <a:cubicBezTo>
                  <a:pt x="389083" y="124418"/>
                  <a:pt x="290658" y="218609"/>
                  <a:pt x="284308" y="239776"/>
                </a:cubicBezTo>
                <a:cubicBezTo>
                  <a:pt x="277958" y="260943"/>
                  <a:pt x="367916" y="201147"/>
                  <a:pt x="350983" y="223901"/>
                </a:cubicBezTo>
                <a:cubicBezTo>
                  <a:pt x="334050" y="246655"/>
                  <a:pt x="240916" y="344551"/>
                  <a:pt x="182708" y="376301"/>
                </a:cubicBezTo>
                <a:cubicBezTo>
                  <a:pt x="124500" y="408051"/>
                  <a:pt x="16020" y="410697"/>
                  <a:pt x="1733" y="414401"/>
                </a:cubicBezTo>
                <a:cubicBezTo>
                  <a:pt x="-12554" y="418105"/>
                  <a:pt x="65233" y="387943"/>
                  <a:pt x="96983" y="398526"/>
                </a:cubicBezTo>
                <a:cubicBezTo>
                  <a:pt x="128733" y="409109"/>
                  <a:pt x="166833" y="454618"/>
                  <a:pt x="192233" y="477901"/>
                </a:cubicBezTo>
                <a:cubicBezTo>
                  <a:pt x="217633" y="501184"/>
                  <a:pt x="250970" y="542988"/>
                  <a:pt x="249383" y="538226"/>
                </a:cubicBezTo>
                <a:cubicBezTo>
                  <a:pt x="247796" y="533464"/>
                  <a:pt x="181650" y="483193"/>
                  <a:pt x="182708" y="449326"/>
                </a:cubicBezTo>
                <a:cubicBezTo>
                  <a:pt x="183766" y="415459"/>
                  <a:pt x="215516" y="400113"/>
                  <a:pt x="255733" y="335026"/>
                </a:cubicBezTo>
                <a:cubicBezTo>
                  <a:pt x="295950" y="269939"/>
                  <a:pt x="383791" y="93726"/>
                  <a:pt x="424008" y="58801"/>
                </a:cubicBezTo>
                <a:cubicBezTo>
                  <a:pt x="464225" y="23876"/>
                  <a:pt x="490683" y="133943"/>
                  <a:pt x="497033" y="125476"/>
                </a:cubicBezTo>
                <a:cubicBezTo>
                  <a:pt x="503383" y="117009"/>
                  <a:pt x="494916" y="25463"/>
                  <a:pt x="462108" y="8001"/>
                </a:cubicBezTo>
                <a:cubicBezTo>
                  <a:pt x="429300" y="-9461"/>
                  <a:pt x="277429" y="6943"/>
                  <a:pt x="274783" y="80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5" name="フリーフォーム 1444">
            <a:extLst>
              <a:ext uri="{FF2B5EF4-FFF2-40B4-BE49-F238E27FC236}">
                <a16:creationId xmlns:a16="http://schemas.microsoft.com/office/drawing/2014/main" id="{6DEB8917-A349-EAC1-D4D6-8A96ABC60D52}"/>
              </a:ext>
            </a:extLst>
          </p:cNvPr>
          <p:cNvSpPr/>
          <p:nvPr/>
        </p:nvSpPr>
        <p:spPr>
          <a:xfrm>
            <a:off x="5367906" y="8222035"/>
            <a:ext cx="426516" cy="150426"/>
          </a:xfrm>
          <a:custGeom>
            <a:avLst/>
            <a:gdLst>
              <a:gd name="connsiteX0" fmla="*/ 4194 w 426516"/>
              <a:gd name="connsiteY0" fmla="*/ 99640 h 150426"/>
              <a:gd name="connsiteX1" fmla="*/ 204219 w 426516"/>
              <a:gd name="connsiteY1" fmla="*/ 134565 h 150426"/>
              <a:gd name="connsiteX2" fmla="*/ 162944 w 426516"/>
              <a:gd name="connsiteY2" fmla="*/ 147265 h 150426"/>
              <a:gd name="connsiteX3" fmla="*/ 324869 w 426516"/>
              <a:gd name="connsiteY3" fmla="*/ 77415 h 150426"/>
              <a:gd name="connsiteX4" fmla="*/ 280419 w 426516"/>
              <a:gd name="connsiteY4" fmla="*/ 64715 h 150426"/>
              <a:gd name="connsiteX5" fmla="*/ 391544 w 426516"/>
              <a:gd name="connsiteY5" fmla="*/ 48840 h 150426"/>
              <a:gd name="connsiteX6" fmla="*/ 366144 w 426516"/>
              <a:gd name="connsiteY6" fmla="*/ 17090 h 150426"/>
              <a:gd name="connsiteX7" fmla="*/ 274069 w 426516"/>
              <a:gd name="connsiteY7" fmla="*/ 1215 h 150426"/>
              <a:gd name="connsiteX8" fmla="*/ 426469 w 426516"/>
              <a:gd name="connsiteY8" fmla="*/ 48840 h 150426"/>
              <a:gd name="connsiteX9" fmla="*/ 289944 w 426516"/>
              <a:gd name="connsiteY9" fmla="*/ 86940 h 150426"/>
              <a:gd name="connsiteX10" fmla="*/ 242319 w 426516"/>
              <a:gd name="connsiteY10" fmla="*/ 109165 h 150426"/>
              <a:gd name="connsiteX11" fmla="*/ 80394 w 426516"/>
              <a:gd name="connsiteY11" fmla="*/ 102815 h 150426"/>
              <a:gd name="connsiteX12" fmla="*/ 4194 w 426516"/>
              <a:gd name="connsiteY12" fmla="*/ 99640 h 150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6516" h="150426">
                <a:moveTo>
                  <a:pt x="4194" y="99640"/>
                </a:moveTo>
                <a:cubicBezTo>
                  <a:pt x="24831" y="104932"/>
                  <a:pt x="177761" y="126627"/>
                  <a:pt x="204219" y="134565"/>
                </a:cubicBezTo>
                <a:cubicBezTo>
                  <a:pt x="230677" y="142503"/>
                  <a:pt x="142836" y="156790"/>
                  <a:pt x="162944" y="147265"/>
                </a:cubicBezTo>
                <a:cubicBezTo>
                  <a:pt x="183052" y="137740"/>
                  <a:pt x="305290" y="91173"/>
                  <a:pt x="324869" y="77415"/>
                </a:cubicBezTo>
                <a:cubicBezTo>
                  <a:pt x="344448" y="63657"/>
                  <a:pt x="269307" y="69477"/>
                  <a:pt x="280419" y="64715"/>
                </a:cubicBezTo>
                <a:cubicBezTo>
                  <a:pt x="291531" y="59953"/>
                  <a:pt x="377257" y="56777"/>
                  <a:pt x="391544" y="48840"/>
                </a:cubicBezTo>
                <a:cubicBezTo>
                  <a:pt x="405831" y="40903"/>
                  <a:pt x="385723" y="25028"/>
                  <a:pt x="366144" y="17090"/>
                </a:cubicBezTo>
                <a:cubicBezTo>
                  <a:pt x="346565" y="9152"/>
                  <a:pt x="264015" y="-4077"/>
                  <a:pt x="274069" y="1215"/>
                </a:cubicBezTo>
                <a:cubicBezTo>
                  <a:pt x="284123" y="6507"/>
                  <a:pt x="423823" y="34553"/>
                  <a:pt x="426469" y="48840"/>
                </a:cubicBezTo>
                <a:cubicBezTo>
                  <a:pt x="429115" y="63127"/>
                  <a:pt x="320636" y="76886"/>
                  <a:pt x="289944" y="86940"/>
                </a:cubicBezTo>
                <a:cubicBezTo>
                  <a:pt x="259252" y="96994"/>
                  <a:pt x="277244" y="106519"/>
                  <a:pt x="242319" y="109165"/>
                </a:cubicBezTo>
                <a:cubicBezTo>
                  <a:pt x="207394" y="111811"/>
                  <a:pt x="116906" y="103873"/>
                  <a:pt x="80394" y="102815"/>
                </a:cubicBezTo>
                <a:cubicBezTo>
                  <a:pt x="43882" y="101757"/>
                  <a:pt x="-16443" y="94348"/>
                  <a:pt x="4194" y="996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7" name="フリーフォーム 1446">
            <a:extLst>
              <a:ext uri="{FF2B5EF4-FFF2-40B4-BE49-F238E27FC236}">
                <a16:creationId xmlns:a16="http://schemas.microsoft.com/office/drawing/2014/main" id="{19A9D375-E52C-B11F-F0CA-860F274861EA}"/>
              </a:ext>
            </a:extLst>
          </p:cNvPr>
          <p:cNvSpPr/>
          <p:nvPr/>
        </p:nvSpPr>
        <p:spPr>
          <a:xfrm>
            <a:off x="4843732" y="7770653"/>
            <a:ext cx="214441" cy="87889"/>
          </a:xfrm>
          <a:custGeom>
            <a:avLst/>
            <a:gdLst>
              <a:gd name="connsiteX0" fmla="*/ 210868 w 214441"/>
              <a:gd name="connsiteY0" fmla="*/ 1747 h 87889"/>
              <a:gd name="connsiteX1" fmla="*/ 1318 w 214441"/>
              <a:gd name="connsiteY1" fmla="*/ 87472 h 87889"/>
              <a:gd name="connsiteX2" fmla="*/ 125143 w 214441"/>
              <a:gd name="connsiteY2" fmla="*/ 33497 h 87889"/>
              <a:gd name="connsiteX3" fmla="*/ 210868 w 214441"/>
              <a:gd name="connsiteY3" fmla="*/ 1747 h 87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441" h="87889">
                <a:moveTo>
                  <a:pt x="210868" y="1747"/>
                </a:moveTo>
                <a:cubicBezTo>
                  <a:pt x="190230" y="10743"/>
                  <a:pt x="15605" y="82180"/>
                  <a:pt x="1318" y="87472"/>
                </a:cubicBezTo>
                <a:cubicBezTo>
                  <a:pt x="-12969" y="92764"/>
                  <a:pt x="92864" y="46197"/>
                  <a:pt x="125143" y="33497"/>
                </a:cubicBezTo>
                <a:cubicBezTo>
                  <a:pt x="157422" y="20797"/>
                  <a:pt x="231506" y="-7249"/>
                  <a:pt x="210868" y="17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8" name="フリーフォーム 1447">
            <a:extLst>
              <a:ext uri="{FF2B5EF4-FFF2-40B4-BE49-F238E27FC236}">
                <a16:creationId xmlns:a16="http://schemas.microsoft.com/office/drawing/2014/main" id="{0DD30495-1F3B-A036-6C22-0C3EB916D86C}"/>
              </a:ext>
            </a:extLst>
          </p:cNvPr>
          <p:cNvSpPr/>
          <p:nvPr/>
        </p:nvSpPr>
        <p:spPr>
          <a:xfrm>
            <a:off x="4390928" y="8324647"/>
            <a:ext cx="479582" cy="486049"/>
          </a:xfrm>
          <a:custGeom>
            <a:avLst/>
            <a:gdLst>
              <a:gd name="connsiteX0" fmla="*/ 97 w 479582"/>
              <a:gd name="connsiteY0" fmla="*/ 330403 h 486049"/>
              <a:gd name="connsiteX1" fmla="*/ 206472 w 479582"/>
              <a:gd name="connsiteY1" fmla="*/ 301828 h 486049"/>
              <a:gd name="connsiteX2" fmla="*/ 168372 w 479582"/>
              <a:gd name="connsiteY2" fmla="*/ 374853 h 486049"/>
              <a:gd name="connsiteX3" fmla="*/ 263622 w 479582"/>
              <a:gd name="connsiteY3" fmla="*/ 289128 h 486049"/>
              <a:gd name="connsiteX4" fmla="*/ 254097 w 479582"/>
              <a:gd name="connsiteY4" fmla="*/ 403428 h 486049"/>
              <a:gd name="connsiteX5" fmla="*/ 289022 w 479582"/>
              <a:gd name="connsiteY5" fmla="*/ 371678 h 486049"/>
              <a:gd name="connsiteX6" fmla="*/ 289022 w 479582"/>
              <a:gd name="connsiteY6" fmla="*/ 485978 h 486049"/>
              <a:gd name="connsiteX7" fmla="*/ 292197 w 479582"/>
              <a:gd name="connsiteY7" fmla="*/ 352628 h 486049"/>
              <a:gd name="connsiteX8" fmla="*/ 479522 w 479582"/>
              <a:gd name="connsiteY8" fmla="*/ 203 h 486049"/>
              <a:gd name="connsiteX9" fmla="*/ 311247 w 479582"/>
              <a:gd name="connsiteY9" fmla="*/ 301828 h 486049"/>
              <a:gd name="connsiteX10" fmla="*/ 181072 w 479582"/>
              <a:gd name="connsiteY10" fmla="*/ 308178 h 486049"/>
              <a:gd name="connsiteX11" fmla="*/ 97 w 479582"/>
              <a:gd name="connsiteY11" fmla="*/ 330403 h 486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79582" h="486049">
                <a:moveTo>
                  <a:pt x="97" y="330403"/>
                </a:moveTo>
                <a:cubicBezTo>
                  <a:pt x="4330" y="329345"/>
                  <a:pt x="178426" y="294420"/>
                  <a:pt x="206472" y="301828"/>
                </a:cubicBezTo>
                <a:cubicBezTo>
                  <a:pt x="234518" y="309236"/>
                  <a:pt x="158847" y="376970"/>
                  <a:pt x="168372" y="374853"/>
                </a:cubicBezTo>
                <a:cubicBezTo>
                  <a:pt x="177897" y="372736"/>
                  <a:pt x="249334" y="284365"/>
                  <a:pt x="263622" y="289128"/>
                </a:cubicBezTo>
                <a:cubicBezTo>
                  <a:pt x="277910" y="293891"/>
                  <a:pt x="249864" y="389670"/>
                  <a:pt x="254097" y="403428"/>
                </a:cubicBezTo>
                <a:cubicBezTo>
                  <a:pt x="258330" y="417186"/>
                  <a:pt x="283201" y="357920"/>
                  <a:pt x="289022" y="371678"/>
                </a:cubicBezTo>
                <a:cubicBezTo>
                  <a:pt x="294843" y="385436"/>
                  <a:pt x="288493" y="489153"/>
                  <a:pt x="289022" y="485978"/>
                </a:cubicBezTo>
                <a:cubicBezTo>
                  <a:pt x="289551" y="482803"/>
                  <a:pt x="260447" y="433591"/>
                  <a:pt x="292197" y="352628"/>
                </a:cubicBezTo>
                <a:cubicBezTo>
                  <a:pt x="323947" y="271665"/>
                  <a:pt x="476347" y="8670"/>
                  <a:pt x="479522" y="203"/>
                </a:cubicBezTo>
                <a:cubicBezTo>
                  <a:pt x="482697" y="-8264"/>
                  <a:pt x="360989" y="250499"/>
                  <a:pt x="311247" y="301828"/>
                </a:cubicBezTo>
                <a:cubicBezTo>
                  <a:pt x="261505" y="353157"/>
                  <a:pt x="231343" y="303945"/>
                  <a:pt x="181072" y="308178"/>
                </a:cubicBezTo>
                <a:cubicBezTo>
                  <a:pt x="130801" y="312411"/>
                  <a:pt x="-4136" y="331461"/>
                  <a:pt x="97" y="330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9" name="フリーフォーム 1448">
            <a:extLst>
              <a:ext uri="{FF2B5EF4-FFF2-40B4-BE49-F238E27FC236}">
                <a16:creationId xmlns:a16="http://schemas.microsoft.com/office/drawing/2014/main" id="{139938F4-CE52-E9C4-0B35-B5916CF79FD6}"/>
              </a:ext>
            </a:extLst>
          </p:cNvPr>
          <p:cNvSpPr/>
          <p:nvPr/>
        </p:nvSpPr>
        <p:spPr>
          <a:xfrm>
            <a:off x="5767908" y="8152356"/>
            <a:ext cx="152014" cy="80713"/>
          </a:xfrm>
          <a:custGeom>
            <a:avLst/>
            <a:gdLst>
              <a:gd name="connsiteX0" fmla="*/ 1067 w 152014"/>
              <a:gd name="connsiteY0" fmla="*/ 1044 h 80713"/>
              <a:gd name="connsiteX1" fmla="*/ 61392 w 152014"/>
              <a:gd name="connsiteY1" fmla="*/ 16919 h 80713"/>
              <a:gd name="connsiteX2" fmla="*/ 150292 w 152014"/>
              <a:gd name="connsiteY2" fmla="*/ 80419 h 80713"/>
              <a:gd name="connsiteX3" fmla="*/ 112192 w 152014"/>
              <a:gd name="connsiteY3" fmla="*/ 39144 h 80713"/>
              <a:gd name="connsiteX4" fmla="*/ 1067 w 152014"/>
              <a:gd name="connsiteY4" fmla="*/ 1044 h 80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014" h="80713">
                <a:moveTo>
                  <a:pt x="1067" y="1044"/>
                </a:moveTo>
                <a:cubicBezTo>
                  <a:pt x="-7400" y="-2660"/>
                  <a:pt x="36521" y="3690"/>
                  <a:pt x="61392" y="16919"/>
                </a:cubicBezTo>
                <a:cubicBezTo>
                  <a:pt x="86263" y="30148"/>
                  <a:pt x="141825" y="76715"/>
                  <a:pt x="150292" y="80419"/>
                </a:cubicBezTo>
                <a:cubicBezTo>
                  <a:pt x="158759" y="84123"/>
                  <a:pt x="134417" y="51844"/>
                  <a:pt x="112192" y="39144"/>
                </a:cubicBezTo>
                <a:cubicBezTo>
                  <a:pt x="89967" y="26444"/>
                  <a:pt x="9534" y="4748"/>
                  <a:pt x="1067" y="10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0" name="フリーフォーム 1449">
            <a:extLst>
              <a:ext uri="{FF2B5EF4-FFF2-40B4-BE49-F238E27FC236}">
                <a16:creationId xmlns:a16="http://schemas.microsoft.com/office/drawing/2014/main" id="{813B99F6-49C4-20B8-528B-46BD793CC9C7}"/>
              </a:ext>
            </a:extLst>
          </p:cNvPr>
          <p:cNvSpPr/>
          <p:nvPr/>
        </p:nvSpPr>
        <p:spPr>
          <a:xfrm>
            <a:off x="5370419" y="8204070"/>
            <a:ext cx="354110" cy="120337"/>
          </a:xfrm>
          <a:custGeom>
            <a:avLst/>
            <a:gdLst>
              <a:gd name="connsiteX0" fmla="*/ 11206 w 354110"/>
              <a:gd name="connsiteY0" fmla="*/ 114430 h 120337"/>
              <a:gd name="connsiteX1" fmla="*/ 277906 w 354110"/>
              <a:gd name="connsiteY1" fmla="*/ 38230 h 120337"/>
              <a:gd name="connsiteX2" fmla="*/ 354106 w 354110"/>
              <a:gd name="connsiteY2" fmla="*/ 44580 h 120337"/>
              <a:gd name="connsiteX3" fmla="*/ 281081 w 354110"/>
              <a:gd name="connsiteY3" fmla="*/ 28705 h 120337"/>
              <a:gd name="connsiteX4" fmla="*/ 189006 w 354110"/>
              <a:gd name="connsiteY4" fmla="*/ 130 h 120337"/>
              <a:gd name="connsiteX5" fmla="*/ 220756 w 354110"/>
              <a:gd name="connsiteY5" fmla="*/ 19180 h 120337"/>
              <a:gd name="connsiteX6" fmla="*/ 217581 w 354110"/>
              <a:gd name="connsiteY6" fmla="*/ 44580 h 120337"/>
              <a:gd name="connsiteX7" fmla="*/ 65181 w 354110"/>
              <a:gd name="connsiteY7" fmla="*/ 108080 h 120337"/>
              <a:gd name="connsiteX8" fmla="*/ 11206 w 354110"/>
              <a:gd name="connsiteY8" fmla="*/ 114430 h 12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4110" h="120337">
                <a:moveTo>
                  <a:pt x="11206" y="114430"/>
                </a:moveTo>
                <a:cubicBezTo>
                  <a:pt x="46660" y="102788"/>
                  <a:pt x="220756" y="49872"/>
                  <a:pt x="277906" y="38230"/>
                </a:cubicBezTo>
                <a:cubicBezTo>
                  <a:pt x="335056" y="26588"/>
                  <a:pt x="353577" y="46167"/>
                  <a:pt x="354106" y="44580"/>
                </a:cubicBezTo>
                <a:cubicBezTo>
                  <a:pt x="354635" y="42993"/>
                  <a:pt x="308598" y="36113"/>
                  <a:pt x="281081" y="28705"/>
                </a:cubicBezTo>
                <a:cubicBezTo>
                  <a:pt x="253564" y="21297"/>
                  <a:pt x="199060" y="1717"/>
                  <a:pt x="189006" y="130"/>
                </a:cubicBezTo>
                <a:cubicBezTo>
                  <a:pt x="178952" y="-1457"/>
                  <a:pt x="215994" y="11772"/>
                  <a:pt x="220756" y="19180"/>
                </a:cubicBezTo>
                <a:cubicBezTo>
                  <a:pt x="225519" y="26588"/>
                  <a:pt x="243510" y="29763"/>
                  <a:pt x="217581" y="44580"/>
                </a:cubicBezTo>
                <a:cubicBezTo>
                  <a:pt x="191652" y="59397"/>
                  <a:pt x="97460" y="97497"/>
                  <a:pt x="65181" y="108080"/>
                </a:cubicBezTo>
                <a:cubicBezTo>
                  <a:pt x="32902" y="118663"/>
                  <a:pt x="-24248" y="126072"/>
                  <a:pt x="11206" y="1144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1" name="フリーフォーム 1450">
            <a:extLst>
              <a:ext uri="{FF2B5EF4-FFF2-40B4-BE49-F238E27FC236}">
                <a16:creationId xmlns:a16="http://schemas.microsoft.com/office/drawing/2014/main" id="{13798CF3-F505-E0D4-5429-CBEA234D9C74}"/>
              </a:ext>
            </a:extLst>
          </p:cNvPr>
          <p:cNvSpPr/>
          <p:nvPr/>
        </p:nvSpPr>
        <p:spPr>
          <a:xfrm>
            <a:off x="5242527" y="8496291"/>
            <a:ext cx="374553" cy="572675"/>
          </a:xfrm>
          <a:custGeom>
            <a:avLst/>
            <a:gdLst>
              <a:gd name="connsiteX0" fmla="*/ 2573 w 374553"/>
              <a:gd name="connsiteY0" fmla="*/ 571509 h 572675"/>
              <a:gd name="connsiteX1" fmla="*/ 367698 w 374553"/>
              <a:gd name="connsiteY1" fmla="*/ 12709 h 572675"/>
              <a:gd name="connsiteX2" fmla="*/ 243873 w 374553"/>
              <a:gd name="connsiteY2" fmla="*/ 171459 h 572675"/>
              <a:gd name="connsiteX3" fmla="*/ 278798 w 374553"/>
              <a:gd name="connsiteY3" fmla="*/ 63509 h 572675"/>
              <a:gd name="connsiteX4" fmla="*/ 167673 w 374553"/>
              <a:gd name="connsiteY4" fmla="*/ 225434 h 572675"/>
              <a:gd name="connsiteX5" fmla="*/ 202598 w 374553"/>
              <a:gd name="connsiteY5" fmla="*/ 161934 h 572675"/>
              <a:gd name="connsiteX6" fmla="*/ 2573 w 374553"/>
              <a:gd name="connsiteY6" fmla="*/ 571509 h 572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4553" h="572675">
                <a:moveTo>
                  <a:pt x="2573" y="571509"/>
                </a:moveTo>
                <a:cubicBezTo>
                  <a:pt x="30090" y="546638"/>
                  <a:pt x="327481" y="79384"/>
                  <a:pt x="367698" y="12709"/>
                </a:cubicBezTo>
                <a:cubicBezTo>
                  <a:pt x="407915" y="-53966"/>
                  <a:pt x="258690" y="162992"/>
                  <a:pt x="243873" y="171459"/>
                </a:cubicBezTo>
                <a:cubicBezTo>
                  <a:pt x="229056" y="179926"/>
                  <a:pt x="291498" y="54513"/>
                  <a:pt x="278798" y="63509"/>
                </a:cubicBezTo>
                <a:cubicBezTo>
                  <a:pt x="266098" y="72505"/>
                  <a:pt x="180373" y="209030"/>
                  <a:pt x="167673" y="225434"/>
                </a:cubicBezTo>
                <a:cubicBezTo>
                  <a:pt x="154973" y="241838"/>
                  <a:pt x="228527" y="107959"/>
                  <a:pt x="202598" y="161934"/>
                </a:cubicBezTo>
                <a:cubicBezTo>
                  <a:pt x="176669" y="215909"/>
                  <a:pt x="-24944" y="596380"/>
                  <a:pt x="2573" y="5715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2" name="フリーフォーム 1451">
            <a:extLst>
              <a:ext uri="{FF2B5EF4-FFF2-40B4-BE49-F238E27FC236}">
                <a16:creationId xmlns:a16="http://schemas.microsoft.com/office/drawing/2014/main" id="{3C796207-D898-3694-ECFC-85967CFD74C9}"/>
              </a:ext>
            </a:extLst>
          </p:cNvPr>
          <p:cNvSpPr/>
          <p:nvPr/>
        </p:nvSpPr>
        <p:spPr>
          <a:xfrm>
            <a:off x="5638628" y="8769833"/>
            <a:ext cx="219628" cy="419149"/>
          </a:xfrm>
          <a:custGeom>
            <a:avLst/>
            <a:gdLst>
              <a:gd name="connsiteX0" fmla="*/ 146222 w 219628"/>
              <a:gd name="connsiteY0" fmla="*/ 72542 h 419149"/>
              <a:gd name="connsiteX1" fmla="*/ 120822 w 219628"/>
              <a:gd name="connsiteY1" fmla="*/ 323367 h 419149"/>
              <a:gd name="connsiteX2" fmla="*/ 155747 w 219628"/>
              <a:gd name="connsiteY2" fmla="*/ 164617 h 419149"/>
              <a:gd name="connsiteX3" fmla="*/ 172 w 219628"/>
              <a:gd name="connsiteY3" fmla="*/ 418617 h 419149"/>
              <a:gd name="connsiteX4" fmla="*/ 127172 w 219628"/>
              <a:gd name="connsiteY4" fmla="*/ 224942 h 419149"/>
              <a:gd name="connsiteX5" fmla="*/ 219247 w 219628"/>
              <a:gd name="connsiteY5" fmla="*/ 5867 h 419149"/>
              <a:gd name="connsiteX6" fmla="*/ 146222 w 219628"/>
              <a:gd name="connsiteY6" fmla="*/ 72542 h 419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628" h="419149">
                <a:moveTo>
                  <a:pt x="146222" y="72542"/>
                </a:moveTo>
                <a:cubicBezTo>
                  <a:pt x="129818" y="125459"/>
                  <a:pt x="119234" y="308021"/>
                  <a:pt x="120822" y="323367"/>
                </a:cubicBezTo>
                <a:cubicBezTo>
                  <a:pt x="122409" y="338713"/>
                  <a:pt x="175855" y="148742"/>
                  <a:pt x="155747" y="164617"/>
                </a:cubicBezTo>
                <a:cubicBezTo>
                  <a:pt x="135639" y="180492"/>
                  <a:pt x="4934" y="408563"/>
                  <a:pt x="172" y="418617"/>
                </a:cubicBezTo>
                <a:cubicBezTo>
                  <a:pt x="-4591" y="428671"/>
                  <a:pt x="90660" y="293734"/>
                  <a:pt x="127172" y="224942"/>
                </a:cubicBezTo>
                <a:cubicBezTo>
                  <a:pt x="163684" y="156150"/>
                  <a:pt x="213426" y="25975"/>
                  <a:pt x="219247" y="5867"/>
                </a:cubicBezTo>
                <a:cubicBezTo>
                  <a:pt x="225068" y="-14241"/>
                  <a:pt x="162626" y="19625"/>
                  <a:pt x="146222" y="725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3" name="フリーフォーム 1452">
            <a:extLst>
              <a:ext uri="{FF2B5EF4-FFF2-40B4-BE49-F238E27FC236}">
                <a16:creationId xmlns:a16="http://schemas.microsoft.com/office/drawing/2014/main" id="{72B9930D-C5FD-E0CC-3D27-FB6DC3396082}"/>
              </a:ext>
            </a:extLst>
          </p:cNvPr>
          <p:cNvSpPr/>
          <p:nvPr/>
        </p:nvSpPr>
        <p:spPr>
          <a:xfrm>
            <a:off x="5664199" y="8687306"/>
            <a:ext cx="358117" cy="533057"/>
          </a:xfrm>
          <a:custGeom>
            <a:avLst/>
            <a:gdLst>
              <a:gd name="connsiteX0" fmla="*/ 247651 w 358117"/>
              <a:gd name="connsiteY0" fmla="*/ 2669 h 533057"/>
              <a:gd name="connsiteX1" fmla="*/ 219076 w 358117"/>
              <a:gd name="connsiteY1" fmla="*/ 209044 h 533057"/>
              <a:gd name="connsiteX2" fmla="*/ 238126 w 358117"/>
              <a:gd name="connsiteY2" fmla="*/ 145544 h 533057"/>
              <a:gd name="connsiteX3" fmla="*/ 88901 w 358117"/>
              <a:gd name="connsiteY3" fmla="*/ 396369 h 533057"/>
              <a:gd name="connsiteX4" fmla="*/ 171451 w 358117"/>
              <a:gd name="connsiteY4" fmla="*/ 304294 h 533057"/>
              <a:gd name="connsiteX5" fmla="*/ 1 w 358117"/>
              <a:gd name="connsiteY5" fmla="*/ 532894 h 533057"/>
              <a:gd name="connsiteX6" fmla="*/ 174626 w 358117"/>
              <a:gd name="connsiteY6" fmla="*/ 263019 h 533057"/>
              <a:gd name="connsiteX7" fmla="*/ 244476 w 358117"/>
              <a:gd name="connsiteY7" fmla="*/ 145544 h 533057"/>
              <a:gd name="connsiteX8" fmla="*/ 307976 w 358117"/>
              <a:gd name="connsiteY8" fmla="*/ 94744 h 533057"/>
              <a:gd name="connsiteX9" fmla="*/ 355601 w 358117"/>
              <a:gd name="connsiteY9" fmla="*/ 75694 h 533057"/>
              <a:gd name="connsiteX10" fmla="*/ 228601 w 358117"/>
              <a:gd name="connsiteY10" fmla="*/ 136019 h 533057"/>
              <a:gd name="connsiteX11" fmla="*/ 244476 w 358117"/>
              <a:gd name="connsiteY11" fmla="*/ 94744 h 533057"/>
              <a:gd name="connsiteX12" fmla="*/ 247651 w 358117"/>
              <a:gd name="connsiteY12" fmla="*/ 2669 h 533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8117" h="533057">
                <a:moveTo>
                  <a:pt x="247651" y="2669"/>
                </a:moveTo>
                <a:cubicBezTo>
                  <a:pt x="243418" y="21719"/>
                  <a:pt x="220664" y="185231"/>
                  <a:pt x="219076" y="209044"/>
                </a:cubicBezTo>
                <a:cubicBezTo>
                  <a:pt x="217488" y="232857"/>
                  <a:pt x="259822" y="114323"/>
                  <a:pt x="238126" y="145544"/>
                </a:cubicBezTo>
                <a:cubicBezTo>
                  <a:pt x="216430" y="176765"/>
                  <a:pt x="100013" y="369911"/>
                  <a:pt x="88901" y="396369"/>
                </a:cubicBezTo>
                <a:cubicBezTo>
                  <a:pt x="77788" y="422827"/>
                  <a:pt x="186268" y="281540"/>
                  <a:pt x="171451" y="304294"/>
                </a:cubicBezTo>
                <a:cubicBezTo>
                  <a:pt x="156634" y="327048"/>
                  <a:pt x="-528" y="539773"/>
                  <a:pt x="1" y="532894"/>
                </a:cubicBezTo>
                <a:cubicBezTo>
                  <a:pt x="530" y="526015"/>
                  <a:pt x="133880" y="327577"/>
                  <a:pt x="174626" y="263019"/>
                </a:cubicBezTo>
                <a:cubicBezTo>
                  <a:pt x="215372" y="198461"/>
                  <a:pt x="222251" y="173590"/>
                  <a:pt x="244476" y="145544"/>
                </a:cubicBezTo>
                <a:cubicBezTo>
                  <a:pt x="266701" y="117498"/>
                  <a:pt x="289455" y="106386"/>
                  <a:pt x="307976" y="94744"/>
                </a:cubicBezTo>
                <a:cubicBezTo>
                  <a:pt x="326497" y="83102"/>
                  <a:pt x="368830" y="68815"/>
                  <a:pt x="355601" y="75694"/>
                </a:cubicBezTo>
                <a:cubicBezTo>
                  <a:pt x="342372" y="82573"/>
                  <a:pt x="247122" y="132844"/>
                  <a:pt x="228601" y="136019"/>
                </a:cubicBezTo>
                <a:cubicBezTo>
                  <a:pt x="210080" y="139194"/>
                  <a:pt x="237597" y="117498"/>
                  <a:pt x="244476" y="94744"/>
                </a:cubicBezTo>
                <a:cubicBezTo>
                  <a:pt x="251355" y="71990"/>
                  <a:pt x="251884" y="-16381"/>
                  <a:pt x="247651" y="26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4" name="フリーフォーム 1453">
            <a:extLst>
              <a:ext uri="{FF2B5EF4-FFF2-40B4-BE49-F238E27FC236}">
                <a16:creationId xmlns:a16="http://schemas.microsoft.com/office/drawing/2014/main" id="{DC305DE3-5F8A-1A14-BF9C-FC96A863C9FE}"/>
              </a:ext>
            </a:extLst>
          </p:cNvPr>
          <p:cNvSpPr/>
          <p:nvPr/>
        </p:nvSpPr>
        <p:spPr>
          <a:xfrm>
            <a:off x="5490824" y="8268333"/>
            <a:ext cx="490390" cy="271177"/>
          </a:xfrm>
          <a:custGeom>
            <a:avLst/>
            <a:gdLst>
              <a:gd name="connsiteX0" fmla="*/ 8276 w 490390"/>
              <a:gd name="connsiteY0" fmla="*/ 262892 h 271177"/>
              <a:gd name="connsiteX1" fmla="*/ 360701 w 490390"/>
              <a:gd name="connsiteY1" fmla="*/ 97792 h 271177"/>
              <a:gd name="connsiteX2" fmla="*/ 249576 w 490390"/>
              <a:gd name="connsiteY2" fmla="*/ 161292 h 271177"/>
              <a:gd name="connsiteX3" fmla="*/ 484526 w 490390"/>
              <a:gd name="connsiteY3" fmla="*/ 2542 h 271177"/>
              <a:gd name="connsiteX4" fmla="*/ 405151 w 490390"/>
              <a:gd name="connsiteY4" fmla="*/ 72392 h 271177"/>
              <a:gd name="connsiteX5" fmla="*/ 249576 w 490390"/>
              <a:gd name="connsiteY5" fmla="*/ 189867 h 271177"/>
              <a:gd name="connsiteX6" fmla="*/ 122576 w 490390"/>
              <a:gd name="connsiteY6" fmla="*/ 240667 h 271177"/>
              <a:gd name="connsiteX7" fmla="*/ 8276 w 490390"/>
              <a:gd name="connsiteY7" fmla="*/ 262892 h 271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0390" h="271177">
                <a:moveTo>
                  <a:pt x="8276" y="262892"/>
                </a:moveTo>
                <a:cubicBezTo>
                  <a:pt x="47964" y="239079"/>
                  <a:pt x="320484" y="114725"/>
                  <a:pt x="360701" y="97792"/>
                </a:cubicBezTo>
                <a:cubicBezTo>
                  <a:pt x="400918" y="80859"/>
                  <a:pt x="228939" y="177167"/>
                  <a:pt x="249576" y="161292"/>
                </a:cubicBezTo>
                <a:cubicBezTo>
                  <a:pt x="270214" y="145417"/>
                  <a:pt x="458597" y="17359"/>
                  <a:pt x="484526" y="2542"/>
                </a:cubicBezTo>
                <a:cubicBezTo>
                  <a:pt x="510455" y="-12275"/>
                  <a:pt x="444309" y="41171"/>
                  <a:pt x="405151" y="72392"/>
                </a:cubicBezTo>
                <a:cubicBezTo>
                  <a:pt x="365993" y="103613"/>
                  <a:pt x="296672" y="161821"/>
                  <a:pt x="249576" y="189867"/>
                </a:cubicBezTo>
                <a:cubicBezTo>
                  <a:pt x="202480" y="217913"/>
                  <a:pt x="162793" y="228496"/>
                  <a:pt x="122576" y="240667"/>
                </a:cubicBezTo>
                <a:cubicBezTo>
                  <a:pt x="82359" y="252838"/>
                  <a:pt x="-31412" y="286705"/>
                  <a:pt x="8276" y="2628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5" name="フリーフォーム 1454">
            <a:extLst>
              <a:ext uri="{FF2B5EF4-FFF2-40B4-BE49-F238E27FC236}">
                <a16:creationId xmlns:a16="http://schemas.microsoft.com/office/drawing/2014/main" id="{7B0B2089-3A52-55CE-C1E8-6D89D9AD2D48}"/>
              </a:ext>
            </a:extLst>
          </p:cNvPr>
          <p:cNvSpPr/>
          <p:nvPr/>
        </p:nvSpPr>
        <p:spPr>
          <a:xfrm>
            <a:off x="5898856" y="8431310"/>
            <a:ext cx="418233" cy="431715"/>
          </a:xfrm>
          <a:custGeom>
            <a:avLst/>
            <a:gdLst>
              <a:gd name="connsiteX0" fmla="*/ 294 w 418233"/>
              <a:gd name="connsiteY0" fmla="*/ 430115 h 431715"/>
              <a:gd name="connsiteX1" fmla="*/ 213019 w 418233"/>
              <a:gd name="connsiteY1" fmla="*/ 153890 h 431715"/>
              <a:gd name="connsiteX2" fmla="*/ 114594 w 418233"/>
              <a:gd name="connsiteY2" fmla="*/ 252315 h 431715"/>
              <a:gd name="connsiteX3" fmla="*/ 409869 w 418233"/>
              <a:gd name="connsiteY3" fmla="*/ 11015 h 431715"/>
              <a:gd name="connsiteX4" fmla="*/ 327319 w 418233"/>
              <a:gd name="connsiteY4" fmla="*/ 55465 h 431715"/>
              <a:gd name="connsiteX5" fmla="*/ 222544 w 418233"/>
              <a:gd name="connsiteY5" fmla="*/ 185640 h 431715"/>
              <a:gd name="connsiteX6" fmla="*/ 168569 w 418233"/>
              <a:gd name="connsiteY6" fmla="*/ 265015 h 431715"/>
              <a:gd name="connsiteX7" fmla="*/ 294 w 418233"/>
              <a:gd name="connsiteY7" fmla="*/ 430115 h 431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8233" h="431715">
                <a:moveTo>
                  <a:pt x="294" y="430115"/>
                </a:moveTo>
                <a:cubicBezTo>
                  <a:pt x="7702" y="411594"/>
                  <a:pt x="193969" y="183523"/>
                  <a:pt x="213019" y="153890"/>
                </a:cubicBezTo>
                <a:cubicBezTo>
                  <a:pt x="232069" y="124257"/>
                  <a:pt x="81786" y="276128"/>
                  <a:pt x="114594" y="252315"/>
                </a:cubicBezTo>
                <a:cubicBezTo>
                  <a:pt x="147402" y="228502"/>
                  <a:pt x="374415" y="43823"/>
                  <a:pt x="409869" y="11015"/>
                </a:cubicBezTo>
                <a:cubicBezTo>
                  <a:pt x="445323" y="-21793"/>
                  <a:pt x="358540" y="26361"/>
                  <a:pt x="327319" y="55465"/>
                </a:cubicBezTo>
                <a:cubicBezTo>
                  <a:pt x="296098" y="84569"/>
                  <a:pt x="249002" y="150715"/>
                  <a:pt x="222544" y="185640"/>
                </a:cubicBezTo>
                <a:cubicBezTo>
                  <a:pt x="196086" y="220565"/>
                  <a:pt x="209844" y="229032"/>
                  <a:pt x="168569" y="265015"/>
                </a:cubicBezTo>
                <a:cubicBezTo>
                  <a:pt x="127294" y="300998"/>
                  <a:pt x="-7114" y="448636"/>
                  <a:pt x="294" y="430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6" name="フリーフォーム 1455">
            <a:extLst>
              <a:ext uri="{FF2B5EF4-FFF2-40B4-BE49-F238E27FC236}">
                <a16:creationId xmlns:a16="http://schemas.microsoft.com/office/drawing/2014/main" id="{F1C70B3B-A852-930B-462C-F85903A33263}"/>
              </a:ext>
            </a:extLst>
          </p:cNvPr>
          <p:cNvSpPr/>
          <p:nvPr/>
        </p:nvSpPr>
        <p:spPr>
          <a:xfrm>
            <a:off x="6070587" y="8257541"/>
            <a:ext cx="322569" cy="376951"/>
          </a:xfrm>
          <a:custGeom>
            <a:avLst/>
            <a:gdLst>
              <a:gd name="connsiteX0" fmla="*/ 320688 w 322569"/>
              <a:gd name="connsiteY0" fmla="*/ 634 h 376951"/>
              <a:gd name="connsiteX1" fmla="*/ 292113 w 322569"/>
              <a:gd name="connsiteY1" fmla="*/ 99059 h 376951"/>
              <a:gd name="connsiteX2" fmla="*/ 200038 w 322569"/>
              <a:gd name="connsiteY2" fmla="*/ 207009 h 376951"/>
              <a:gd name="connsiteX3" fmla="*/ 254013 w 322569"/>
              <a:gd name="connsiteY3" fmla="*/ 140334 h 376951"/>
              <a:gd name="connsiteX4" fmla="*/ 28588 w 322569"/>
              <a:gd name="connsiteY4" fmla="*/ 353059 h 376951"/>
              <a:gd name="connsiteX5" fmla="*/ 22238 w 322569"/>
              <a:gd name="connsiteY5" fmla="*/ 353059 h 376951"/>
              <a:gd name="connsiteX6" fmla="*/ 203213 w 322569"/>
              <a:gd name="connsiteY6" fmla="*/ 184784 h 376951"/>
              <a:gd name="connsiteX7" fmla="*/ 273063 w 322569"/>
              <a:gd name="connsiteY7" fmla="*/ 146684 h 376951"/>
              <a:gd name="connsiteX8" fmla="*/ 314338 w 322569"/>
              <a:gd name="connsiteY8" fmla="*/ 60959 h 376951"/>
              <a:gd name="connsiteX9" fmla="*/ 320688 w 322569"/>
              <a:gd name="connsiteY9" fmla="*/ 634 h 376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2569" h="376951">
                <a:moveTo>
                  <a:pt x="320688" y="634"/>
                </a:moveTo>
                <a:cubicBezTo>
                  <a:pt x="316984" y="6984"/>
                  <a:pt x="312221" y="64663"/>
                  <a:pt x="292113" y="99059"/>
                </a:cubicBezTo>
                <a:cubicBezTo>
                  <a:pt x="272005" y="133455"/>
                  <a:pt x="206388" y="200130"/>
                  <a:pt x="200038" y="207009"/>
                </a:cubicBezTo>
                <a:cubicBezTo>
                  <a:pt x="193688" y="213888"/>
                  <a:pt x="282588" y="115992"/>
                  <a:pt x="254013" y="140334"/>
                </a:cubicBezTo>
                <a:cubicBezTo>
                  <a:pt x="225438" y="164676"/>
                  <a:pt x="67217" y="317605"/>
                  <a:pt x="28588" y="353059"/>
                </a:cubicBezTo>
                <a:cubicBezTo>
                  <a:pt x="-10041" y="388513"/>
                  <a:pt x="-6866" y="381105"/>
                  <a:pt x="22238" y="353059"/>
                </a:cubicBezTo>
                <a:cubicBezTo>
                  <a:pt x="51342" y="325013"/>
                  <a:pt x="161409" y="219180"/>
                  <a:pt x="203213" y="184784"/>
                </a:cubicBezTo>
                <a:cubicBezTo>
                  <a:pt x="245017" y="150388"/>
                  <a:pt x="254542" y="167321"/>
                  <a:pt x="273063" y="146684"/>
                </a:cubicBezTo>
                <a:cubicBezTo>
                  <a:pt x="291584" y="126047"/>
                  <a:pt x="305871" y="84771"/>
                  <a:pt x="314338" y="60959"/>
                </a:cubicBezTo>
                <a:cubicBezTo>
                  <a:pt x="322805" y="37147"/>
                  <a:pt x="324392" y="-5716"/>
                  <a:pt x="320688" y="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7" name="フリーフォーム 1456">
            <a:extLst>
              <a:ext uri="{FF2B5EF4-FFF2-40B4-BE49-F238E27FC236}">
                <a16:creationId xmlns:a16="http://schemas.microsoft.com/office/drawing/2014/main" id="{E4AA720E-B018-5862-9DA4-EF5232E5EC3C}"/>
              </a:ext>
            </a:extLst>
          </p:cNvPr>
          <p:cNvSpPr/>
          <p:nvPr/>
        </p:nvSpPr>
        <p:spPr>
          <a:xfrm>
            <a:off x="5721258" y="8487360"/>
            <a:ext cx="189500" cy="228027"/>
          </a:xfrm>
          <a:custGeom>
            <a:avLst/>
            <a:gdLst>
              <a:gd name="connsiteX0" fmla="*/ 92 w 189500"/>
              <a:gd name="connsiteY0" fmla="*/ 15290 h 228027"/>
              <a:gd name="connsiteX1" fmla="*/ 95342 w 189500"/>
              <a:gd name="connsiteY1" fmla="*/ 53390 h 228027"/>
              <a:gd name="connsiteX2" fmla="*/ 123917 w 189500"/>
              <a:gd name="connsiteY2" fmla="*/ 164515 h 228027"/>
              <a:gd name="connsiteX3" fmla="*/ 142967 w 189500"/>
              <a:gd name="connsiteY3" fmla="*/ 120065 h 228027"/>
              <a:gd name="connsiteX4" fmla="*/ 187417 w 189500"/>
              <a:gd name="connsiteY4" fmla="*/ 228015 h 228027"/>
              <a:gd name="connsiteX5" fmla="*/ 171542 w 189500"/>
              <a:gd name="connsiteY5" fmla="*/ 126415 h 228027"/>
              <a:gd name="connsiteX6" fmla="*/ 79467 w 189500"/>
              <a:gd name="connsiteY6" fmla="*/ 8940 h 228027"/>
              <a:gd name="connsiteX7" fmla="*/ 92 w 189500"/>
              <a:gd name="connsiteY7" fmla="*/ 15290 h 228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500" h="228027">
                <a:moveTo>
                  <a:pt x="92" y="15290"/>
                </a:moveTo>
                <a:cubicBezTo>
                  <a:pt x="2738" y="22698"/>
                  <a:pt x="74705" y="28519"/>
                  <a:pt x="95342" y="53390"/>
                </a:cubicBezTo>
                <a:cubicBezTo>
                  <a:pt x="115979" y="78261"/>
                  <a:pt x="115980" y="153403"/>
                  <a:pt x="123917" y="164515"/>
                </a:cubicBezTo>
                <a:cubicBezTo>
                  <a:pt x="131855" y="175628"/>
                  <a:pt x="132384" y="109482"/>
                  <a:pt x="142967" y="120065"/>
                </a:cubicBezTo>
                <a:cubicBezTo>
                  <a:pt x="153550" y="130648"/>
                  <a:pt x="182655" y="226957"/>
                  <a:pt x="187417" y="228015"/>
                </a:cubicBezTo>
                <a:cubicBezTo>
                  <a:pt x="192179" y="229073"/>
                  <a:pt x="189534" y="162927"/>
                  <a:pt x="171542" y="126415"/>
                </a:cubicBezTo>
                <a:cubicBezTo>
                  <a:pt x="153550" y="89903"/>
                  <a:pt x="106455" y="29048"/>
                  <a:pt x="79467" y="8940"/>
                </a:cubicBezTo>
                <a:cubicBezTo>
                  <a:pt x="52480" y="-11168"/>
                  <a:pt x="-2554" y="7882"/>
                  <a:pt x="92" y="152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8" name="フリーフォーム 1457">
            <a:extLst>
              <a:ext uri="{FF2B5EF4-FFF2-40B4-BE49-F238E27FC236}">
                <a16:creationId xmlns:a16="http://schemas.microsoft.com/office/drawing/2014/main" id="{648800DF-A875-97D7-6CE0-D1390B64C03F}"/>
              </a:ext>
            </a:extLst>
          </p:cNvPr>
          <p:cNvSpPr/>
          <p:nvPr/>
        </p:nvSpPr>
        <p:spPr>
          <a:xfrm>
            <a:off x="5865642" y="8159708"/>
            <a:ext cx="332061" cy="232929"/>
          </a:xfrm>
          <a:custGeom>
            <a:avLst/>
            <a:gdLst>
              <a:gd name="connsiteX0" fmla="*/ 331958 w 332061"/>
              <a:gd name="connsiteY0" fmla="*/ 42 h 232929"/>
              <a:gd name="connsiteX1" fmla="*/ 154158 w 332061"/>
              <a:gd name="connsiteY1" fmla="*/ 73067 h 232929"/>
              <a:gd name="connsiteX2" fmla="*/ 1758 w 332061"/>
              <a:gd name="connsiteY2" fmla="*/ 231817 h 232929"/>
              <a:gd name="connsiteX3" fmla="*/ 74783 w 332061"/>
              <a:gd name="connsiteY3" fmla="*/ 139742 h 232929"/>
              <a:gd name="connsiteX4" fmla="*/ 128758 w 332061"/>
              <a:gd name="connsiteY4" fmla="*/ 63542 h 232929"/>
              <a:gd name="connsiteX5" fmla="*/ 331958 w 332061"/>
              <a:gd name="connsiteY5" fmla="*/ 42 h 23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2061" h="232929">
                <a:moveTo>
                  <a:pt x="331958" y="42"/>
                </a:moveTo>
                <a:cubicBezTo>
                  <a:pt x="336191" y="1629"/>
                  <a:pt x="209191" y="34438"/>
                  <a:pt x="154158" y="73067"/>
                </a:cubicBezTo>
                <a:cubicBezTo>
                  <a:pt x="99125" y="111696"/>
                  <a:pt x="14987" y="220705"/>
                  <a:pt x="1758" y="231817"/>
                </a:cubicBezTo>
                <a:cubicBezTo>
                  <a:pt x="-11471" y="242929"/>
                  <a:pt x="53616" y="167788"/>
                  <a:pt x="74783" y="139742"/>
                </a:cubicBezTo>
                <a:cubicBezTo>
                  <a:pt x="95950" y="111696"/>
                  <a:pt x="79546" y="85238"/>
                  <a:pt x="128758" y="63542"/>
                </a:cubicBezTo>
                <a:cubicBezTo>
                  <a:pt x="177970" y="41846"/>
                  <a:pt x="327725" y="-1545"/>
                  <a:pt x="331958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9" name="フリーフォーム 1458">
            <a:extLst>
              <a:ext uri="{FF2B5EF4-FFF2-40B4-BE49-F238E27FC236}">
                <a16:creationId xmlns:a16="http://schemas.microsoft.com/office/drawing/2014/main" id="{938FA662-04D1-461F-73AA-ACC4FB9568F3}"/>
              </a:ext>
            </a:extLst>
          </p:cNvPr>
          <p:cNvSpPr/>
          <p:nvPr/>
        </p:nvSpPr>
        <p:spPr>
          <a:xfrm>
            <a:off x="5670346" y="8562960"/>
            <a:ext cx="178556" cy="136542"/>
          </a:xfrm>
          <a:custGeom>
            <a:avLst/>
            <a:gdLst>
              <a:gd name="connsiteX0" fmla="*/ 204 w 178556"/>
              <a:gd name="connsiteY0" fmla="*/ 15 h 136542"/>
              <a:gd name="connsiteX1" fmla="*/ 104979 w 178556"/>
              <a:gd name="connsiteY1" fmla="*/ 34940 h 136542"/>
              <a:gd name="connsiteX2" fmla="*/ 178004 w 178556"/>
              <a:gd name="connsiteY2" fmla="*/ 136540 h 136542"/>
              <a:gd name="connsiteX3" fmla="*/ 133554 w 178556"/>
              <a:gd name="connsiteY3" fmla="*/ 38115 h 136542"/>
              <a:gd name="connsiteX4" fmla="*/ 204 w 178556"/>
              <a:gd name="connsiteY4" fmla="*/ 15 h 136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556" h="136542">
                <a:moveTo>
                  <a:pt x="204" y="15"/>
                </a:moveTo>
                <a:cubicBezTo>
                  <a:pt x="-4559" y="-514"/>
                  <a:pt x="75346" y="12186"/>
                  <a:pt x="104979" y="34940"/>
                </a:cubicBezTo>
                <a:cubicBezTo>
                  <a:pt x="134612" y="57694"/>
                  <a:pt x="173242" y="136011"/>
                  <a:pt x="178004" y="136540"/>
                </a:cubicBezTo>
                <a:cubicBezTo>
                  <a:pt x="182767" y="137069"/>
                  <a:pt x="155779" y="58752"/>
                  <a:pt x="133554" y="38115"/>
                </a:cubicBezTo>
                <a:cubicBezTo>
                  <a:pt x="111329" y="17478"/>
                  <a:pt x="4967" y="544"/>
                  <a:pt x="204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0" name="フリーフォーム 1459">
            <a:extLst>
              <a:ext uri="{FF2B5EF4-FFF2-40B4-BE49-F238E27FC236}">
                <a16:creationId xmlns:a16="http://schemas.microsoft.com/office/drawing/2014/main" id="{0950F427-A91E-C61E-9D13-86A9D9B0B5C0}"/>
              </a:ext>
            </a:extLst>
          </p:cNvPr>
          <p:cNvSpPr/>
          <p:nvPr/>
        </p:nvSpPr>
        <p:spPr>
          <a:xfrm>
            <a:off x="5635340" y="8591014"/>
            <a:ext cx="153430" cy="225978"/>
          </a:xfrm>
          <a:custGeom>
            <a:avLst/>
            <a:gdLst>
              <a:gd name="connsiteX0" fmla="*/ 285 w 153430"/>
              <a:gd name="connsiteY0" fmla="*/ 536 h 225978"/>
              <a:gd name="connsiteX1" fmla="*/ 101885 w 153430"/>
              <a:gd name="connsiteY1" fmla="*/ 102136 h 225978"/>
              <a:gd name="connsiteX2" fmla="*/ 146335 w 153430"/>
              <a:gd name="connsiteY2" fmla="*/ 83086 h 225978"/>
              <a:gd name="connsiteX3" fmla="*/ 149510 w 153430"/>
              <a:gd name="connsiteY3" fmla="*/ 225961 h 225978"/>
              <a:gd name="connsiteX4" fmla="*/ 143160 w 153430"/>
              <a:gd name="connsiteY4" fmla="*/ 92611 h 225978"/>
              <a:gd name="connsiteX5" fmla="*/ 149510 w 153430"/>
              <a:gd name="connsiteY5" fmla="*/ 44986 h 225978"/>
              <a:gd name="connsiteX6" fmla="*/ 73310 w 153430"/>
              <a:gd name="connsiteY6" fmla="*/ 60861 h 225978"/>
              <a:gd name="connsiteX7" fmla="*/ 285 w 153430"/>
              <a:gd name="connsiteY7" fmla="*/ 536 h 225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430" h="225978">
                <a:moveTo>
                  <a:pt x="285" y="536"/>
                </a:moveTo>
                <a:cubicBezTo>
                  <a:pt x="5047" y="7415"/>
                  <a:pt x="77543" y="88378"/>
                  <a:pt x="101885" y="102136"/>
                </a:cubicBezTo>
                <a:cubicBezTo>
                  <a:pt x="126227" y="115894"/>
                  <a:pt x="138398" y="62449"/>
                  <a:pt x="146335" y="83086"/>
                </a:cubicBezTo>
                <a:cubicBezTo>
                  <a:pt x="154273" y="103724"/>
                  <a:pt x="150039" y="224374"/>
                  <a:pt x="149510" y="225961"/>
                </a:cubicBezTo>
                <a:cubicBezTo>
                  <a:pt x="148981" y="227548"/>
                  <a:pt x="143160" y="122773"/>
                  <a:pt x="143160" y="92611"/>
                </a:cubicBezTo>
                <a:cubicBezTo>
                  <a:pt x="143160" y="62449"/>
                  <a:pt x="161152" y="50278"/>
                  <a:pt x="149510" y="44986"/>
                </a:cubicBezTo>
                <a:cubicBezTo>
                  <a:pt x="137868" y="39694"/>
                  <a:pt x="95006" y="66682"/>
                  <a:pt x="73310" y="60861"/>
                </a:cubicBezTo>
                <a:cubicBezTo>
                  <a:pt x="51614" y="55040"/>
                  <a:pt x="-4477" y="-6343"/>
                  <a:pt x="285" y="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1" name="フリーフォーム 1460">
            <a:extLst>
              <a:ext uri="{FF2B5EF4-FFF2-40B4-BE49-F238E27FC236}">
                <a16:creationId xmlns:a16="http://schemas.microsoft.com/office/drawing/2014/main" id="{A428E67C-AF0C-267E-81D6-FA860040CEEE}"/>
              </a:ext>
            </a:extLst>
          </p:cNvPr>
          <p:cNvSpPr/>
          <p:nvPr/>
        </p:nvSpPr>
        <p:spPr>
          <a:xfrm>
            <a:off x="5588247" y="8582194"/>
            <a:ext cx="171116" cy="536617"/>
          </a:xfrm>
          <a:custGeom>
            <a:avLst/>
            <a:gdLst>
              <a:gd name="connsiteX0" fmla="*/ 9278 w 171116"/>
              <a:gd name="connsiteY0" fmla="*/ 66506 h 536617"/>
              <a:gd name="connsiteX1" fmla="*/ 101353 w 171116"/>
              <a:gd name="connsiteY1" fmla="*/ 250656 h 536617"/>
              <a:gd name="connsiteX2" fmla="*/ 75953 w 171116"/>
              <a:gd name="connsiteY2" fmla="*/ 339556 h 536617"/>
              <a:gd name="connsiteX3" fmla="*/ 126753 w 171116"/>
              <a:gd name="connsiteY3" fmla="*/ 285581 h 536617"/>
              <a:gd name="connsiteX4" fmla="*/ 2928 w 171116"/>
              <a:gd name="connsiteY4" fmla="*/ 536406 h 536617"/>
              <a:gd name="connsiteX5" fmla="*/ 75953 w 171116"/>
              <a:gd name="connsiteY5" fmla="*/ 326856 h 536617"/>
              <a:gd name="connsiteX6" fmla="*/ 152153 w 171116"/>
              <a:gd name="connsiteY6" fmla="*/ 212556 h 536617"/>
              <a:gd name="connsiteX7" fmla="*/ 142628 w 171116"/>
              <a:gd name="connsiteY7" fmla="*/ 174456 h 536617"/>
              <a:gd name="connsiteX8" fmla="*/ 168028 w 171116"/>
              <a:gd name="connsiteY8" fmla="*/ 276056 h 536617"/>
              <a:gd name="connsiteX9" fmla="*/ 60078 w 171116"/>
              <a:gd name="connsiteY9" fmla="*/ 193506 h 536617"/>
              <a:gd name="connsiteX10" fmla="*/ 9278 w 171116"/>
              <a:gd name="connsiteY10" fmla="*/ 6181 h 536617"/>
              <a:gd name="connsiteX11" fmla="*/ 9278 w 171116"/>
              <a:gd name="connsiteY11" fmla="*/ 66506 h 536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1116" h="536617">
                <a:moveTo>
                  <a:pt x="9278" y="66506"/>
                </a:moveTo>
                <a:cubicBezTo>
                  <a:pt x="24624" y="107252"/>
                  <a:pt x="90240" y="205148"/>
                  <a:pt x="101353" y="250656"/>
                </a:cubicBezTo>
                <a:cubicBezTo>
                  <a:pt x="112466" y="296164"/>
                  <a:pt x="71720" y="333735"/>
                  <a:pt x="75953" y="339556"/>
                </a:cubicBezTo>
                <a:cubicBezTo>
                  <a:pt x="80186" y="345377"/>
                  <a:pt x="138924" y="252773"/>
                  <a:pt x="126753" y="285581"/>
                </a:cubicBezTo>
                <a:cubicBezTo>
                  <a:pt x="114582" y="318389"/>
                  <a:pt x="11395" y="529527"/>
                  <a:pt x="2928" y="536406"/>
                </a:cubicBezTo>
                <a:cubicBezTo>
                  <a:pt x="-5539" y="543285"/>
                  <a:pt x="51082" y="380831"/>
                  <a:pt x="75953" y="326856"/>
                </a:cubicBezTo>
                <a:cubicBezTo>
                  <a:pt x="100824" y="272881"/>
                  <a:pt x="141041" y="237956"/>
                  <a:pt x="152153" y="212556"/>
                </a:cubicBezTo>
                <a:cubicBezTo>
                  <a:pt x="163265" y="187156"/>
                  <a:pt x="142628" y="174456"/>
                  <a:pt x="142628" y="174456"/>
                </a:cubicBezTo>
                <a:cubicBezTo>
                  <a:pt x="145274" y="185039"/>
                  <a:pt x="181786" y="272881"/>
                  <a:pt x="168028" y="276056"/>
                </a:cubicBezTo>
                <a:cubicBezTo>
                  <a:pt x="154270" y="279231"/>
                  <a:pt x="86536" y="238485"/>
                  <a:pt x="60078" y="193506"/>
                </a:cubicBezTo>
                <a:cubicBezTo>
                  <a:pt x="33620" y="148527"/>
                  <a:pt x="18274" y="28406"/>
                  <a:pt x="9278" y="6181"/>
                </a:cubicBezTo>
                <a:cubicBezTo>
                  <a:pt x="282" y="-16044"/>
                  <a:pt x="-6068" y="25760"/>
                  <a:pt x="9278" y="66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2" name="フリーフォーム 1461">
            <a:extLst>
              <a:ext uri="{FF2B5EF4-FFF2-40B4-BE49-F238E27FC236}">
                <a16:creationId xmlns:a16="http://schemas.microsoft.com/office/drawing/2014/main" id="{1059A7C8-864A-4ED7-20B1-E9E929F30DD7}"/>
              </a:ext>
            </a:extLst>
          </p:cNvPr>
          <p:cNvSpPr/>
          <p:nvPr/>
        </p:nvSpPr>
        <p:spPr>
          <a:xfrm>
            <a:off x="5386868" y="8670814"/>
            <a:ext cx="182109" cy="362845"/>
          </a:xfrm>
          <a:custGeom>
            <a:avLst/>
            <a:gdLst>
              <a:gd name="connsiteX0" fmla="*/ 182082 w 182109"/>
              <a:gd name="connsiteY0" fmla="*/ 111 h 362845"/>
              <a:gd name="connsiteX1" fmla="*/ 36032 w 182109"/>
              <a:gd name="connsiteY1" fmla="*/ 247761 h 362845"/>
              <a:gd name="connsiteX2" fmla="*/ 86832 w 182109"/>
              <a:gd name="connsiteY2" fmla="*/ 289036 h 362845"/>
              <a:gd name="connsiteX3" fmla="*/ 1107 w 182109"/>
              <a:gd name="connsiteY3" fmla="*/ 362061 h 362845"/>
              <a:gd name="connsiteX4" fmla="*/ 159857 w 182109"/>
              <a:gd name="connsiteY4" fmla="*/ 238236 h 362845"/>
              <a:gd name="connsiteX5" fmla="*/ 20157 w 182109"/>
              <a:gd name="connsiteY5" fmla="*/ 298561 h 362845"/>
              <a:gd name="connsiteX6" fmla="*/ 67782 w 182109"/>
              <a:gd name="connsiteY6" fmla="*/ 203311 h 362845"/>
              <a:gd name="connsiteX7" fmla="*/ 48732 w 182109"/>
              <a:gd name="connsiteY7" fmla="*/ 216011 h 362845"/>
              <a:gd name="connsiteX8" fmla="*/ 182082 w 182109"/>
              <a:gd name="connsiteY8" fmla="*/ 111 h 36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109" h="362845">
                <a:moveTo>
                  <a:pt x="182082" y="111"/>
                </a:moveTo>
                <a:cubicBezTo>
                  <a:pt x="179965" y="5403"/>
                  <a:pt x="51907" y="199607"/>
                  <a:pt x="36032" y="247761"/>
                </a:cubicBezTo>
                <a:cubicBezTo>
                  <a:pt x="20157" y="295915"/>
                  <a:pt x="92653" y="269986"/>
                  <a:pt x="86832" y="289036"/>
                </a:cubicBezTo>
                <a:cubicBezTo>
                  <a:pt x="81011" y="308086"/>
                  <a:pt x="-11064" y="370528"/>
                  <a:pt x="1107" y="362061"/>
                </a:cubicBezTo>
                <a:cubicBezTo>
                  <a:pt x="13278" y="353594"/>
                  <a:pt x="156682" y="248819"/>
                  <a:pt x="159857" y="238236"/>
                </a:cubicBezTo>
                <a:cubicBezTo>
                  <a:pt x="163032" y="227653"/>
                  <a:pt x="35503" y="304382"/>
                  <a:pt x="20157" y="298561"/>
                </a:cubicBezTo>
                <a:cubicBezTo>
                  <a:pt x="4811" y="292740"/>
                  <a:pt x="63020" y="217069"/>
                  <a:pt x="67782" y="203311"/>
                </a:cubicBezTo>
                <a:cubicBezTo>
                  <a:pt x="72544" y="189553"/>
                  <a:pt x="32328" y="251994"/>
                  <a:pt x="48732" y="216011"/>
                </a:cubicBezTo>
                <a:cubicBezTo>
                  <a:pt x="65136" y="180028"/>
                  <a:pt x="184199" y="-5181"/>
                  <a:pt x="182082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3" name="フリーフォーム 1462">
            <a:extLst>
              <a:ext uri="{FF2B5EF4-FFF2-40B4-BE49-F238E27FC236}">
                <a16:creationId xmlns:a16="http://schemas.microsoft.com/office/drawing/2014/main" id="{95CD4BE2-C440-900E-514E-06C88D8C53ED}"/>
              </a:ext>
            </a:extLst>
          </p:cNvPr>
          <p:cNvSpPr/>
          <p:nvPr/>
        </p:nvSpPr>
        <p:spPr>
          <a:xfrm>
            <a:off x="5899119" y="8261290"/>
            <a:ext cx="457265" cy="596967"/>
          </a:xfrm>
          <a:custGeom>
            <a:avLst/>
            <a:gdLst>
              <a:gd name="connsiteX0" fmla="*/ 403256 w 457265"/>
              <a:gd name="connsiteY0" fmla="*/ 60 h 596967"/>
              <a:gd name="connsiteX1" fmla="*/ 444531 w 457265"/>
              <a:gd name="connsiteY1" fmla="*/ 104835 h 596967"/>
              <a:gd name="connsiteX2" fmla="*/ 352456 w 457265"/>
              <a:gd name="connsiteY2" fmla="*/ 155635 h 596967"/>
              <a:gd name="connsiteX3" fmla="*/ 374681 w 457265"/>
              <a:gd name="connsiteY3" fmla="*/ 139760 h 596967"/>
              <a:gd name="connsiteX4" fmla="*/ 273081 w 457265"/>
              <a:gd name="connsiteY4" fmla="*/ 215960 h 596967"/>
              <a:gd name="connsiteX5" fmla="*/ 155606 w 457265"/>
              <a:gd name="connsiteY5" fmla="*/ 342960 h 596967"/>
              <a:gd name="connsiteX6" fmla="*/ 158781 w 457265"/>
              <a:gd name="connsiteY6" fmla="*/ 295335 h 596967"/>
              <a:gd name="connsiteX7" fmla="*/ 79406 w 457265"/>
              <a:gd name="connsiteY7" fmla="*/ 412810 h 596967"/>
              <a:gd name="connsiteX8" fmla="*/ 31 w 457265"/>
              <a:gd name="connsiteY8" fmla="*/ 596960 h 596967"/>
              <a:gd name="connsiteX9" fmla="*/ 73056 w 457265"/>
              <a:gd name="connsiteY9" fmla="*/ 419160 h 596967"/>
              <a:gd name="connsiteX10" fmla="*/ 288956 w 457265"/>
              <a:gd name="connsiteY10" fmla="*/ 171510 h 596967"/>
              <a:gd name="connsiteX11" fmla="*/ 387381 w 457265"/>
              <a:gd name="connsiteY11" fmla="*/ 146110 h 596967"/>
              <a:gd name="connsiteX12" fmla="*/ 403256 w 457265"/>
              <a:gd name="connsiteY12" fmla="*/ 139760 h 596967"/>
              <a:gd name="connsiteX13" fmla="*/ 396906 w 457265"/>
              <a:gd name="connsiteY13" fmla="*/ 66735 h 596967"/>
              <a:gd name="connsiteX14" fmla="*/ 457231 w 457265"/>
              <a:gd name="connsiteY14" fmla="*/ 88960 h 596967"/>
              <a:gd name="connsiteX15" fmla="*/ 403256 w 457265"/>
              <a:gd name="connsiteY15" fmla="*/ 60 h 596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57265" h="596967">
                <a:moveTo>
                  <a:pt x="403256" y="60"/>
                </a:moveTo>
                <a:cubicBezTo>
                  <a:pt x="401139" y="2706"/>
                  <a:pt x="452998" y="78906"/>
                  <a:pt x="444531" y="104835"/>
                </a:cubicBezTo>
                <a:cubicBezTo>
                  <a:pt x="436064" y="130764"/>
                  <a:pt x="364098" y="149814"/>
                  <a:pt x="352456" y="155635"/>
                </a:cubicBezTo>
                <a:cubicBezTo>
                  <a:pt x="340814" y="161456"/>
                  <a:pt x="374681" y="139760"/>
                  <a:pt x="374681" y="139760"/>
                </a:cubicBezTo>
                <a:cubicBezTo>
                  <a:pt x="361452" y="149814"/>
                  <a:pt x="309593" y="182093"/>
                  <a:pt x="273081" y="215960"/>
                </a:cubicBezTo>
                <a:cubicBezTo>
                  <a:pt x="236569" y="249827"/>
                  <a:pt x="174656" y="329731"/>
                  <a:pt x="155606" y="342960"/>
                </a:cubicBezTo>
                <a:cubicBezTo>
                  <a:pt x="136556" y="356189"/>
                  <a:pt x="171481" y="283693"/>
                  <a:pt x="158781" y="295335"/>
                </a:cubicBezTo>
                <a:cubicBezTo>
                  <a:pt x="146081" y="306977"/>
                  <a:pt x="105864" y="362539"/>
                  <a:pt x="79406" y="412810"/>
                </a:cubicBezTo>
                <a:cubicBezTo>
                  <a:pt x="52948" y="463081"/>
                  <a:pt x="1089" y="595902"/>
                  <a:pt x="31" y="596960"/>
                </a:cubicBezTo>
                <a:cubicBezTo>
                  <a:pt x="-1027" y="598018"/>
                  <a:pt x="24902" y="490068"/>
                  <a:pt x="73056" y="419160"/>
                </a:cubicBezTo>
                <a:cubicBezTo>
                  <a:pt x="121210" y="348252"/>
                  <a:pt x="236569" y="217018"/>
                  <a:pt x="288956" y="171510"/>
                </a:cubicBezTo>
                <a:cubicBezTo>
                  <a:pt x="341343" y="126002"/>
                  <a:pt x="368331" y="151402"/>
                  <a:pt x="387381" y="146110"/>
                </a:cubicBezTo>
                <a:cubicBezTo>
                  <a:pt x="406431" y="140818"/>
                  <a:pt x="401669" y="152989"/>
                  <a:pt x="403256" y="139760"/>
                </a:cubicBezTo>
                <a:cubicBezTo>
                  <a:pt x="404843" y="126531"/>
                  <a:pt x="387910" y="75202"/>
                  <a:pt x="396906" y="66735"/>
                </a:cubicBezTo>
                <a:cubicBezTo>
                  <a:pt x="405902" y="58268"/>
                  <a:pt x="455644" y="95839"/>
                  <a:pt x="457231" y="88960"/>
                </a:cubicBezTo>
                <a:cubicBezTo>
                  <a:pt x="458818" y="82081"/>
                  <a:pt x="405373" y="-2586"/>
                  <a:pt x="403256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4" name="フリーフォーム 1463">
            <a:extLst>
              <a:ext uri="{FF2B5EF4-FFF2-40B4-BE49-F238E27FC236}">
                <a16:creationId xmlns:a16="http://schemas.microsoft.com/office/drawing/2014/main" id="{7ED99071-628E-B05C-6B00-B7931E9603B4}"/>
              </a:ext>
            </a:extLst>
          </p:cNvPr>
          <p:cNvSpPr/>
          <p:nvPr/>
        </p:nvSpPr>
        <p:spPr>
          <a:xfrm>
            <a:off x="5864225" y="8442325"/>
            <a:ext cx="203490" cy="247966"/>
          </a:xfrm>
          <a:custGeom>
            <a:avLst/>
            <a:gdLst>
              <a:gd name="connsiteX0" fmla="*/ 0 w 203490"/>
              <a:gd name="connsiteY0" fmla="*/ 0 h 247966"/>
              <a:gd name="connsiteX1" fmla="*/ 136525 w 203490"/>
              <a:gd name="connsiteY1" fmla="*/ 31750 h 247966"/>
              <a:gd name="connsiteX2" fmla="*/ 104775 w 203490"/>
              <a:gd name="connsiteY2" fmla="*/ 127000 h 247966"/>
              <a:gd name="connsiteX3" fmla="*/ 133350 w 203490"/>
              <a:gd name="connsiteY3" fmla="*/ 127000 h 247966"/>
              <a:gd name="connsiteX4" fmla="*/ 19050 w 203490"/>
              <a:gd name="connsiteY4" fmla="*/ 247650 h 247966"/>
              <a:gd name="connsiteX5" fmla="*/ 152400 w 203490"/>
              <a:gd name="connsiteY5" fmla="*/ 85725 h 247966"/>
              <a:gd name="connsiteX6" fmla="*/ 203200 w 203490"/>
              <a:gd name="connsiteY6" fmla="*/ 66675 h 247966"/>
              <a:gd name="connsiteX7" fmla="*/ 133350 w 203490"/>
              <a:gd name="connsiteY7" fmla="*/ 38100 h 247966"/>
              <a:gd name="connsiteX8" fmla="*/ 0 w 203490"/>
              <a:gd name="connsiteY8" fmla="*/ 0 h 247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490" h="247966">
                <a:moveTo>
                  <a:pt x="0" y="0"/>
                </a:moveTo>
                <a:cubicBezTo>
                  <a:pt x="59531" y="5291"/>
                  <a:pt x="119063" y="10583"/>
                  <a:pt x="136525" y="31750"/>
                </a:cubicBezTo>
                <a:cubicBezTo>
                  <a:pt x="153987" y="52917"/>
                  <a:pt x="105304" y="111125"/>
                  <a:pt x="104775" y="127000"/>
                </a:cubicBezTo>
                <a:cubicBezTo>
                  <a:pt x="104246" y="142875"/>
                  <a:pt x="147637" y="106892"/>
                  <a:pt x="133350" y="127000"/>
                </a:cubicBezTo>
                <a:cubicBezTo>
                  <a:pt x="119063" y="147108"/>
                  <a:pt x="15875" y="254529"/>
                  <a:pt x="19050" y="247650"/>
                </a:cubicBezTo>
                <a:cubicBezTo>
                  <a:pt x="22225" y="240771"/>
                  <a:pt x="121708" y="115887"/>
                  <a:pt x="152400" y="85725"/>
                </a:cubicBezTo>
                <a:cubicBezTo>
                  <a:pt x="183092" y="55563"/>
                  <a:pt x="206375" y="74613"/>
                  <a:pt x="203200" y="66675"/>
                </a:cubicBezTo>
                <a:cubicBezTo>
                  <a:pt x="200025" y="58737"/>
                  <a:pt x="133350" y="38100"/>
                  <a:pt x="133350" y="381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5" name="フリーフォーム 1464">
            <a:extLst>
              <a:ext uri="{FF2B5EF4-FFF2-40B4-BE49-F238E27FC236}">
                <a16:creationId xmlns:a16="http://schemas.microsoft.com/office/drawing/2014/main" id="{ACE01A65-AC18-37EC-4DB3-41B2EBC58DB2}"/>
              </a:ext>
            </a:extLst>
          </p:cNvPr>
          <p:cNvSpPr/>
          <p:nvPr/>
        </p:nvSpPr>
        <p:spPr>
          <a:xfrm>
            <a:off x="5921375" y="8242222"/>
            <a:ext cx="327279" cy="254586"/>
          </a:xfrm>
          <a:custGeom>
            <a:avLst/>
            <a:gdLst>
              <a:gd name="connsiteX0" fmla="*/ 0 w 327279"/>
              <a:gd name="connsiteY0" fmla="*/ 104853 h 254586"/>
              <a:gd name="connsiteX1" fmla="*/ 161925 w 327279"/>
              <a:gd name="connsiteY1" fmla="*/ 101678 h 254586"/>
              <a:gd name="connsiteX2" fmla="*/ 219075 w 327279"/>
              <a:gd name="connsiteY2" fmla="*/ 136603 h 254586"/>
              <a:gd name="connsiteX3" fmla="*/ 133350 w 327279"/>
              <a:gd name="connsiteY3" fmla="*/ 250903 h 254586"/>
              <a:gd name="connsiteX4" fmla="*/ 171450 w 327279"/>
              <a:gd name="connsiteY4" fmla="*/ 228678 h 254586"/>
              <a:gd name="connsiteX5" fmla="*/ 130175 w 327279"/>
              <a:gd name="connsiteY5" fmla="*/ 250903 h 254586"/>
              <a:gd name="connsiteX6" fmla="*/ 301625 w 327279"/>
              <a:gd name="connsiteY6" fmla="*/ 142953 h 254586"/>
              <a:gd name="connsiteX7" fmla="*/ 304800 w 327279"/>
              <a:gd name="connsiteY7" fmla="*/ 114378 h 254586"/>
              <a:gd name="connsiteX8" fmla="*/ 228600 w 327279"/>
              <a:gd name="connsiteY8" fmla="*/ 78 h 254586"/>
              <a:gd name="connsiteX9" fmla="*/ 323850 w 327279"/>
              <a:gd name="connsiteY9" fmla="*/ 133428 h 254586"/>
              <a:gd name="connsiteX10" fmla="*/ 288925 w 327279"/>
              <a:gd name="connsiteY10" fmla="*/ 146128 h 254586"/>
              <a:gd name="connsiteX11" fmla="*/ 127000 w 327279"/>
              <a:gd name="connsiteY11" fmla="*/ 50878 h 254586"/>
              <a:gd name="connsiteX12" fmla="*/ 152400 w 327279"/>
              <a:gd name="connsiteY12" fmla="*/ 82628 h 254586"/>
              <a:gd name="connsiteX13" fmla="*/ 152400 w 327279"/>
              <a:gd name="connsiteY13" fmla="*/ 92153 h 254586"/>
              <a:gd name="connsiteX14" fmla="*/ 136525 w 327279"/>
              <a:gd name="connsiteY14" fmla="*/ 95328 h 254586"/>
              <a:gd name="connsiteX15" fmla="*/ 0 w 327279"/>
              <a:gd name="connsiteY15" fmla="*/ 104853 h 254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279" h="254586">
                <a:moveTo>
                  <a:pt x="0" y="104853"/>
                </a:moveTo>
                <a:cubicBezTo>
                  <a:pt x="62706" y="100619"/>
                  <a:pt x="125412" y="96386"/>
                  <a:pt x="161925" y="101678"/>
                </a:cubicBezTo>
                <a:cubicBezTo>
                  <a:pt x="198438" y="106970"/>
                  <a:pt x="223837" y="111732"/>
                  <a:pt x="219075" y="136603"/>
                </a:cubicBezTo>
                <a:cubicBezTo>
                  <a:pt x="214313" y="161474"/>
                  <a:pt x="141287" y="235557"/>
                  <a:pt x="133350" y="250903"/>
                </a:cubicBezTo>
                <a:cubicBezTo>
                  <a:pt x="125413" y="266249"/>
                  <a:pt x="171979" y="228678"/>
                  <a:pt x="171450" y="228678"/>
                </a:cubicBezTo>
                <a:cubicBezTo>
                  <a:pt x="170921" y="228678"/>
                  <a:pt x="108479" y="265191"/>
                  <a:pt x="130175" y="250903"/>
                </a:cubicBezTo>
                <a:cubicBezTo>
                  <a:pt x="151871" y="236616"/>
                  <a:pt x="301625" y="142953"/>
                  <a:pt x="301625" y="142953"/>
                </a:cubicBezTo>
                <a:cubicBezTo>
                  <a:pt x="330729" y="120199"/>
                  <a:pt x="316971" y="138191"/>
                  <a:pt x="304800" y="114378"/>
                </a:cubicBezTo>
                <a:cubicBezTo>
                  <a:pt x="292629" y="90565"/>
                  <a:pt x="225425" y="-3097"/>
                  <a:pt x="228600" y="78"/>
                </a:cubicBezTo>
                <a:cubicBezTo>
                  <a:pt x="231775" y="3253"/>
                  <a:pt x="313796" y="109086"/>
                  <a:pt x="323850" y="133428"/>
                </a:cubicBezTo>
                <a:cubicBezTo>
                  <a:pt x="333904" y="157770"/>
                  <a:pt x="321733" y="159886"/>
                  <a:pt x="288925" y="146128"/>
                </a:cubicBezTo>
                <a:cubicBezTo>
                  <a:pt x="256117" y="132370"/>
                  <a:pt x="149754" y="61461"/>
                  <a:pt x="127000" y="50878"/>
                </a:cubicBezTo>
                <a:cubicBezTo>
                  <a:pt x="104246" y="40295"/>
                  <a:pt x="148167" y="75749"/>
                  <a:pt x="152400" y="82628"/>
                </a:cubicBezTo>
                <a:cubicBezTo>
                  <a:pt x="156633" y="89507"/>
                  <a:pt x="152400" y="92153"/>
                  <a:pt x="152400" y="92153"/>
                </a:cubicBezTo>
                <a:cubicBezTo>
                  <a:pt x="149754" y="94270"/>
                  <a:pt x="136525" y="95328"/>
                  <a:pt x="136525" y="95328"/>
                </a:cubicBezTo>
                <a:lnTo>
                  <a:pt x="0" y="10485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6" name="フリーフォーム 1465">
            <a:extLst>
              <a:ext uri="{FF2B5EF4-FFF2-40B4-BE49-F238E27FC236}">
                <a16:creationId xmlns:a16="http://schemas.microsoft.com/office/drawing/2014/main" id="{00C4A774-EB17-496E-F103-C1594DAD99E0}"/>
              </a:ext>
            </a:extLst>
          </p:cNvPr>
          <p:cNvSpPr/>
          <p:nvPr/>
        </p:nvSpPr>
        <p:spPr>
          <a:xfrm>
            <a:off x="6126517" y="8185133"/>
            <a:ext cx="267896" cy="193696"/>
          </a:xfrm>
          <a:custGeom>
            <a:avLst/>
            <a:gdLst>
              <a:gd name="connsiteX0" fmla="*/ 4408 w 267896"/>
              <a:gd name="connsiteY0" fmla="*/ 15892 h 193696"/>
              <a:gd name="connsiteX1" fmla="*/ 61558 w 267896"/>
              <a:gd name="connsiteY1" fmla="*/ 41292 h 193696"/>
              <a:gd name="connsiteX2" fmla="*/ 179033 w 267896"/>
              <a:gd name="connsiteY2" fmla="*/ 79392 h 193696"/>
              <a:gd name="connsiteX3" fmla="*/ 159983 w 267896"/>
              <a:gd name="connsiteY3" fmla="*/ 63517 h 193696"/>
              <a:gd name="connsiteX4" fmla="*/ 226658 w 267896"/>
              <a:gd name="connsiteY4" fmla="*/ 123842 h 193696"/>
              <a:gd name="connsiteX5" fmla="*/ 217133 w 267896"/>
              <a:gd name="connsiteY5" fmla="*/ 193692 h 193696"/>
              <a:gd name="connsiteX6" fmla="*/ 226658 w 267896"/>
              <a:gd name="connsiteY6" fmla="*/ 120667 h 193696"/>
              <a:gd name="connsiteX7" fmla="*/ 264758 w 267896"/>
              <a:gd name="connsiteY7" fmla="*/ 66692 h 193696"/>
              <a:gd name="connsiteX8" fmla="*/ 134583 w 267896"/>
              <a:gd name="connsiteY8" fmla="*/ 17 h 193696"/>
              <a:gd name="connsiteX9" fmla="*/ 233008 w 267896"/>
              <a:gd name="connsiteY9" fmla="*/ 73042 h 193696"/>
              <a:gd name="connsiteX10" fmla="*/ 175858 w 267896"/>
              <a:gd name="connsiteY10" fmla="*/ 69867 h 193696"/>
              <a:gd name="connsiteX11" fmla="*/ 4408 w 267896"/>
              <a:gd name="connsiteY11" fmla="*/ 15892 h 193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7896" h="193696">
                <a:moveTo>
                  <a:pt x="4408" y="15892"/>
                </a:moveTo>
                <a:cubicBezTo>
                  <a:pt x="-14642" y="11130"/>
                  <a:pt x="32454" y="30709"/>
                  <a:pt x="61558" y="41292"/>
                </a:cubicBezTo>
                <a:cubicBezTo>
                  <a:pt x="90662" y="51875"/>
                  <a:pt x="179033" y="79392"/>
                  <a:pt x="179033" y="79392"/>
                </a:cubicBezTo>
                <a:cubicBezTo>
                  <a:pt x="195437" y="83096"/>
                  <a:pt x="152046" y="56109"/>
                  <a:pt x="159983" y="63517"/>
                </a:cubicBezTo>
                <a:cubicBezTo>
                  <a:pt x="167921" y="70925"/>
                  <a:pt x="217133" y="102146"/>
                  <a:pt x="226658" y="123842"/>
                </a:cubicBezTo>
                <a:cubicBezTo>
                  <a:pt x="236183" y="145538"/>
                  <a:pt x="217133" y="194221"/>
                  <a:pt x="217133" y="193692"/>
                </a:cubicBezTo>
                <a:cubicBezTo>
                  <a:pt x="217133" y="193163"/>
                  <a:pt x="218721" y="141834"/>
                  <a:pt x="226658" y="120667"/>
                </a:cubicBezTo>
                <a:cubicBezTo>
                  <a:pt x="234596" y="99500"/>
                  <a:pt x="280104" y="86800"/>
                  <a:pt x="264758" y="66692"/>
                </a:cubicBezTo>
                <a:cubicBezTo>
                  <a:pt x="249412" y="46584"/>
                  <a:pt x="139874" y="-1041"/>
                  <a:pt x="134583" y="17"/>
                </a:cubicBezTo>
                <a:cubicBezTo>
                  <a:pt x="129292" y="1075"/>
                  <a:pt x="226129" y="61400"/>
                  <a:pt x="233008" y="73042"/>
                </a:cubicBezTo>
                <a:cubicBezTo>
                  <a:pt x="239887" y="84684"/>
                  <a:pt x="211312" y="77804"/>
                  <a:pt x="175858" y="69867"/>
                </a:cubicBezTo>
                <a:cubicBezTo>
                  <a:pt x="140404" y="61930"/>
                  <a:pt x="23458" y="20654"/>
                  <a:pt x="4408" y="158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7" name="フリーフォーム 1466">
            <a:extLst>
              <a:ext uri="{FF2B5EF4-FFF2-40B4-BE49-F238E27FC236}">
                <a16:creationId xmlns:a16="http://schemas.microsoft.com/office/drawing/2014/main" id="{E06970FF-19F1-AECE-1F3F-E7B42640A272}"/>
              </a:ext>
            </a:extLst>
          </p:cNvPr>
          <p:cNvSpPr/>
          <p:nvPr/>
        </p:nvSpPr>
        <p:spPr>
          <a:xfrm>
            <a:off x="6114873" y="8071209"/>
            <a:ext cx="295554" cy="215430"/>
          </a:xfrm>
          <a:custGeom>
            <a:avLst/>
            <a:gdLst>
              <a:gd name="connsiteX0" fmla="*/ 177 w 295554"/>
              <a:gd name="connsiteY0" fmla="*/ 85366 h 215430"/>
              <a:gd name="connsiteX1" fmla="*/ 143052 w 295554"/>
              <a:gd name="connsiteY1" fmla="*/ 28216 h 215430"/>
              <a:gd name="connsiteX2" fmla="*/ 203377 w 295554"/>
              <a:gd name="connsiteY2" fmla="*/ 28216 h 215430"/>
              <a:gd name="connsiteX3" fmla="*/ 235127 w 295554"/>
              <a:gd name="connsiteY3" fmla="*/ 40916 h 215430"/>
              <a:gd name="connsiteX4" fmla="*/ 282752 w 295554"/>
              <a:gd name="connsiteY4" fmla="*/ 79016 h 215430"/>
              <a:gd name="connsiteX5" fmla="*/ 263702 w 295554"/>
              <a:gd name="connsiteY5" fmla="*/ 25041 h 215430"/>
              <a:gd name="connsiteX6" fmla="*/ 289102 w 295554"/>
              <a:gd name="connsiteY6" fmla="*/ 107591 h 215430"/>
              <a:gd name="connsiteX7" fmla="*/ 279577 w 295554"/>
              <a:gd name="connsiteY7" fmla="*/ 183791 h 215430"/>
              <a:gd name="connsiteX8" fmla="*/ 263702 w 295554"/>
              <a:gd name="connsiteY8" fmla="*/ 209191 h 215430"/>
              <a:gd name="connsiteX9" fmla="*/ 295452 w 295554"/>
              <a:gd name="connsiteY9" fmla="*/ 72666 h 215430"/>
              <a:gd name="connsiteX10" fmla="*/ 251002 w 295554"/>
              <a:gd name="connsiteY10" fmla="*/ 9166 h 215430"/>
              <a:gd name="connsiteX11" fmla="*/ 174802 w 295554"/>
              <a:gd name="connsiteY11" fmla="*/ 9166 h 215430"/>
              <a:gd name="connsiteX12" fmla="*/ 177 w 295554"/>
              <a:gd name="connsiteY12" fmla="*/ 85366 h 215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5554" h="215430">
                <a:moveTo>
                  <a:pt x="177" y="85366"/>
                </a:moveTo>
                <a:cubicBezTo>
                  <a:pt x="-5115" y="88541"/>
                  <a:pt x="109185" y="37741"/>
                  <a:pt x="143052" y="28216"/>
                </a:cubicBezTo>
                <a:cubicBezTo>
                  <a:pt x="176919" y="18691"/>
                  <a:pt x="188031" y="26099"/>
                  <a:pt x="203377" y="28216"/>
                </a:cubicBezTo>
                <a:cubicBezTo>
                  <a:pt x="218723" y="30333"/>
                  <a:pt x="221898" y="32449"/>
                  <a:pt x="235127" y="40916"/>
                </a:cubicBezTo>
                <a:cubicBezTo>
                  <a:pt x="248356" y="49383"/>
                  <a:pt x="277990" y="81662"/>
                  <a:pt x="282752" y="79016"/>
                </a:cubicBezTo>
                <a:cubicBezTo>
                  <a:pt x="287514" y="76370"/>
                  <a:pt x="262644" y="20279"/>
                  <a:pt x="263702" y="25041"/>
                </a:cubicBezTo>
                <a:cubicBezTo>
                  <a:pt x="264760" y="29803"/>
                  <a:pt x="286456" y="81133"/>
                  <a:pt x="289102" y="107591"/>
                </a:cubicBezTo>
                <a:cubicBezTo>
                  <a:pt x="291748" y="134049"/>
                  <a:pt x="283810" y="166858"/>
                  <a:pt x="279577" y="183791"/>
                </a:cubicBezTo>
                <a:cubicBezTo>
                  <a:pt x="275344" y="200724"/>
                  <a:pt x="261056" y="227712"/>
                  <a:pt x="263702" y="209191"/>
                </a:cubicBezTo>
                <a:cubicBezTo>
                  <a:pt x="266348" y="190670"/>
                  <a:pt x="297569" y="106003"/>
                  <a:pt x="295452" y="72666"/>
                </a:cubicBezTo>
                <a:cubicBezTo>
                  <a:pt x="293335" y="39329"/>
                  <a:pt x="271110" y="19749"/>
                  <a:pt x="251002" y="9166"/>
                </a:cubicBezTo>
                <a:cubicBezTo>
                  <a:pt x="230894" y="-1417"/>
                  <a:pt x="211844" y="-4592"/>
                  <a:pt x="174802" y="9166"/>
                </a:cubicBezTo>
                <a:cubicBezTo>
                  <a:pt x="137760" y="22924"/>
                  <a:pt x="5469" y="82191"/>
                  <a:pt x="177" y="85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8" name="フリーフォーム 1467">
            <a:extLst>
              <a:ext uri="{FF2B5EF4-FFF2-40B4-BE49-F238E27FC236}">
                <a16:creationId xmlns:a16="http://schemas.microsoft.com/office/drawing/2014/main" id="{59EFC4AF-9C80-6B6E-F462-DDEE1020DFEA}"/>
              </a:ext>
            </a:extLst>
          </p:cNvPr>
          <p:cNvSpPr/>
          <p:nvPr/>
        </p:nvSpPr>
        <p:spPr>
          <a:xfrm>
            <a:off x="6149732" y="8100203"/>
            <a:ext cx="235510" cy="56453"/>
          </a:xfrm>
          <a:custGeom>
            <a:avLst/>
            <a:gdLst>
              <a:gd name="connsiteX0" fmla="*/ 243 w 235510"/>
              <a:gd name="connsiteY0" fmla="*/ 56372 h 56453"/>
              <a:gd name="connsiteX1" fmla="*/ 155818 w 235510"/>
              <a:gd name="connsiteY1" fmla="*/ 15097 h 56453"/>
              <a:gd name="connsiteX2" fmla="*/ 235193 w 235510"/>
              <a:gd name="connsiteY2" fmla="*/ 34147 h 56453"/>
              <a:gd name="connsiteX3" fmla="*/ 181218 w 235510"/>
              <a:gd name="connsiteY3" fmla="*/ 11922 h 56453"/>
              <a:gd name="connsiteX4" fmla="*/ 120893 w 235510"/>
              <a:gd name="connsiteY4" fmla="*/ 2397 h 56453"/>
              <a:gd name="connsiteX5" fmla="*/ 243 w 235510"/>
              <a:gd name="connsiteY5" fmla="*/ 56372 h 56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510" h="56453">
                <a:moveTo>
                  <a:pt x="243" y="56372"/>
                </a:moveTo>
                <a:cubicBezTo>
                  <a:pt x="6064" y="58489"/>
                  <a:pt x="116660" y="18801"/>
                  <a:pt x="155818" y="15097"/>
                </a:cubicBezTo>
                <a:cubicBezTo>
                  <a:pt x="194976" y="11393"/>
                  <a:pt x="230960" y="34676"/>
                  <a:pt x="235193" y="34147"/>
                </a:cubicBezTo>
                <a:cubicBezTo>
                  <a:pt x="239426" y="33618"/>
                  <a:pt x="200268" y="17214"/>
                  <a:pt x="181218" y="11922"/>
                </a:cubicBezTo>
                <a:cubicBezTo>
                  <a:pt x="162168" y="6630"/>
                  <a:pt x="147351" y="-5011"/>
                  <a:pt x="120893" y="2397"/>
                </a:cubicBezTo>
                <a:cubicBezTo>
                  <a:pt x="94435" y="9805"/>
                  <a:pt x="-5578" y="54255"/>
                  <a:pt x="243" y="56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9" name="フリーフォーム 1468">
            <a:extLst>
              <a:ext uri="{FF2B5EF4-FFF2-40B4-BE49-F238E27FC236}">
                <a16:creationId xmlns:a16="http://schemas.microsoft.com/office/drawing/2014/main" id="{B712CA42-987C-9A88-E793-FA6245446638}"/>
              </a:ext>
            </a:extLst>
          </p:cNvPr>
          <p:cNvSpPr/>
          <p:nvPr/>
        </p:nvSpPr>
        <p:spPr>
          <a:xfrm>
            <a:off x="5425630" y="8768779"/>
            <a:ext cx="250173" cy="413335"/>
          </a:xfrm>
          <a:custGeom>
            <a:avLst/>
            <a:gdLst>
              <a:gd name="connsiteX0" fmla="*/ 156020 w 250173"/>
              <a:gd name="connsiteY0" fmla="*/ 571 h 413335"/>
              <a:gd name="connsiteX1" fmla="*/ 162370 w 250173"/>
              <a:gd name="connsiteY1" fmla="*/ 203771 h 413335"/>
              <a:gd name="connsiteX2" fmla="*/ 445 w 250173"/>
              <a:gd name="connsiteY2" fmla="*/ 311721 h 413335"/>
              <a:gd name="connsiteX3" fmla="*/ 114745 w 250173"/>
              <a:gd name="connsiteY3" fmla="*/ 267271 h 413335"/>
              <a:gd name="connsiteX4" fmla="*/ 130620 w 250173"/>
              <a:gd name="connsiteY4" fmla="*/ 413321 h 413335"/>
              <a:gd name="connsiteX5" fmla="*/ 130620 w 250173"/>
              <a:gd name="connsiteY5" fmla="*/ 257746 h 413335"/>
              <a:gd name="connsiteX6" fmla="*/ 248095 w 250173"/>
              <a:gd name="connsiteY6" fmla="*/ 41846 h 413335"/>
              <a:gd name="connsiteX7" fmla="*/ 200470 w 250173"/>
              <a:gd name="connsiteY7" fmla="*/ 140271 h 413335"/>
              <a:gd name="connsiteX8" fmla="*/ 156020 w 250173"/>
              <a:gd name="connsiteY8" fmla="*/ 571 h 413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173" h="413335">
                <a:moveTo>
                  <a:pt x="156020" y="571"/>
                </a:moveTo>
                <a:cubicBezTo>
                  <a:pt x="149670" y="11154"/>
                  <a:pt x="188299" y="151913"/>
                  <a:pt x="162370" y="203771"/>
                </a:cubicBezTo>
                <a:cubicBezTo>
                  <a:pt x="136441" y="255629"/>
                  <a:pt x="8382" y="301138"/>
                  <a:pt x="445" y="311721"/>
                </a:cubicBezTo>
                <a:cubicBezTo>
                  <a:pt x="-7492" y="322304"/>
                  <a:pt x="93049" y="250338"/>
                  <a:pt x="114745" y="267271"/>
                </a:cubicBezTo>
                <a:cubicBezTo>
                  <a:pt x="136441" y="284204"/>
                  <a:pt x="127974" y="414909"/>
                  <a:pt x="130620" y="413321"/>
                </a:cubicBezTo>
                <a:cubicBezTo>
                  <a:pt x="133266" y="411734"/>
                  <a:pt x="111041" y="319658"/>
                  <a:pt x="130620" y="257746"/>
                </a:cubicBezTo>
                <a:cubicBezTo>
                  <a:pt x="150199" y="195834"/>
                  <a:pt x="236453" y="61425"/>
                  <a:pt x="248095" y="41846"/>
                </a:cubicBezTo>
                <a:cubicBezTo>
                  <a:pt x="259737" y="22267"/>
                  <a:pt x="219520" y="150854"/>
                  <a:pt x="200470" y="140271"/>
                </a:cubicBezTo>
                <a:cubicBezTo>
                  <a:pt x="181420" y="129688"/>
                  <a:pt x="162370" y="-10012"/>
                  <a:pt x="156020" y="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0" name="フリーフォーム 1469">
            <a:extLst>
              <a:ext uri="{FF2B5EF4-FFF2-40B4-BE49-F238E27FC236}">
                <a16:creationId xmlns:a16="http://schemas.microsoft.com/office/drawing/2014/main" id="{1652721F-1793-0778-BB01-B437C35ABC8D}"/>
              </a:ext>
            </a:extLst>
          </p:cNvPr>
          <p:cNvSpPr/>
          <p:nvPr/>
        </p:nvSpPr>
        <p:spPr>
          <a:xfrm>
            <a:off x="5838758" y="9037491"/>
            <a:ext cx="279403" cy="237344"/>
          </a:xfrm>
          <a:custGeom>
            <a:avLst/>
            <a:gdLst>
              <a:gd name="connsiteX0" fmla="*/ 67 w 279403"/>
              <a:gd name="connsiteY0" fmla="*/ 236684 h 237344"/>
              <a:gd name="connsiteX1" fmla="*/ 127067 w 279403"/>
              <a:gd name="connsiteY1" fmla="*/ 84284 h 237344"/>
              <a:gd name="connsiteX2" fmla="*/ 276292 w 279403"/>
              <a:gd name="connsiteY2" fmla="*/ 1734 h 237344"/>
              <a:gd name="connsiteX3" fmla="*/ 219142 w 279403"/>
              <a:gd name="connsiteY3" fmla="*/ 36659 h 237344"/>
              <a:gd name="connsiteX4" fmla="*/ 111192 w 279403"/>
              <a:gd name="connsiteY4" fmla="*/ 135084 h 237344"/>
              <a:gd name="connsiteX5" fmla="*/ 67 w 279403"/>
              <a:gd name="connsiteY5" fmla="*/ 236684 h 237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403" h="237344">
                <a:moveTo>
                  <a:pt x="67" y="236684"/>
                </a:moveTo>
                <a:cubicBezTo>
                  <a:pt x="2713" y="228217"/>
                  <a:pt x="81030" y="123442"/>
                  <a:pt x="127067" y="84284"/>
                </a:cubicBezTo>
                <a:cubicBezTo>
                  <a:pt x="173105" y="45126"/>
                  <a:pt x="260946" y="9671"/>
                  <a:pt x="276292" y="1734"/>
                </a:cubicBezTo>
                <a:cubicBezTo>
                  <a:pt x="291638" y="-6203"/>
                  <a:pt x="246659" y="14434"/>
                  <a:pt x="219142" y="36659"/>
                </a:cubicBezTo>
                <a:cubicBezTo>
                  <a:pt x="191625" y="58884"/>
                  <a:pt x="148763" y="100159"/>
                  <a:pt x="111192" y="135084"/>
                </a:cubicBezTo>
                <a:cubicBezTo>
                  <a:pt x="73621" y="170009"/>
                  <a:pt x="-2579" y="245151"/>
                  <a:pt x="67" y="236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1" name="フリーフォーム 1470">
            <a:extLst>
              <a:ext uri="{FF2B5EF4-FFF2-40B4-BE49-F238E27FC236}">
                <a16:creationId xmlns:a16="http://schemas.microsoft.com/office/drawing/2014/main" id="{6C05964B-EDC9-2DB7-C2E5-13955E762C1A}"/>
              </a:ext>
            </a:extLst>
          </p:cNvPr>
          <p:cNvSpPr/>
          <p:nvPr/>
        </p:nvSpPr>
        <p:spPr>
          <a:xfrm>
            <a:off x="5968950" y="9149290"/>
            <a:ext cx="236645" cy="255842"/>
          </a:xfrm>
          <a:custGeom>
            <a:avLst/>
            <a:gdLst>
              <a:gd name="connsiteX0" fmla="*/ 50 w 236645"/>
              <a:gd name="connsiteY0" fmla="*/ 89960 h 255842"/>
              <a:gd name="connsiteX1" fmla="*/ 92125 w 236645"/>
              <a:gd name="connsiteY1" fmla="*/ 7410 h 255842"/>
              <a:gd name="connsiteX2" fmla="*/ 174675 w 236645"/>
              <a:gd name="connsiteY2" fmla="*/ 77260 h 255842"/>
              <a:gd name="connsiteX3" fmla="*/ 152450 w 236645"/>
              <a:gd name="connsiteY3" fmla="*/ 26460 h 255842"/>
              <a:gd name="connsiteX4" fmla="*/ 235000 w 236645"/>
              <a:gd name="connsiteY4" fmla="*/ 137585 h 255842"/>
              <a:gd name="connsiteX5" fmla="*/ 209600 w 236645"/>
              <a:gd name="connsiteY5" fmla="*/ 255060 h 255842"/>
              <a:gd name="connsiteX6" fmla="*/ 235000 w 236645"/>
              <a:gd name="connsiteY6" fmla="*/ 77260 h 255842"/>
              <a:gd name="connsiteX7" fmla="*/ 152450 w 236645"/>
              <a:gd name="connsiteY7" fmla="*/ 13760 h 255842"/>
              <a:gd name="connsiteX8" fmla="*/ 104825 w 236645"/>
              <a:gd name="connsiteY8" fmla="*/ 4235 h 255842"/>
              <a:gd name="connsiteX9" fmla="*/ 50 w 236645"/>
              <a:gd name="connsiteY9" fmla="*/ 89960 h 25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6645" h="255842">
                <a:moveTo>
                  <a:pt x="50" y="89960"/>
                </a:moveTo>
                <a:cubicBezTo>
                  <a:pt x="-2067" y="90489"/>
                  <a:pt x="63021" y="9527"/>
                  <a:pt x="92125" y="7410"/>
                </a:cubicBezTo>
                <a:cubicBezTo>
                  <a:pt x="121229" y="5293"/>
                  <a:pt x="164621" y="74085"/>
                  <a:pt x="174675" y="77260"/>
                </a:cubicBezTo>
                <a:cubicBezTo>
                  <a:pt x="184729" y="80435"/>
                  <a:pt x="142396" y="16406"/>
                  <a:pt x="152450" y="26460"/>
                </a:cubicBezTo>
                <a:cubicBezTo>
                  <a:pt x="162504" y="36514"/>
                  <a:pt x="225475" y="99485"/>
                  <a:pt x="235000" y="137585"/>
                </a:cubicBezTo>
                <a:cubicBezTo>
                  <a:pt x="244525" y="175685"/>
                  <a:pt x="209600" y="265114"/>
                  <a:pt x="209600" y="255060"/>
                </a:cubicBezTo>
                <a:cubicBezTo>
                  <a:pt x="209600" y="245006"/>
                  <a:pt x="244525" y="117477"/>
                  <a:pt x="235000" y="77260"/>
                </a:cubicBezTo>
                <a:cubicBezTo>
                  <a:pt x="225475" y="37043"/>
                  <a:pt x="174146" y="25931"/>
                  <a:pt x="152450" y="13760"/>
                </a:cubicBezTo>
                <a:cubicBezTo>
                  <a:pt x="130754" y="1589"/>
                  <a:pt x="126521" y="-4761"/>
                  <a:pt x="104825" y="4235"/>
                </a:cubicBezTo>
                <a:cubicBezTo>
                  <a:pt x="83129" y="13231"/>
                  <a:pt x="2167" y="89431"/>
                  <a:pt x="50" y="899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2" name="フリーフォーム 1471">
            <a:extLst>
              <a:ext uri="{FF2B5EF4-FFF2-40B4-BE49-F238E27FC236}">
                <a16:creationId xmlns:a16="http://schemas.microsoft.com/office/drawing/2014/main" id="{12DD43D9-E49E-908C-D5CE-3E2B970A9211}"/>
              </a:ext>
            </a:extLst>
          </p:cNvPr>
          <p:cNvSpPr/>
          <p:nvPr/>
        </p:nvSpPr>
        <p:spPr>
          <a:xfrm>
            <a:off x="6232516" y="9133144"/>
            <a:ext cx="230058" cy="312846"/>
          </a:xfrm>
          <a:custGeom>
            <a:avLst/>
            <a:gdLst>
              <a:gd name="connsiteX0" fmla="*/ 53984 w 230058"/>
              <a:gd name="connsiteY0" fmla="*/ 52131 h 312846"/>
              <a:gd name="connsiteX1" fmla="*/ 92084 w 230058"/>
              <a:gd name="connsiteY1" fmla="*/ 188656 h 312846"/>
              <a:gd name="connsiteX2" fmla="*/ 9 w 230058"/>
              <a:gd name="connsiteY2" fmla="*/ 309306 h 312846"/>
              <a:gd name="connsiteX3" fmla="*/ 98434 w 230058"/>
              <a:gd name="connsiteY3" fmla="*/ 156906 h 312846"/>
              <a:gd name="connsiteX4" fmla="*/ 225434 w 230058"/>
              <a:gd name="connsiteY4" fmla="*/ 1331 h 312846"/>
              <a:gd name="connsiteX5" fmla="*/ 193684 w 230058"/>
              <a:gd name="connsiteY5" fmla="*/ 87056 h 312846"/>
              <a:gd name="connsiteX6" fmla="*/ 111134 w 230058"/>
              <a:gd name="connsiteY6" fmla="*/ 179131 h 312846"/>
              <a:gd name="connsiteX7" fmla="*/ 6359 w 230058"/>
              <a:gd name="connsiteY7" fmla="*/ 312481 h 312846"/>
              <a:gd name="connsiteX8" fmla="*/ 53984 w 230058"/>
              <a:gd name="connsiteY8" fmla="*/ 214056 h 312846"/>
              <a:gd name="connsiteX9" fmla="*/ 53984 w 230058"/>
              <a:gd name="connsiteY9" fmla="*/ 52131 h 312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0058" h="312846">
                <a:moveTo>
                  <a:pt x="53984" y="52131"/>
                </a:moveTo>
                <a:cubicBezTo>
                  <a:pt x="60334" y="47898"/>
                  <a:pt x="101080" y="145794"/>
                  <a:pt x="92084" y="188656"/>
                </a:cubicBezTo>
                <a:cubicBezTo>
                  <a:pt x="83088" y="231519"/>
                  <a:pt x="-1049" y="314597"/>
                  <a:pt x="9" y="309306"/>
                </a:cubicBezTo>
                <a:cubicBezTo>
                  <a:pt x="1067" y="304015"/>
                  <a:pt x="60863" y="208235"/>
                  <a:pt x="98434" y="156906"/>
                </a:cubicBezTo>
                <a:cubicBezTo>
                  <a:pt x="136005" y="105577"/>
                  <a:pt x="209559" y="12973"/>
                  <a:pt x="225434" y="1331"/>
                </a:cubicBezTo>
                <a:cubicBezTo>
                  <a:pt x="241309" y="-10311"/>
                  <a:pt x="212734" y="57423"/>
                  <a:pt x="193684" y="87056"/>
                </a:cubicBezTo>
                <a:cubicBezTo>
                  <a:pt x="174634" y="116689"/>
                  <a:pt x="142355" y="141560"/>
                  <a:pt x="111134" y="179131"/>
                </a:cubicBezTo>
                <a:cubicBezTo>
                  <a:pt x="79913" y="216702"/>
                  <a:pt x="15884" y="306660"/>
                  <a:pt x="6359" y="312481"/>
                </a:cubicBezTo>
                <a:cubicBezTo>
                  <a:pt x="-3166" y="318302"/>
                  <a:pt x="47105" y="253214"/>
                  <a:pt x="53984" y="214056"/>
                </a:cubicBezTo>
                <a:cubicBezTo>
                  <a:pt x="60863" y="174898"/>
                  <a:pt x="47634" y="56364"/>
                  <a:pt x="53984" y="52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3" name="フリーフォーム 1472">
            <a:extLst>
              <a:ext uri="{FF2B5EF4-FFF2-40B4-BE49-F238E27FC236}">
                <a16:creationId xmlns:a16="http://schemas.microsoft.com/office/drawing/2014/main" id="{ECB210FE-8267-6F9E-1CDA-945FCDA1E84D}"/>
              </a:ext>
            </a:extLst>
          </p:cNvPr>
          <p:cNvSpPr/>
          <p:nvPr/>
        </p:nvSpPr>
        <p:spPr>
          <a:xfrm>
            <a:off x="6000590" y="8921411"/>
            <a:ext cx="238471" cy="270654"/>
          </a:xfrm>
          <a:custGeom>
            <a:avLst/>
            <a:gdLst>
              <a:gd name="connsiteX0" fmla="*/ 60485 w 238471"/>
              <a:gd name="connsiteY0" fmla="*/ 206714 h 270654"/>
              <a:gd name="connsiteX1" fmla="*/ 146210 w 238471"/>
              <a:gd name="connsiteY1" fmla="*/ 152739 h 270654"/>
              <a:gd name="connsiteX2" fmla="*/ 184310 w 238471"/>
              <a:gd name="connsiteY2" fmla="*/ 111464 h 270654"/>
              <a:gd name="connsiteX3" fmla="*/ 165260 w 238471"/>
              <a:gd name="connsiteY3" fmla="*/ 149564 h 270654"/>
              <a:gd name="connsiteX4" fmla="*/ 238285 w 238471"/>
              <a:gd name="connsiteY4" fmla="*/ 270214 h 270654"/>
              <a:gd name="connsiteX5" fmla="*/ 184310 w 238471"/>
              <a:gd name="connsiteY5" fmla="*/ 187664 h 270654"/>
              <a:gd name="connsiteX6" fmla="*/ 123985 w 238471"/>
              <a:gd name="connsiteY6" fmla="*/ 120989 h 270654"/>
              <a:gd name="connsiteX7" fmla="*/ 130335 w 238471"/>
              <a:gd name="connsiteY7" fmla="*/ 95589 h 270654"/>
              <a:gd name="connsiteX8" fmla="*/ 212885 w 238471"/>
              <a:gd name="connsiteY8" fmla="*/ 339 h 270654"/>
              <a:gd name="connsiteX9" fmla="*/ 146210 w 238471"/>
              <a:gd name="connsiteY9" fmla="*/ 67014 h 270654"/>
              <a:gd name="connsiteX10" fmla="*/ 160 w 238471"/>
              <a:gd name="connsiteY10" fmla="*/ 149564 h 270654"/>
              <a:gd name="connsiteX11" fmla="*/ 117635 w 238471"/>
              <a:gd name="connsiteY11" fmla="*/ 124164 h 270654"/>
              <a:gd name="connsiteX12" fmla="*/ 117635 w 238471"/>
              <a:gd name="connsiteY12" fmla="*/ 162264 h 270654"/>
              <a:gd name="connsiteX13" fmla="*/ 60485 w 238471"/>
              <a:gd name="connsiteY13" fmla="*/ 206714 h 270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8471" h="270654">
                <a:moveTo>
                  <a:pt x="60485" y="206714"/>
                </a:moveTo>
                <a:cubicBezTo>
                  <a:pt x="65247" y="205127"/>
                  <a:pt x="125573" y="168614"/>
                  <a:pt x="146210" y="152739"/>
                </a:cubicBezTo>
                <a:cubicBezTo>
                  <a:pt x="166848" y="136864"/>
                  <a:pt x="181135" y="111993"/>
                  <a:pt x="184310" y="111464"/>
                </a:cubicBezTo>
                <a:cubicBezTo>
                  <a:pt x="187485" y="110935"/>
                  <a:pt x="156264" y="123106"/>
                  <a:pt x="165260" y="149564"/>
                </a:cubicBezTo>
                <a:cubicBezTo>
                  <a:pt x="174256" y="176022"/>
                  <a:pt x="235110" y="263864"/>
                  <a:pt x="238285" y="270214"/>
                </a:cubicBezTo>
                <a:cubicBezTo>
                  <a:pt x="241460" y="276564"/>
                  <a:pt x="203360" y="212535"/>
                  <a:pt x="184310" y="187664"/>
                </a:cubicBezTo>
                <a:cubicBezTo>
                  <a:pt x="165260" y="162793"/>
                  <a:pt x="132981" y="136335"/>
                  <a:pt x="123985" y="120989"/>
                </a:cubicBezTo>
                <a:cubicBezTo>
                  <a:pt x="114989" y="105643"/>
                  <a:pt x="115518" y="115697"/>
                  <a:pt x="130335" y="95589"/>
                </a:cubicBezTo>
                <a:cubicBezTo>
                  <a:pt x="145152" y="75481"/>
                  <a:pt x="210239" y="5101"/>
                  <a:pt x="212885" y="339"/>
                </a:cubicBezTo>
                <a:cubicBezTo>
                  <a:pt x="215531" y="-4423"/>
                  <a:pt x="181664" y="42143"/>
                  <a:pt x="146210" y="67014"/>
                </a:cubicBezTo>
                <a:cubicBezTo>
                  <a:pt x="110756" y="91885"/>
                  <a:pt x="4923" y="140039"/>
                  <a:pt x="160" y="149564"/>
                </a:cubicBezTo>
                <a:cubicBezTo>
                  <a:pt x="-4603" y="159089"/>
                  <a:pt x="98056" y="122047"/>
                  <a:pt x="117635" y="124164"/>
                </a:cubicBezTo>
                <a:cubicBezTo>
                  <a:pt x="137214" y="126281"/>
                  <a:pt x="121868" y="149035"/>
                  <a:pt x="117635" y="162264"/>
                </a:cubicBezTo>
                <a:cubicBezTo>
                  <a:pt x="113402" y="175493"/>
                  <a:pt x="55723" y="208301"/>
                  <a:pt x="60485" y="2067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4" name="フリーフォーム 1473">
            <a:extLst>
              <a:ext uri="{FF2B5EF4-FFF2-40B4-BE49-F238E27FC236}">
                <a16:creationId xmlns:a16="http://schemas.microsoft.com/office/drawing/2014/main" id="{A017CF0E-7074-F3E6-D23F-962A4B2738CE}"/>
              </a:ext>
            </a:extLst>
          </p:cNvPr>
          <p:cNvSpPr/>
          <p:nvPr/>
        </p:nvSpPr>
        <p:spPr>
          <a:xfrm>
            <a:off x="6390087" y="8915359"/>
            <a:ext cx="177466" cy="336760"/>
          </a:xfrm>
          <a:custGeom>
            <a:avLst/>
            <a:gdLst>
              <a:gd name="connsiteX0" fmla="*/ 159938 w 177466"/>
              <a:gd name="connsiteY0" fmla="*/ 41 h 336760"/>
              <a:gd name="connsiteX1" fmla="*/ 137713 w 177466"/>
              <a:gd name="connsiteY1" fmla="*/ 120691 h 336760"/>
              <a:gd name="connsiteX2" fmla="*/ 74213 w 177466"/>
              <a:gd name="connsiteY2" fmla="*/ 200066 h 336760"/>
              <a:gd name="connsiteX3" fmla="*/ 112313 w 177466"/>
              <a:gd name="connsiteY3" fmla="*/ 146091 h 336760"/>
              <a:gd name="connsiteX4" fmla="*/ 55163 w 177466"/>
              <a:gd name="connsiteY4" fmla="*/ 212766 h 336760"/>
              <a:gd name="connsiteX5" fmla="*/ 1188 w 177466"/>
              <a:gd name="connsiteY5" fmla="*/ 336591 h 336760"/>
              <a:gd name="connsiteX6" fmla="*/ 109138 w 177466"/>
              <a:gd name="connsiteY6" fmla="*/ 184191 h 336760"/>
              <a:gd name="connsiteX7" fmla="*/ 175813 w 177466"/>
              <a:gd name="connsiteY7" fmla="*/ 107991 h 336760"/>
              <a:gd name="connsiteX8" fmla="*/ 159938 w 177466"/>
              <a:gd name="connsiteY8" fmla="*/ 41 h 336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7466" h="336760">
                <a:moveTo>
                  <a:pt x="159938" y="41"/>
                </a:moveTo>
                <a:cubicBezTo>
                  <a:pt x="153588" y="2158"/>
                  <a:pt x="152000" y="87354"/>
                  <a:pt x="137713" y="120691"/>
                </a:cubicBezTo>
                <a:cubicBezTo>
                  <a:pt x="123426" y="154028"/>
                  <a:pt x="78446" y="195833"/>
                  <a:pt x="74213" y="200066"/>
                </a:cubicBezTo>
                <a:cubicBezTo>
                  <a:pt x="69980" y="204299"/>
                  <a:pt x="115488" y="143974"/>
                  <a:pt x="112313" y="146091"/>
                </a:cubicBezTo>
                <a:cubicBezTo>
                  <a:pt x="109138" y="148208"/>
                  <a:pt x="73684" y="181016"/>
                  <a:pt x="55163" y="212766"/>
                </a:cubicBezTo>
                <a:cubicBezTo>
                  <a:pt x="36642" y="244516"/>
                  <a:pt x="-7808" y="341353"/>
                  <a:pt x="1188" y="336591"/>
                </a:cubicBezTo>
                <a:cubicBezTo>
                  <a:pt x="10184" y="331829"/>
                  <a:pt x="80034" y="222291"/>
                  <a:pt x="109138" y="184191"/>
                </a:cubicBezTo>
                <a:cubicBezTo>
                  <a:pt x="138242" y="146091"/>
                  <a:pt x="168934" y="138153"/>
                  <a:pt x="175813" y="107991"/>
                </a:cubicBezTo>
                <a:cubicBezTo>
                  <a:pt x="182692" y="77829"/>
                  <a:pt x="166288" y="-2076"/>
                  <a:pt x="159938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5" name="フリーフォーム 1474">
            <a:extLst>
              <a:ext uri="{FF2B5EF4-FFF2-40B4-BE49-F238E27FC236}">
                <a16:creationId xmlns:a16="http://schemas.microsoft.com/office/drawing/2014/main" id="{A7AF1A92-E338-01E2-F012-BB84038A46B5}"/>
              </a:ext>
            </a:extLst>
          </p:cNvPr>
          <p:cNvSpPr/>
          <p:nvPr/>
        </p:nvSpPr>
        <p:spPr>
          <a:xfrm>
            <a:off x="6114688" y="8813011"/>
            <a:ext cx="264727" cy="283412"/>
          </a:xfrm>
          <a:custGeom>
            <a:avLst/>
            <a:gdLst>
              <a:gd name="connsiteX0" fmla="*/ 263887 w 264727"/>
              <a:gd name="connsiteY0" fmla="*/ 789 h 283412"/>
              <a:gd name="connsiteX1" fmla="*/ 105137 w 264727"/>
              <a:gd name="connsiteY1" fmla="*/ 80164 h 283412"/>
              <a:gd name="connsiteX2" fmla="*/ 174987 w 264727"/>
              <a:gd name="connsiteY2" fmla="*/ 86514 h 283412"/>
              <a:gd name="connsiteX3" fmla="*/ 82912 w 264727"/>
              <a:gd name="connsiteY3" fmla="*/ 146839 h 283412"/>
              <a:gd name="connsiteX4" fmla="*/ 3537 w 264727"/>
              <a:gd name="connsiteY4" fmla="*/ 283364 h 283412"/>
              <a:gd name="connsiteX5" fmla="*/ 203562 w 264727"/>
              <a:gd name="connsiteY5" fmla="*/ 130964 h 283412"/>
              <a:gd name="connsiteX6" fmla="*/ 241662 w 264727"/>
              <a:gd name="connsiteY6" fmla="*/ 108739 h 283412"/>
              <a:gd name="connsiteX7" fmla="*/ 86087 w 264727"/>
              <a:gd name="connsiteY7" fmla="*/ 197639 h 283412"/>
              <a:gd name="connsiteX8" fmla="*/ 44812 w 264727"/>
              <a:gd name="connsiteY8" fmla="*/ 226214 h 283412"/>
              <a:gd name="connsiteX9" fmla="*/ 105137 w 264727"/>
              <a:gd name="connsiteY9" fmla="*/ 130964 h 283412"/>
              <a:gd name="connsiteX10" fmla="*/ 60687 w 264727"/>
              <a:gd name="connsiteY10" fmla="*/ 124614 h 283412"/>
              <a:gd name="connsiteX11" fmla="*/ 181337 w 264727"/>
              <a:gd name="connsiteY11" fmla="*/ 35714 h 283412"/>
              <a:gd name="connsiteX12" fmla="*/ 168637 w 264727"/>
              <a:gd name="connsiteY12" fmla="*/ 38889 h 283412"/>
              <a:gd name="connsiteX13" fmla="*/ 263887 w 264727"/>
              <a:gd name="connsiteY13" fmla="*/ 789 h 283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4727" h="283412">
                <a:moveTo>
                  <a:pt x="263887" y="789"/>
                </a:moveTo>
                <a:cubicBezTo>
                  <a:pt x="253304" y="7668"/>
                  <a:pt x="119954" y="65877"/>
                  <a:pt x="105137" y="80164"/>
                </a:cubicBezTo>
                <a:cubicBezTo>
                  <a:pt x="90320" y="94451"/>
                  <a:pt x="178691" y="75402"/>
                  <a:pt x="174987" y="86514"/>
                </a:cubicBezTo>
                <a:cubicBezTo>
                  <a:pt x="171283" y="97626"/>
                  <a:pt x="111487" y="114031"/>
                  <a:pt x="82912" y="146839"/>
                </a:cubicBezTo>
                <a:cubicBezTo>
                  <a:pt x="54337" y="179647"/>
                  <a:pt x="-16571" y="286010"/>
                  <a:pt x="3537" y="283364"/>
                </a:cubicBezTo>
                <a:cubicBezTo>
                  <a:pt x="23645" y="280718"/>
                  <a:pt x="163875" y="160068"/>
                  <a:pt x="203562" y="130964"/>
                </a:cubicBezTo>
                <a:cubicBezTo>
                  <a:pt x="243249" y="101860"/>
                  <a:pt x="241662" y="108739"/>
                  <a:pt x="241662" y="108739"/>
                </a:cubicBezTo>
                <a:lnTo>
                  <a:pt x="86087" y="197639"/>
                </a:lnTo>
                <a:cubicBezTo>
                  <a:pt x="53279" y="217218"/>
                  <a:pt x="41637" y="237327"/>
                  <a:pt x="44812" y="226214"/>
                </a:cubicBezTo>
                <a:cubicBezTo>
                  <a:pt x="47987" y="215101"/>
                  <a:pt x="102491" y="147897"/>
                  <a:pt x="105137" y="130964"/>
                </a:cubicBezTo>
                <a:cubicBezTo>
                  <a:pt x="107783" y="114031"/>
                  <a:pt x="47987" y="140489"/>
                  <a:pt x="60687" y="124614"/>
                </a:cubicBezTo>
                <a:cubicBezTo>
                  <a:pt x="73387" y="108739"/>
                  <a:pt x="163345" y="50002"/>
                  <a:pt x="181337" y="35714"/>
                </a:cubicBezTo>
                <a:cubicBezTo>
                  <a:pt x="199329" y="21426"/>
                  <a:pt x="155408" y="43651"/>
                  <a:pt x="168637" y="38889"/>
                </a:cubicBezTo>
                <a:cubicBezTo>
                  <a:pt x="181866" y="34127"/>
                  <a:pt x="274470" y="-6090"/>
                  <a:pt x="263887" y="7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6" name="フリーフォーム 1475">
            <a:extLst>
              <a:ext uri="{FF2B5EF4-FFF2-40B4-BE49-F238E27FC236}">
                <a16:creationId xmlns:a16="http://schemas.microsoft.com/office/drawing/2014/main" id="{975D3FCF-884C-5535-34B9-E5E4BFC12894}"/>
              </a:ext>
            </a:extLst>
          </p:cNvPr>
          <p:cNvSpPr/>
          <p:nvPr/>
        </p:nvSpPr>
        <p:spPr>
          <a:xfrm>
            <a:off x="6299172" y="8930715"/>
            <a:ext cx="231943" cy="372202"/>
          </a:xfrm>
          <a:custGeom>
            <a:avLst/>
            <a:gdLst>
              <a:gd name="connsiteX0" fmla="*/ 44478 w 231943"/>
              <a:gd name="connsiteY0" fmla="*/ 48185 h 372202"/>
              <a:gd name="connsiteX1" fmla="*/ 101628 w 231943"/>
              <a:gd name="connsiteY1" fmla="*/ 124385 h 372202"/>
              <a:gd name="connsiteX2" fmla="*/ 82578 w 231943"/>
              <a:gd name="connsiteY2" fmla="*/ 181535 h 372202"/>
              <a:gd name="connsiteX3" fmla="*/ 139728 w 231943"/>
              <a:gd name="connsiteY3" fmla="*/ 127560 h 372202"/>
              <a:gd name="connsiteX4" fmla="*/ 76228 w 231943"/>
              <a:gd name="connsiteY4" fmla="*/ 248210 h 372202"/>
              <a:gd name="connsiteX5" fmla="*/ 127028 w 231943"/>
              <a:gd name="connsiteY5" fmla="*/ 181535 h 372202"/>
              <a:gd name="connsiteX6" fmla="*/ 28 w 231943"/>
              <a:gd name="connsiteY6" fmla="*/ 372035 h 372202"/>
              <a:gd name="connsiteX7" fmla="*/ 139728 w 231943"/>
              <a:gd name="connsiteY7" fmla="*/ 143435 h 372202"/>
              <a:gd name="connsiteX8" fmla="*/ 212753 w 231943"/>
              <a:gd name="connsiteY8" fmla="*/ 67235 h 372202"/>
              <a:gd name="connsiteX9" fmla="*/ 231803 w 231943"/>
              <a:gd name="connsiteY9" fmla="*/ 560 h 372202"/>
              <a:gd name="connsiteX10" fmla="*/ 206403 w 231943"/>
              <a:gd name="connsiteY10" fmla="*/ 105335 h 372202"/>
              <a:gd name="connsiteX11" fmla="*/ 149253 w 231943"/>
              <a:gd name="connsiteY11" fmla="*/ 95810 h 372202"/>
              <a:gd name="connsiteX12" fmla="*/ 44478 w 231943"/>
              <a:gd name="connsiteY12" fmla="*/ 48185 h 372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1943" h="372202">
                <a:moveTo>
                  <a:pt x="44478" y="48185"/>
                </a:moveTo>
                <a:cubicBezTo>
                  <a:pt x="36540" y="52948"/>
                  <a:pt x="95278" y="102160"/>
                  <a:pt x="101628" y="124385"/>
                </a:cubicBezTo>
                <a:cubicBezTo>
                  <a:pt x="107978" y="146610"/>
                  <a:pt x="76228" y="181006"/>
                  <a:pt x="82578" y="181535"/>
                </a:cubicBezTo>
                <a:cubicBezTo>
                  <a:pt x="88928" y="182064"/>
                  <a:pt x="140786" y="116448"/>
                  <a:pt x="139728" y="127560"/>
                </a:cubicBezTo>
                <a:cubicBezTo>
                  <a:pt x="138670" y="138672"/>
                  <a:pt x="78345" y="239214"/>
                  <a:pt x="76228" y="248210"/>
                </a:cubicBezTo>
                <a:cubicBezTo>
                  <a:pt x="74111" y="257206"/>
                  <a:pt x="139728" y="160898"/>
                  <a:pt x="127028" y="181535"/>
                </a:cubicBezTo>
                <a:cubicBezTo>
                  <a:pt x="114328" y="202172"/>
                  <a:pt x="-2089" y="378385"/>
                  <a:pt x="28" y="372035"/>
                </a:cubicBezTo>
                <a:cubicBezTo>
                  <a:pt x="2145" y="365685"/>
                  <a:pt x="104274" y="194235"/>
                  <a:pt x="139728" y="143435"/>
                </a:cubicBezTo>
                <a:cubicBezTo>
                  <a:pt x="175182" y="92635"/>
                  <a:pt x="197407" y="91047"/>
                  <a:pt x="212753" y="67235"/>
                </a:cubicBezTo>
                <a:cubicBezTo>
                  <a:pt x="228099" y="43423"/>
                  <a:pt x="232861" y="-5790"/>
                  <a:pt x="231803" y="560"/>
                </a:cubicBezTo>
                <a:cubicBezTo>
                  <a:pt x="230745" y="6910"/>
                  <a:pt x="220161" y="89460"/>
                  <a:pt x="206403" y="105335"/>
                </a:cubicBezTo>
                <a:cubicBezTo>
                  <a:pt x="192645" y="121210"/>
                  <a:pt x="169890" y="110627"/>
                  <a:pt x="149253" y="95810"/>
                </a:cubicBezTo>
                <a:cubicBezTo>
                  <a:pt x="128616" y="80993"/>
                  <a:pt x="52416" y="43422"/>
                  <a:pt x="44478" y="48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7" name="フリーフォーム 1476">
            <a:extLst>
              <a:ext uri="{FF2B5EF4-FFF2-40B4-BE49-F238E27FC236}">
                <a16:creationId xmlns:a16="http://schemas.microsoft.com/office/drawing/2014/main" id="{4B9ADA5A-0E7D-6B1A-C572-D736950413F0}"/>
              </a:ext>
            </a:extLst>
          </p:cNvPr>
          <p:cNvSpPr/>
          <p:nvPr/>
        </p:nvSpPr>
        <p:spPr>
          <a:xfrm>
            <a:off x="6365559" y="8848711"/>
            <a:ext cx="147254" cy="77751"/>
          </a:xfrm>
          <a:custGeom>
            <a:avLst/>
            <a:gdLst>
              <a:gd name="connsiteX0" fmla="*/ 316 w 147254"/>
              <a:gd name="connsiteY0" fmla="*/ 14 h 77751"/>
              <a:gd name="connsiteX1" fmla="*/ 108266 w 147254"/>
              <a:gd name="connsiteY1" fmla="*/ 66689 h 77751"/>
              <a:gd name="connsiteX2" fmla="*/ 146366 w 147254"/>
              <a:gd name="connsiteY2" fmla="*/ 73039 h 77751"/>
              <a:gd name="connsiteX3" fmla="*/ 76516 w 147254"/>
              <a:gd name="connsiteY3" fmla="*/ 73039 h 77751"/>
              <a:gd name="connsiteX4" fmla="*/ 316 w 147254"/>
              <a:gd name="connsiteY4" fmla="*/ 14 h 77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254" h="77751">
                <a:moveTo>
                  <a:pt x="316" y="14"/>
                </a:moveTo>
                <a:cubicBezTo>
                  <a:pt x="5607" y="-1044"/>
                  <a:pt x="83924" y="54518"/>
                  <a:pt x="108266" y="66689"/>
                </a:cubicBezTo>
                <a:cubicBezTo>
                  <a:pt x="132608" y="78860"/>
                  <a:pt x="151657" y="71981"/>
                  <a:pt x="146366" y="73039"/>
                </a:cubicBezTo>
                <a:cubicBezTo>
                  <a:pt x="141075" y="74097"/>
                  <a:pt x="95566" y="83093"/>
                  <a:pt x="76516" y="73039"/>
                </a:cubicBezTo>
                <a:cubicBezTo>
                  <a:pt x="57466" y="62985"/>
                  <a:pt x="-4975" y="1072"/>
                  <a:pt x="316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8" name="フリーフォーム 1477">
            <a:extLst>
              <a:ext uri="{FF2B5EF4-FFF2-40B4-BE49-F238E27FC236}">
                <a16:creationId xmlns:a16="http://schemas.microsoft.com/office/drawing/2014/main" id="{3543CC4F-B623-2438-1DF4-0D6EE0E82B55}"/>
              </a:ext>
            </a:extLst>
          </p:cNvPr>
          <p:cNvSpPr/>
          <p:nvPr/>
        </p:nvSpPr>
        <p:spPr>
          <a:xfrm>
            <a:off x="6195125" y="8723147"/>
            <a:ext cx="317199" cy="183177"/>
          </a:xfrm>
          <a:custGeom>
            <a:avLst/>
            <a:gdLst>
              <a:gd name="connsiteX0" fmla="*/ 316800 w 317199"/>
              <a:gd name="connsiteY0" fmla="*/ 11278 h 183177"/>
              <a:gd name="connsiteX1" fmla="*/ 215200 w 317199"/>
              <a:gd name="connsiteY1" fmla="*/ 55728 h 183177"/>
              <a:gd name="connsiteX2" fmla="*/ 240600 w 317199"/>
              <a:gd name="connsiteY2" fmla="*/ 103353 h 183177"/>
              <a:gd name="connsiteX3" fmla="*/ 202500 w 317199"/>
              <a:gd name="connsiteY3" fmla="*/ 71603 h 183177"/>
              <a:gd name="connsiteX4" fmla="*/ 119950 w 317199"/>
              <a:gd name="connsiteY4" fmla="*/ 116053 h 183177"/>
              <a:gd name="connsiteX5" fmla="*/ 2475 w 317199"/>
              <a:gd name="connsiteY5" fmla="*/ 182728 h 183177"/>
              <a:gd name="connsiteX6" fmla="*/ 56450 w 317199"/>
              <a:gd name="connsiteY6" fmla="*/ 138278 h 183177"/>
              <a:gd name="connsiteX7" fmla="*/ 243775 w 317199"/>
              <a:gd name="connsiteY7" fmla="*/ 11278 h 183177"/>
              <a:gd name="connsiteX8" fmla="*/ 316800 w 317199"/>
              <a:gd name="connsiteY8" fmla="*/ 11278 h 18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7199" h="183177">
                <a:moveTo>
                  <a:pt x="316800" y="11278"/>
                </a:moveTo>
                <a:cubicBezTo>
                  <a:pt x="312037" y="18686"/>
                  <a:pt x="227900" y="40382"/>
                  <a:pt x="215200" y="55728"/>
                </a:cubicBezTo>
                <a:cubicBezTo>
                  <a:pt x="202500" y="71074"/>
                  <a:pt x="242717" y="100707"/>
                  <a:pt x="240600" y="103353"/>
                </a:cubicBezTo>
                <a:cubicBezTo>
                  <a:pt x="238483" y="105999"/>
                  <a:pt x="222608" y="69486"/>
                  <a:pt x="202500" y="71603"/>
                </a:cubicBezTo>
                <a:cubicBezTo>
                  <a:pt x="182392" y="73720"/>
                  <a:pt x="153287" y="97532"/>
                  <a:pt x="119950" y="116053"/>
                </a:cubicBezTo>
                <a:cubicBezTo>
                  <a:pt x="86612" y="134574"/>
                  <a:pt x="13058" y="179024"/>
                  <a:pt x="2475" y="182728"/>
                </a:cubicBezTo>
                <a:cubicBezTo>
                  <a:pt x="-8108" y="186432"/>
                  <a:pt x="16233" y="166853"/>
                  <a:pt x="56450" y="138278"/>
                </a:cubicBezTo>
                <a:cubicBezTo>
                  <a:pt x="96667" y="109703"/>
                  <a:pt x="204617" y="32445"/>
                  <a:pt x="243775" y="11278"/>
                </a:cubicBezTo>
                <a:cubicBezTo>
                  <a:pt x="282933" y="-9889"/>
                  <a:pt x="321563" y="3870"/>
                  <a:pt x="316800" y="11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9" name="フリーフォーム 1478">
            <a:extLst>
              <a:ext uri="{FF2B5EF4-FFF2-40B4-BE49-F238E27FC236}">
                <a16:creationId xmlns:a16="http://schemas.microsoft.com/office/drawing/2014/main" id="{020489B9-24FA-10D0-395B-11BF9B77CF68}"/>
              </a:ext>
            </a:extLst>
          </p:cNvPr>
          <p:cNvSpPr/>
          <p:nvPr/>
        </p:nvSpPr>
        <p:spPr>
          <a:xfrm>
            <a:off x="6498937" y="8686792"/>
            <a:ext cx="105291" cy="273101"/>
          </a:xfrm>
          <a:custGeom>
            <a:avLst/>
            <a:gdLst>
              <a:gd name="connsiteX0" fmla="*/ 288 w 105291"/>
              <a:gd name="connsiteY0" fmla="*/ 8 h 273101"/>
              <a:gd name="connsiteX1" fmla="*/ 66963 w 105291"/>
              <a:gd name="connsiteY1" fmla="*/ 127008 h 273101"/>
              <a:gd name="connsiteX2" fmla="*/ 95538 w 105291"/>
              <a:gd name="connsiteY2" fmla="*/ 174633 h 273101"/>
              <a:gd name="connsiteX3" fmla="*/ 54263 w 105291"/>
              <a:gd name="connsiteY3" fmla="*/ 273058 h 273101"/>
              <a:gd name="connsiteX4" fmla="*/ 95538 w 105291"/>
              <a:gd name="connsiteY4" fmla="*/ 161933 h 273101"/>
              <a:gd name="connsiteX5" fmla="*/ 95538 w 105291"/>
              <a:gd name="connsiteY5" fmla="*/ 133358 h 273101"/>
              <a:gd name="connsiteX6" fmla="*/ 288 w 105291"/>
              <a:gd name="connsiteY6" fmla="*/ 8 h 273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291" h="273101">
                <a:moveTo>
                  <a:pt x="288" y="8"/>
                </a:moveTo>
                <a:cubicBezTo>
                  <a:pt x="-4474" y="-1050"/>
                  <a:pt x="51088" y="97904"/>
                  <a:pt x="66963" y="127008"/>
                </a:cubicBezTo>
                <a:cubicBezTo>
                  <a:pt x="82838" y="156112"/>
                  <a:pt x="97655" y="150291"/>
                  <a:pt x="95538" y="174633"/>
                </a:cubicBezTo>
                <a:cubicBezTo>
                  <a:pt x="93421" y="198975"/>
                  <a:pt x="54263" y="275175"/>
                  <a:pt x="54263" y="273058"/>
                </a:cubicBezTo>
                <a:cubicBezTo>
                  <a:pt x="54263" y="270941"/>
                  <a:pt x="88659" y="185216"/>
                  <a:pt x="95538" y="161933"/>
                </a:cubicBezTo>
                <a:cubicBezTo>
                  <a:pt x="102417" y="138650"/>
                  <a:pt x="113530" y="156641"/>
                  <a:pt x="95538" y="133358"/>
                </a:cubicBezTo>
                <a:cubicBezTo>
                  <a:pt x="77546" y="110075"/>
                  <a:pt x="5050" y="1066"/>
                  <a:pt x="288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0" name="フリーフォーム 1479">
            <a:extLst>
              <a:ext uri="{FF2B5EF4-FFF2-40B4-BE49-F238E27FC236}">
                <a16:creationId xmlns:a16="http://schemas.microsoft.com/office/drawing/2014/main" id="{A8F74B71-0D21-E2D0-792D-D4C8309F299C}"/>
              </a:ext>
            </a:extLst>
          </p:cNvPr>
          <p:cNvSpPr/>
          <p:nvPr/>
        </p:nvSpPr>
        <p:spPr>
          <a:xfrm>
            <a:off x="6437148" y="8745563"/>
            <a:ext cx="162177" cy="103826"/>
          </a:xfrm>
          <a:custGeom>
            <a:avLst/>
            <a:gdLst>
              <a:gd name="connsiteX0" fmla="*/ 1752 w 162177"/>
              <a:gd name="connsiteY0" fmla="*/ 1562 h 103826"/>
              <a:gd name="connsiteX1" fmla="*/ 65252 w 162177"/>
              <a:gd name="connsiteY1" fmla="*/ 23787 h 103826"/>
              <a:gd name="connsiteX2" fmla="*/ 157327 w 162177"/>
              <a:gd name="connsiteY2" fmla="*/ 103162 h 103826"/>
              <a:gd name="connsiteX3" fmla="*/ 135102 w 162177"/>
              <a:gd name="connsiteY3" fmla="*/ 58712 h 103826"/>
              <a:gd name="connsiteX4" fmla="*/ 1752 w 162177"/>
              <a:gd name="connsiteY4" fmla="*/ 1562 h 103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177" h="103826">
                <a:moveTo>
                  <a:pt x="1752" y="1562"/>
                </a:moveTo>
                <a:cubicBezTo>
                  <a:pt x="-9890" y="-4259"/>
                  <a:pt x="39323" y="6854"/>
                  <a:pt x="65252" y="23787"/>
                </a:cubicBezTo>
                <a:cubicBezTo>
                  <a:pt x="91181" y="40720"/>
                  <a:pt x="145685" y="97341"/>
                  <a:pt x="157327" y="103162"/>
                </a:cubicBezTo>
                <a:cubicBezTo>
                  <a:pt x="168969" y="108983"/>
                  <a:pt x="158914" y="75116"/>
                  <a:pt x="135102" y="58712"/>
                </a:cubicBezTo>
                <a:cubicBezTo>
                  <a:pt x="111290" y="42308"/>
                  <a:pt x="13394" y="7383"/>
                  <a:pt x="1752" y="1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1" name="フリーフォーム 1480">
            <a:extLst>
              <a:ext uri="{FF2B5EF4-FFF2-40B4-BE49-F238E27FC236}">
                <a16:creationId xmlns:a16="http://schemas.microsoft.com/office/drawing/2014/main" id="{AF7C92D2-69A1-8C1B-191A-BAC466C04075}"/>
              </a:ext>
            </a:extLst>
          </p:cNvPr>
          <p:cNvSpPr/>
          <p:nvPr/>
        </p:nvSpPr>
        <p:spPr>
          <a:xfrm>
            <a:off x="6397434" y="8680418"/>
            <a:ext cx="181168" cy="254035"/>
          </a:xfrm>
          <a:custGeom>
            <a:avLst/>
            <a:gdLst>
              <a:gd name="connsiteX0" fmla="*/ 101791 w 181168"/>
              <a:gd name="connsiteY0" fmla="*/ 32 h 254035"/>
              <a:gd name="connsiteX1" fmla="*/ 3366 w 181168"/>
              <a:gd name="connsiteY1" fmla="*/ 139732 h 254035"/>
              <a:gd name="connsiteX2" fmla="*/ 41466 w 181168"/>
              <a:gd name="connsiteY2" fmla="*/ 149257 h 254035"/>
              <a:gd name="connsiteX3" fmla="*/ 25591 w 181168"/>
              <a:gd name="connsiteY3" fmla="*/ 136557 h 254035"/>
              <a:gd name="connsiteX4" fmla="*/ 124016 w 181168"/>
              <a:gd name="connsiteY4" fmla="*/ 234982 h 254035"/>
              <a:gd name="connsiteX5" fmla="*/ 95441 w 181168"/>
              <a:gd name="connsiteY5" fmla="*/ 193707 h 254035"/>
              <a:gd name="connsiteX6" fmla="*/ 181166 w 181168"/>
              <a:gd name="connsiteY6" fmla="*/ 254032 h 254035"/>
              <a:gd name="connsiteX7" fmla="*/ 98616 w 181168"/>
              <a:gd name="connsiteY7" fmla="*/ 196882 h 254035"/>
              <a:gd name="connsiteX8" fmla="*/ 191 w 181168"/>
              <a:gd name="connsiteY8" fmla="*/ 127032 h 254035"/>
              <a:gd name="connsiteX9" fmla="*/ 101791 w 181168"/>
              <a:gd name="connsiteY9" fmla="*/ 32 h 254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1168" h="254035">
                <a:moveTo>
                  <a:pt x="101791" y="32"/>
                </a:moveTo>
                <a:cubicBezTo>
                  <a:pt x="102320" y="2149"/>
                  <a:pt x="13420" y="114861"/>
                  <a:pt x="3366" y="139732"/>
                </a:cubicBezTo>
                <a:cubicBezTo>
                  <a:pt x="-6688" y="164603"/>
                  <a:pt x="37762" y="149786"/>
                  <a:pt x="41466" y="149257"/>
                </a:cubicBezTo>
                <a:cubicBezTo>
                  <a:pt x="45170" y="148728"/>
                  <a:pt x="11833" y="122269"/>
                  <a:pt x="25591" y="136557"/>
                </a:cubicBezTo>
                <a:cubicBezTo>
                  <a:pt x="39349" y="150845"/>
                  <a:pt x="112374" y="225457"/>
                  <a:pt x="124016" y="234982"/>
                </a:cubicBezTo>
                <a:cubicBezTo>
                  <a:pt x="135658" y="244507"/>
                  <a:pt x="85916" y="190532"/>
                  <a:pt x="95441" y="193707"/>
                </a:cubicBezTo>
                <a:cubicBezTo>
                  <a:pt x="104966" y="196882"/>
                  <a:pt x="180637" y="253503"/>
                  <a:pt x="181166" y="254032"/>
                </a:cubicBezTo>
                <a:cubicBezTo>
                  <a:pt x="181695" y="254561"/>
                  <a:pt x="98616" y="196882"/>
                  <a:pt x="98616" y="196882"/>
                </a:cubicBezTo>
                <a:cubicBezTo>
                  <a:pt x="68454" y="175715"/>
                  <a:pt x="5483" y="154020"/>
                  <a:pt x="191" y="127032"/>
                </a:cubicBezTo>
                <a:cubicBezTo>
                  <a:pt x="-5101" y="100045"/>
                  <a:pt x="101262" y="-2085"/>
                  <a:pt x="101791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2" name="フリーフォーム 1481">
            <a:extLst>
              <a:ext uri="{FF2B5EF4-FFF2-40B4-BE49-F238E27FC236}">
                <a16:creationId xmlns:a16="http://schemas.microsoft.com/office/drawing/2014/main" id="{5278DE02-2B1C-D2DE-9666-5FB16D92522B}"/>
              </a:ext>
            </a:extLst>
          </p:cNvPr>
          <p:cNvSpPr/>
          <p:nvPr/>
        </p:nvSpPr>
        <p:spPr>
          <a:xfrm>
            <a:off x="6521427" y="8771889"/>
            <a:ext cx="78981" cy="229384"/>
          </a:xfrm>
          <a:custGeom>
            <a:avLst/>
            <a:gdLst>
              <a:gd name="connsiteX0" fmla="*/ 76223 w 78981"/>
              <a:gd name="connsiteY0" fmla="*/ 636 h 229384"/>
              <a:gd name="connsiteX1" fmla="*/ 22248 w 78981"/>
              <a:gd name="connsiteY1" fmla="*/ 118111 h 229384"/>
              <a:gd name="connsiteX2" fmla="*/ 23 w 78981"/>
              <a:gd name="connsiteY2" fmla="*/ 229236 h 229384"/>
              <a:gd name="connsiteX3" fmla="*/ 19073 w 78981"/>
              <a:gd name="connsiteY3" fmla="*/ 140336 h 229384"/>
              <a:gd name="connsiteX4" fmla="*/ 66698 w 78981"/>
              <a:gd name="connsiteY4" fmla="*/ 73661 h 229384"/>
              <a:gd name="connsiteX5" fmla="*/ 76223 w 78981"/>
              <a:gd name="connsiteY5" fmla="*/ 636 h 229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981" h="229384">
                <a:moveTo>
                  <a:pt x="76223" y="636"/>
                </a:moveTo>
                <a:cubicBezTo>
                  <a:pt x="68815" y="8044"/>
                  <a:pt x="34948" y="80011"/>
                  <a:pt x="22248" y="118111"/>
                </a:cubicBezTo>
                <a:cubicBezTo>
                  <a:pt x="9548" y="156211"/>
                  <a:pt x="552" y="225532"/>
                  <a:pt x="23" y="229236"/>
                </a:cubicBezTo>
                <a:cubicBezTo>
                  <a:pt x="-506" y="232940"/>
                  <a:pt x="7960" y="166265"/>
                  <a:pt x="19073" y="140336"/>
                </a:cubicBezTo>
                <a:cubicBezTo>
                  <a:pt x="30185" y="114407"/>
                  <a:pt x="58760" y="94828"/>
                  <a:pt x="66698" y="73661"/>
                </a:cubicBezTo>
                <a:cubicBezTo>
                  <a:pt x="74635" y="52494"/>
                  <a:pt x="83631" y="-6772"/>
                  <a:pt x="76223" y="6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3" name="フリーフォーム 1482">
            <a:extLst>
              <a:ext uri="{FF2B5EF4-FFF2-40B4-BE49-F238E27FC236}">
                <a16:creationId xmlns:a16="http://schemas.microsoft.com/office/drawing/2014/main" id="{3CC010D8-AFA1-1718-EAEF-D08B3BB0DE9B}"/>
              </a:ext>
            </a:extLst>
          </p:cNvPr>
          <p:cNvSpPr/>
          <p:nvPr/>
        </p:nvSpPr>
        <p:spPr>
          <a:xfrm>
            <a:off x="6330766" y="8899494"/>
            <a:ext cx="152852" cy="82244"/>
          </a:xfrm>
          <a:custGeom>
            <a:avLst/>
            <a:gdLst>
              <a:gd name="connsiteX0" fmla="*/ 184 w 152852"/>
              <a:gd name="connsiteY0" fmla="*/ 31 h 82244"/>
              <a:gd name="connsiteX1" fmla="*/ 95434 w 152852"/>
              <a:gd name="connsiteY1" fmla="*/ 76231 h 82244"/>
              <a:gd name="connsiteX2" fmla="*/ 152584 w 152852"/>
              <a:gd name="connsiteY2" fmla="*/ 76231 h 82244"/>
              <a:gd name="connsiteX3" fmla="*/ 73209 w 152852"/>
              <a:gd name="connsiteY3" fmla="*/ 66706 h 82244"/>
              <a:gd name="connsiteX4" fmla="*/ 184 w 152852"/>
              <a:gd name="connsiteY4" fmla="*/ 31 h 82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852" h="82244">
                <a:moveTo>
                  <a:pt x="184" y="31"/>
                </a:moveTo>
                <a:cubicBezTo>
                  <a:pt x="3888" y="1618"/>
                  <a:pt x="70034" y="63531"/>
                  <a:pt x="95434" y="76231"/>
                </a:cubicBezTo>
                <a:cubicBezTo>
                  <a:pt x="120834" y="88931"/>
                  <a:pt x="156288" y="77818"/>
                  <a:pt x="152584" y="76231"/>
                </a:cubicBezTo>
                <a:cubicBezTo>
                  <a:pt x="148880" y="74644"/>
                  <a:pt x="97021" y="76760"/>
                  <a:pt x="73209" y="66706"/>
                </a:cubicBezTo>
                <a:cubicBezTo>
                  <a:pt x="49397" y="56652"/>
                  <a:pt x="-3520" y="-1556"/>
                  <a:pt x="184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4" name="フリーフォーム 1483">
            <a:extLst>
              <a:ext uri="{FF2B5EF4-FFF2-40B4-BE49-F238E27FC236}">
                <a16:creationId xmlns:a16="http://schemas.microsoft.com/office/drawing/2014/main" id="{FC596587-E632-8214-2D16-A277BBCB84F3}"/>
              </a:ext>
            </a:extLst>
          </p:cNvPr>
          <p:cNvSpPr/>
          <p:nvPr/>
        </p:nvSpPr>
        <p:spPr>
          <a:xfrm>
            <a:off x="6265452" y="9020161"/>
            <a:ext cx="125848" cy="254021"/>
          </a:xfrm>
          <a:custGeom>
            <a:avLst/>
            <a:gdLst>
              <a:gd name="connsiteX0" fmla="*/ 1998 w 125848"/>
              <a:gd name="connsiteY0" fmla="*/ 6364 h 254021"/>
              <a:gd name="connsiteX1" fmla="*/ 68673 w 125848"/>
              <a:gd name="connsiteY1" fmla="*/ 63514 h 254021"/>
              <a:gd name="connsiteX2" fmla="*/ 43273 w 125848"/>
              <a:gd name="connsiteY2" fmla="*/ 177814 h 254021"/>
              <a:gd name="connsiteX3" fmla="*/ 62323 w 125848"/>
              <a:gd name="connsiteY3" fmla="*/ 136539 h 254021"/>
              <a:gd name="connsiteX4" fmla="*/ 43273 w 125848"/>
              <a:gd name="connsiteY4" fmla="*/ 254014 h 254021"/>
              <a:gd name="connsiteX5" fmla="*/ 84548 w 125848"/>
              <a:gd name="connsiteY5" fmla="*/ 130189 h 254021"/>
              <a:gd name="connsiteX6" fmla="*/ 125823 w 125848"/>
              <a:gd name="connsiteY6" fmla="*/ 76214 h 254021"/>
              <a:gd name="connsiteX7" fmla="*/ 90898 w 125848"/>
              <a:gd name="connsiteY7" fmla="*/ 14 h 254021"/>
              <a:gd name="connsiteX8" fmla="*/ 106773 w 125848"/>
              <a:gd name="connsiteY8" fmla="*/ 82564 h 254021"/>
              <a:gd name="connsiteX9" fmla="*/ 1998 w 125848"/>
              <a:gd name="connsiteY9" fmla="*/ 177814 h 254021"/>
              <a:gd name="connsiteX10" fmla="*/ 36923 w 125848"/>
              <a:gd name="connsiteY10" fmla="*/ 73039 h 254021"/>
              <a:gd name="connsiteX11" fmla="*/ 1998 w 125848"/>
              <a:gd name="connsiteY11" fmla="*/ 6364 h 25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5848" h="254021">
                <a:moveTo>
                  <a:pt x="1998" y="6364"/>
                </a:moveTo>
                <a:cubicBezTo>
                  <a:pt x="7290" y="4777"/>
                  <a:pt x="61794" y="34939"/>
                  <a:pt x="68673" y="63514"/>
                </a:cubicBezTo>
                <a:cubicBezTo>
                  <a:pt x="75552" y="92089"/>
                  <a:pt x="44331" y="165643"/>
                  <a:pt x="43273" y="177814"/>
                </a:cubicBezTo>
                <a:cubicBezTo>
                  <a:pt x="42215" y="189985"/>
                  <a:pt x="62323" y="123839"/>
                  <a:pt x="62323" y="136539"/>
                </a:cubicBezTo>
                <a:cubicBezTo>
                  <a:pt x="62323" y="149239"/>
                  <a:pt x="39569" y="255072"/>
                  <a:pt x="43273" y="254014"/>
                </a:cubicBezTo>
                <a:cubicBezTo>
                  <a:pt x="46977" y="252956"/>
                  <a:pt x="70790" y="159822"/>
                  <a:pt x="84548" y="130189"/>
                </a:cubicBezTo>
                <a:cubicBezTo>
                  <a:pt x="98306" y="100556"/>
                  <a:pt x="124765" y="97910"/>
                  <a:pt x="125823" y="76214"/>
                </a:cubicBezTo>
                <a:cubicBezTo>
                  <a:pt x="126881" y="54518"/>
                  <a:pt x="94073" y="-1044"/>
                  <a:pt x="90898" y="14"/>
                </a:cubicBezTo>
                <a:cubicBezTo>
                  <a:pt x="87723" y="1072"/>
                  <a:pt x="121590" y="52931"/>
                  <a:pt x="106773" y="82564"/>
                </a:cubicBezTo>
                <a:cubicBezTo>
                  <a:pt x="91956" y="112197"/>
                  <a:pt x="13640" y="179401"/>
                  <a:pt x="1998" y="177814"/>
                </a:cubicBezTo>
                <a:cubicBezTo>
                  <a:pt x="-9644" y="176227"/>
                  <a:pt x="33219" y="100556"/>
                  <a:pt x="36923" y="73039"/>
                </a:cubicBezTo>
                <a:cubicBezTo>
                  <a:pt x="40627" y="45522"/>
                  <a:pt x="-3294" y="7951"/>
                  <a:pt x="1998" y="63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5" name="フリーフォーム 1484">
            <a:extLst>
              <a:ext uri="{FF2B5EF4-FFF2-40B4-BE49-F238E27FC236}">
                <a16:creationId xmlns:a16="http://schemas.microsoft.com/office/drawing/2014/main" id="{B6B75418-8403-F4C2-5DCE-41CD2C3E951A}"/>
              </a:ext>
            </a:extLst>
          </p:cNvPr>
          <p:cNvSpPr/>
          <p:nvPr/>
        </p:nvSpPr>
        <p:spPr>
          <a:xfrm>
            <a:off x="3445783" y="7556500"/>
            <a:ext cx="732393" cy="1096213"/>
          </a:xfrm>
          <a:custGeom>
            <a:avLst/>
            <a:gdLst>
              <a:gd name="connsiteX0" fmla="*/ 24492 w 732393"/>
              <a:gd name="connsiteY0" fmla="*/ 0 h 1096213"/>
              <a:gd name="connsiteX1" fmla="*/ 8617 w 732393"/>
              <a:gd name="connsiteY1" fmla="*/ 203200 h 1096213"/>
              <a:gd name="connsiteX2" fmla="*/ 180067 w 732393"/>
              <a:gd name="connsiteY2" fmla="*/ 365125 h 1096213"/>
              <a:gd name="connsiteX3" fmla="*/ 116567 w 732393"/>
              <a:gd name="connsiteY3" fmla="*/ 368300 h 1096213"/>
              <a:gd name="connsiteX4" fmla="*/ 510267 w 732393"/>
              <a:gd name="connsiteY4" fmla="*/ 603250 h 1096213"/>
              <a:gd name="connsiteX5" fmla="*/ 561067 w 732393"/>
              <a:gd name="connsiteY5" fmla="*/ 879475 h 1096213"/>
              <a:gd name="connsiteX6" fmla="*/ 595992 w 732393"/>
              <a:gd name="connsiteY6" fmla="*/ 784225 h 1096213"/>
              <a:gd name="connsiteX7" fmla="*/ 713467 w 732393"/>
              <a:gd name="connsiteY7" fmla="*/ 1057275 h 1096213"/>
              <a:gd name="connsiteX8" fmla="*/ 716642 w 732393"/>
              <a:gd name="connsiteY8" fmla="*/ 1066800 h 1096213"/>
              <a:gd name="connsiteX9" fmla="*/ 561067 w 732393"/>
              <a:gd name="connsiteY9" fmla="*/ 796925 h 1096213"/>
              <a:gd name="connsiteX10" fmla="*/ 481692 w 732393"/>
              <a:gd name="connsiteY10" fmla="*/ 577850 h 1096213"/>
              <a:gd name="connsiteX11" fmla="*/ 230867 w 732393"/>
              <a:gd name="connsiteY11" fmla="*/ 396875 h 1096213"/>
              <a:gd name="connsiteX12" fmla="*/ 46717 w 732393"/>
              <a:gd name="connsiteY12" fmla="*/ 117475 h 1096213"/>
              <a:gd name="connsiteX13" fmla="*/ 249917 w 732393"/>
              <a:gd name="connsiteY13" fmla="*/ 438150 h 1096213"/>
              <a:gd name="connsiteX14" fmla="*/ 103867 w 732393"/>
              <a:gd name="connsiteY14" fmla="*/ 307975 h 1096213"/>
              <a:gd name="connsiteX15" fmla="*/ 14967 w 732393"/>
              <a:gd name="connsiteY15" fmla="*/ 203200 h 1096213"/>
              <a:gd name="connsiteX16" fmla="*/ 24492 w 732393"/>
              <a:gd name="connsiteY16" fmla="*/ 0 h 109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32393" h="1096213">
                <a:moveTo>
                  <a:pt x="24492" y="0"/>
                </a:moveTo>
                <a:cubicBezTo>
                  <a:pt x="23434" y="0"/>
                  <a:pt x="-17312" y="142346"/>
                  <a:pt x="8617" y="203200"/>
                </a:cubicBezTo>
                <a:cubicBezTo>
                  <a:pt x="34546" y="264054"/>
                  <a:pt x="162075" y="337608"/>
                  <a:pt x="180067" y="365125"/>
                </a:cubicBezTo>
                <a:cubicBezTo>
                  <a:pt x="198059" y="392642"/>
                  <a:pt x="61534" y="328613"/>
                  <a:pt x="116567" y="368300"/>
                </a:cubicBezTo>
                <a:cubicBezTo>
                  <a:pt x="171600" y="407987"/>
                  <a:pt x="436184" y="518054"/>
                  <a:pt x="510267" y="603250"/>
                </a:cubicBezTo>
                <a:cubicBezTo>
                  <a:pt x="584350" y="688446"/>
                  <a:pt x="546780" y="849313"/>
                  <a:pt x="561067" y="879475"/>
                </a:cubicBezTo>
                <a:cubicBezTo>
                  <a:pt x="575354" y="909637"/>
                  <a:pt x="570592" y="754592"/>
                  <a:pt x="595992" y="784225"/>
                </a:cubicBezTo>
                <a:cubicBezTo>
                  <a:pt x="621392" y="813858"/>
                  <a:pt x="693359" y="1010179"/>
                  <a:pt x="713467" y="1057275"/>
                </a:cubicBezTo>
                <a:cubicBezTo>
                  <a:pt x="733575" y="1104371"/>
                  <a:pt x="742042" y="1110191"/>
                  <a:pt x="716642" y="1066800"/>
                </a:cubicBezTo>
                <a:cubicBezTo>
                  <a:pt x="691242" y="1023409"/>
                  <a:pt x="600225" y="878416"/>
                  <a:pt x="561067" y="796925"/>
                </a:cubicBezTo>
                <a:cubicBezTo>
                  <a:pt x="521909" y="715434"/>
                  <a:pt x="536725" y="644525"/>
                  <a:pt x="481692" y="577850"/>
                </a:cubicBezTo>
                <a:cubicBezTo>
                  <a:pt x="426659" y="511175"/>
                  <a:pt x="303363" y="473604"/>
                  <a:pt x="230867" y="396875"/>
                </a:cubicBezTo>
                <a:cubicBezTo>
                  <a:pt x="158371" y="320146"/>
                  <a:pt x="43542" y="110596"/>
                  <a:pt x="46717" y="117475"/>
                </a:cubicBezTo>
                <a:cubicBezTo>
                  <a:pt x="49892" y="124354"/>
                  <a:pt x="240392" y="406400"/>
                  <a:pt x="249917" y="438150"/>
                </a:cubicBezTo>
                <a:cubicBezTo>
                  <a:pt x="259442" y="469900"/>
                  <a:pt x="143025" y="347133"/>
                  <a:pt x="103867" y="307975"/>
                </a:cubicBezTo>
                <a:cubicBezTo>
                  <a:pt x="64709" y="268817"/>
                  <a:pt x="29784" y="249237"/>
                  <a:pt x="14967" y="203200"/>
                </a:cubicBezTo>
                <a:cubicBezTo>
                  <a:pt x="150" y="157163"/>
                  <a:pt x="25550" y="0"/>
                  <a:pt x="2449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6" name="フリーフォーム 1485">
            <a:extLst>
              <a:ext uri="{FF2B5EF4-FFF2-40B4-BE49-F238E27FC236}">
                <a16:creationId xmlns:a16="http://schemas.microsoft.com/office/drawing/2014/main" id="{2206882C-5608-CB50-8D23-7C0649123C1E}"/>
              </a:ext>
            </a:extLst>
          </p:cNvPr>
          <p:cNvSpPr/>
          <p:nvPr/>
        </p:nvSpPr>
        <p:spPr>
          <a:xfrm>
            <a:off x="3300937" y="7596948"/>
            <a:ext cx="620848" cy="1116577"/>
          </a:xfrm>
          <a:custGeom>
            <a:avLst/>
            <a:gdLst>
              <a:gd name="connsiteX0" fmla="*/ 7413 w 620848"/>
              <a:gd name="connsiteY0" fmla="*/ 13527 h 1116577"/>
              <a:gd name="connsiteX1" fmla="*/ 318563 w 620848"/>
              <a:gd name="connsiteY1" fmla="*/ 816802 h 1116577"/>
              <a:gd name="connsiteX2" fmla="*/ 347138 w 620848"/>
              <a:gd name="connsiteY2" fmla="*/ 683452 h 1116577"/>
              <a:gd name="connsiteX3" fmla="*/ 620188 w 620848"/>
              <a:gd name="connsiteY3" fmla="*/ 1115252 h 1116577"/>
              <a:gd name="connsiteX4" fmla="*/ 420163 w 620848"/>
              <a:gd name="connsiteY4" fmla="*/ 813627 h 1116577"/>
              <a:gd name="connsiteX5" fmla="*/ 302688 w 620848"/>
              <a:gd name="connsiteY5" fmla="*/ 680277 h 1116577"/>
              <a:gd name="connsiteX6" fmla="*/ 10588 w 620848"/>
              <a:gd name="connsiteY6" fmla="*/ 188152 h 1116577"/>
              <a:gd name="connsiteX7" fmla="*/ 89963 w 620848"/>
              <a:gd name="connsiteY7" fmla="*/ 302452 h 1116577"/>
              <a:gd name="connsiteX8" fmla="*/ 7413 w 620848"/>
              <a:gd name="connsiteY8" fmla="*/ 13527 h 1116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0848" h="1116577">
                <a:moveTo>
                  <a:pt x="7413" y="13527"/>
                </a:moveTo>
                <a:cubicBezTo>
                  <a:pt x="45513" y="99252"/>
                  <a:pt x="261942" y="705148"/>
                  <a:pt x="318563" y="816802"/>
                </a:cubicBezTo>
                <a:cubicBezTo>
                  <a:pt x="375184" y="928456"/>
                  <a:pt x="296867" y="633710"/>
                  <a:pt x="347138" y="683452"/>
                </a:cubicBezTo>
                <a:cubicBezTo>
                  <a:pt x="397409" y="733194"/>
                  <a:pt x="608017" y="1093556"/>
                  <a:pt x="620188" y="1115252"/>
                </a:cubicBezTo>
                <a:cubicBezTo>
                  <a:pt x="632359" y="1136948"/>
                  <a:pt x="473080" y="886123"/>
                  <a:pt x="420163" y="813627"/>
                </a:cubicBezTo>
                <a:cubicBezTo>
                  <a:pt x="367246" y="741131"/>
                  <a:pt x="370950" y="784523"/>
                  <a:pt x="302688" y="680277"/>
                </a:cubicBezTo>
                <a:cubicBezTo>
                  <a:pt x="234426" y="576031"/>
                  <a:pt x="46042" y="251123"/>
                  <a:pt x="10588" y="188152"/>
                </a:cubicBezTo>
                <a:cubicBezTo>
                  <a:pt x="-24866" y="125181"/>
                  <a:pt x="89434" y="328381"/>
                  <a:pt x="89963" y="302452"/>
                </a:cubicBezTo>
                <a:cubicBezTo>
                  <a:pt x="90492" y="276523"/>
                  <a:pt x="-30687" y="-72198"/>
                  <a:pt x="7413" y="135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7" name="フリーフォーム 1486">
            <a:extLst>
              <a:ext uri="{FF2B5EF4-FFF2-40B4-BE49-F238E27FC236}">
                <a16:creationId xmlns:a16="http://schemas.microsoft.com/office/drawing/2014/main" id="{0CC13BC5-6A9E-0903-47DB-63544FF46E7B}"/>
              </a:ext>
            </a:extLst>
          </p:cNvPr>
          <p:cNvSpPr/>
          <p:nvPr/>
        </p:nvSpPr>
        <p:spPr>
          <a:xfrm>
            <a:off x="2938313" y="7832858"/>
            <a:ext cx="309620" cy="1162871"/>
          </a:xfrm>
          <a:custGeom>
            <a:avLst/>
            <a:gdLst>
              <a:gd name="connsiteX0" fmla="*/ 154137 w 309620"/>
              <a:gd name="connsiteY0" fmla="*/ 6217 h 1162871"/>
              <a:gd name="connsiteX1" fmla="*/ 176362 w 309620"/>
              <a:gd name="connsiteY1" fmla="*/ 872992 h 1162871"/>
              <a:gd name="connsiteX2" fmla="*/ 154137 w 309620"/>
              <a:gd name="connsiteY2" fmla="*/ 761867 h 1162871"/>
              <a:gd name="connsiteX3" fmla="*/ 154137 w 309620"/>
              <a:gd name="connsiteY3" fmla="*/ 901567 h 1162871"/>
              <a:gd name="connsiteX4" fmla="*/ 8087 w 309620"/>
              <a:gd name="connsiteY4" fmla="*/ 1133342 h 1162871"/>
              <a:gd name="connsiteX5" fmla="*/ 49362 w 309620"/>
              <a:gd name="connsiteY5" fmla="*/ 1063492 h 1162871"/>
              <a:gd name="connsiteX6" fmla="*/ 303362 w 309620"/>
              <a:gd name="connsiteY6" fmla="*/ 1161917 h 1162871"/>
              <a:gd name="connsiteX7" fmla="*/ 230337 w 309620"/>
              <a:gd name="connsiteY7" fmla="*/ 1101592 h 1162871"/>
              <a:gd name="connsiteX8" fmla="*/ 211287 w 309620"/>
              <a:gd name="connsiteY8" fmla="*/ 917442 h 1162871"/>
              <a:gd name="connsiteX9" fmla="*/ 211287 w 309620"/>
              <a:gd name="connsiteY9" fmla="*/ 1060317 h 1162871"/>
              <a:gd name="connsiteX10" fmla="*/ 49362 w 309620"/>
              <a:gd name="connsiteY10" fmla="*/ 1057142 h 1162871"/>
              <a:gd name="connsiteX11" fmla="*/ 106512 w 309620"/>
              <a:gd name="connsiteY11" fmla="*/ 879342 h 1162871"/>
              <a:gd name="connsiteX12" fmla="*/ 84287 w 309620"/>
              <a:gd name="connsiteY12" fmla="*/ 222117 h 1162871"/>
              <a:gd name="connsiteX13" fmla="*/ 112862 w 309620"/>
              <a:gd name="connsiteY13" fmla="*/ 847592 h 1162871"/>
              <a:gd name="connsiteX14" fmla="*/ 144612 w 309620"/>
              <a:gd name="connsiteY14" fmla="*/ 501517 h 1162871"/>
              <a:gd name="connsiteX15" fmla="*/ 154137 w 309620"/>
              <a:gd name="connsiteY15" fmla="*/ 6217 h 1162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09620" h="1162871">
                <a:moveTo>
                  <a:pt x="154137" y="6217"/>
                </a:moveTo>
                <a:cubicBezTo>
                  <a:pt x="159429" y="68130"/>
                  <a:pt x="176362" y="747050"/>
                  <a:pt x="176362" y="872992"/>
                </a:cubicBezTo>
                <a:cubicBezTo>
                  <a:pt x="176362" y="998934"/>
                  <a:pt x="157841" y="757105"/>
                  <a:pt x="154137" y="761867"/>
                </a:cubicBezTo>
                <a:cubicBezTo>
                  <a:pt x="150433" y="766629"/>
                  <a:pt x="178479" y="839654"/>
                  <a:pt x="154137" y="901567"/>
                </a:cubicBezTo>
                <a:cubicBezTo>
                  <a:pt x="129795" y="963480"/>
                  <a:pt x="25550" y="1106354"/>
                  <a:pt x="8087" y="1133342"/>
                </a:cubicBezTo>
                <a:cubicBezTo>
                  <a:pt x="-9376" y="1160330"/>
                  <a:pt x="149" y="1058730"/>
                  <a:pt x="49362" y="1063492"/>
                </a:cubicBezTo>
                <a:cubicBezTo>
                  <a:pt x="98574" y="1068255"/>
                  <a:pt x="273200" y="1155567"/>
                  <a:pt x="303362" y="1161917"/>
                </a:cubicBezTo>
                <a:cubicBezTo>
                  <a:pt x="333524" y="1168267"/>
                  <a:pt x="245683" y="1142338"/>
                  <a:pt x="230337" y="1101592"/>
                </a:cubicBezTo>
                <a:cubicBezTo>
                  <a:pt x="214991" y="1060846"/>
                  <a:pt x="214462" y="924321"/>
                  <a:pt x="211287" y="917442"/>
                </a:cubicBezTo>
                <a:cubicBezTo>
                  <a:pt x="208112" y="910563"/>
                  <a:pt x="238275" y="1037034"/>
                  <a:pt x="211287" y="1060317"/>
                </a:cubicBezTo>
                <a:cubicBezTo>
                  <a:pt x="184300" y="1083600"/>
                  <a:pt x="66824" y="1087304"/>
                  <a:pt x="49362" y="1057142"/>
                </a:cubicBezTo>
                <a:cubicBezTo>
                  <a:pt x="31900" y="1026980"/>
                  <a:pt x="100691" y="1018513"/>
                  <a:pt x="106512" y="879342"/>
                </a:cubicBezTo>
                <a:cubicBezTo>
                  <a:pt x="112333" y="740171"/>
                  <a:pt x="83229" y="227408"/>
                  <a:pt x="84287" y="222117"/>
                </a:cubicBezTo>
                <a:cubicBezTo>
                  <a:pt x="85345" y="216826"/>
                  <a:pt x="102808" y="801025"/>
                  <a:pt x="112862" y="847592"/>
                </a:cubicBezTo>
                <a:cubicBezTo>
                  <a:pt x="122916" y="894159"/>
                  <a:pt x="136675" y="641217"/>
                  <a:pt x="144612" y="501517"/>
                </a:cubicBezTo>
                <a:cubicBezTo>
                  <a:pt x="152549" y="361817"/>
                  <a:pt x="148845" y="-55696"/>
                  <a:pt x="154137" y="6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8" name="フリーフォーム 1487">
            <a:extLst>
              <a:ext uri="{FF2B5EF4-FFF2-40B4-BE49-F238E27FC236}">
                <a16:creationId xmlns:a16="http://schemas.microsoft.com/office/drawing/2014/main" id="{0FDE6B24-96C6-261E-A7C4-875D7A13B0A9}"/>
              </a:ext>
            </a:extLst>
          </p:cNvPr>
          <p:cNvSpPr/>
          <p:nvPr/>
        </p:nvSpPr>
        <p:spPr>
          <a:xfrm>
            <a:off x="2269314" y="8468446"/>
            <a:ext cx="921577" cy="716141"/>
          </a:xfrm>
          <a:custGeom>
            <a:avLst/>
            <a:gdLst>
              <a:gd name="connsiteX0" fmla="*/ 232586 w 921577"/>
              <a:gd name="connsiteY0" fmla="*/ 2454 h 716141"/>
              <a:gd name="connsiteX1" fmla="*/ 108761 w 921577"/>
              <a:gd name="connsiteY1" fmla="*/ 177079 h 716141"/>
              <a:gd name="connsiteX2" fmla="*/ 292911 w 921577"/>
              <a:gd name="connsiteY2" fmla="*/ 253279 h 716141"/>
              <a:gd name="connsiteX3" fmla="*/ 292911 w 921577"/>
              <a:gd name="connsiteY3" fmla="*/ 278679 h 716141"/>
              <a:gd name="connsiteX4" fmla="*/ 619936 w 921577"/>
              <a:gd name="connsiteY4" fmla="*/ 443779 h 716141"/>
              <a:gd name="connsiteX5" fmla="*/ 540561 w 921577"/>
              <a:gd name="connsiteY5" fmla="*/ 402504 h 716141"/>
              <a:gd name="connsiteX6" fmla="*/ 918386 w 921577"/>
              <a:gd name="connsiteY6" fmla="*/ 713654 h 716141"/>
              <a:gd name="connsiteX7" fmla="*/ 708836 w 921577"/>
              <a:gd name="connsiteY7" fmla="*/ 542204 h 716141"/>
              <a:gd name="connsiteX8" fmla="*/ 477061 w 921577"/>
              <a:gd name="connsiteY8" fmla="*/ 424729 h 716141"/>
              <a:gd name="connsiteX9" fmla="*/ 811 w 921577"/>
              <a:gd name="connsiteY9" fmla="*/ 326304 h 716141"/>
              <a:gd name="connsiteX10" fmla="*/ 600886 w 921577"/>
              <a:gd name="connsiteY10" fmla="*/ 434254 h 716141"/>
              <a:gd name="connsiteX11" fmla="*/ 232586 w 921577"/>
              <a:gd name="connsiteY11" fmla="*/ 227879 h 716141"/>
              <a:gd name="connsiteX12" fmla="*/ 99236 w 921577"/>
              <a:gd name="connsiteY12" fmla="*/ 164379 h 716141"/>
              <a:gd name="connsiteX13" fmla="*/ 207186 w 921577"/>
              <a:gd name="connsiteY13" fmla="*/ 78654 h 716141"/>
              <a:gd name="connsiteX14" fmla="*/ 232586 w 921577"/>
              <a:gd name="connsiteY14" fmla="*/ 2454 h 716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21577" h="716141">
                <a:moveTo>
                  <a:pt x="232586" y="2454"/>
                </a:moveTo>
                <a:cubicBezTo>
                  <a:pt x="216182" y="18858"/>
                  <a:pt x="98707" y="135275"/>
                  <a:pt x="108761" y="177079"/>
                </a:cubicBezTo>
                <a:cubicBezTo>
                  <a:pt x="118815" y="218883"/>
                  <a:pt x="262219" y="236346"/>
                  <a:pt x="292911" y="253279"/>
                </a:cubicBezTo>
                <a:cubicBezTo>
                  <a:pt x="323603" y="270212"/>
                  <a:pt x="238407" y="246929"/>
                  <a:pt x="292911" y="278679"/>
                </a:cubicBezTo>
                <a:cubicBezTo>
                  <a:pt x="347415" y="310429"/>
                  <a:pt x="578661" y="423142"/>
                  <a:pt x="619936" y="443779"/>
                </a:cubicBezTo>
                <a:cubicBezTo>
                  <a:pt x="661211" y="464417"/>
                  <a:pt x="490819" y="357525"/>
                  <a:pt x="540561" y="402504"/>
                </a:cubicBezTo>
                <a:cubicBezTo>
                  <a:pt x="590303" y="447483"/>
                  <a:pt x="890340" y="690371"/>
                  <a:pt x="918386" y="713654"/>
                </a:cubicBezTo>
                <a:cubicBezTo>
                  <a:pt x="946432" y="736937"/>
                  <a:pt x="782390" y="590358"/>
                  <a:pt x="708836" y="542204"/>
                </a:cubicBezTo>
                <a:cubicBezTo>
                  <a:pt x="635282" y="494050"/>
                  <a:pt x="595065" y="460712"/>
                  <a:pt x="477061" y="424729"/>
                </a:cubicBezTo>
                <a:cubicBezTo>
                  <a:pt x="359057" y="388746"/>
                  <a:pt x="-19826" y="324717"/>
                  <a:pt x="811" y="326304"/>
                </a:cubicBezTo>
                <a:cubicBezTo>
                  <a:pt x="21448" y="327891"/>
                  <a:pt x="562257" y="450658"/>
                  <a:pt x="600886" y="434254"/>
                </a:cubicBezTo>
                <a:cubicBezTo>
                  <a:pt x="639515" y="417850"/>
                  <a:pt x="316194" y="272858"/>
                  <a:pt x="232586" y="227879"/>
                </a:cubicBezTo>
                <a:cubicBezTo>
                  <a:pt x="148978" y="182900"/>
                  <a:pt x="103469" y="189250"/>
                  <a:pt x="99236" y="164379"/>
                </a:cubicBezTo>
                <a:cubicBezTo>
                  <a:pt x="95003" y="139508"/>
                  <a:pt x="189194" y="100879"/>
                  <a:pt x="207186" y="78654"/>
                </a:cubicBezTo>
                <a:cubicBezTo>
                  <a:pt x="225178" y="56429"/>
                  <a:pt x="248990" y="-13950"/>
                  <a:pt x="232586" y="2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9" name="フリーフォーム 1488">
            <a:extLst>
              <a:ext uri="{FF2B5EF4-FFF2-40B4-BE49-F238E27FC236}">
                <a16:creationId xmlns:a16="http://schemas.microsoft.com/office/drawing/2014/main" id="{BBD21173-C1C8-50AD-3BD9-4846490F4281}"/>
              </a:ext>
            </a:extLst>
          </p:cNvPr>
          <p:cNvSpPr/>
          <p:nvPr/>
        </p:nvSpPr>
        <p:spPr>
          <a:xfrm>
            <a:off x="4244780" y="7460181"/>
            <a:ext cx="741115" cy="459661"/>
          </a:xfrm>
          <a:custGeom>
            <a:avLst/>
            <a:gdLst>
              <a:gd name="connsiteX0" fmla="*/ 9720 w 741115"/>
              <a:gd name="connsiteY0" fmla="*/ 337619 h 459661"/>
              <a:gd name="connsiteX1" fmla="*/ 451045 w 741115"/>
              <a:gd name="connsiteY1" fmla="*/ 226494 h 459661"/>
              <a:gd name="connsiteX2" fmla="*/ 736795 w 741115"/>
              <a:gd name="connsiteY2" fmla="*/ 7419 h 459661"/>
              <a:gd name="connsiteX3" fmla="*/ 609795 w 741115"/>
              <a:gd name="connsiteY3" fmla="*/ 89969 h 459661"/>
              <a:gd name="connsiteX4" fmla="*/ 425645 w 741115"/>
              <a:gd name="connsiteY4" fmla="*/ 458269 h 459661"/>
              <a:gd name="connsiteX5" fmla="*/ 508195 w 741115"/>
              <a:gd name="connsiteY5" fmla="*/ 220144 h 459661"/>
              <a:gd name="connsiteX6" fmla="*/ 171645 w 741115"/>
              <a:gd name="connsiteY6" fmla="*/ 331269 h 459661"/>
              <a:gd name="connsiteX7" fmla="*/ 9720 w 741115"/>
              <a:gd name="connsiteY7" fmla="*/ 337619 h 459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1115" h="459661">
                <a:moveTo>
                  <a:pt x="9720" y="337619"/>
                </a:moveTo>
                <a:cubicBezTo>
                  <a:pt x="56287" y="320156"/>
                  <a:pt x="329866" y="281527"/>
                  <a:pt x="451045" y="226494"/>
                </a:cubicBezTo>
                <a:cubicBezTo>
                  <a:pt x="572224" y="171461"/>
                  <a:pt x="710337" y="30173"/>
                  <a:pt x="736795" y="7419"/>
                </a:cubicBezTo>
                <a:cubicBezTo>
                  <a:pt x="763253" y="-15335"/>
                  <a:pt x="661653" y="14827"/>
                  <a:pt x="609795" y="89969"/>
                </a:cubicBezTo>
                <a:cubicBezTo>
                  <a:pt x="557937" y="165111"/>
                  <a:pt x="442578" y="436573"/>
                  <a:pt x="425645" y="458269"/>
                </a:cubicBezTo>
                <a:cubicBezTo>
                  <a:pt x="408712" y="479965"/>
                  <a:pt x="550528" y="241311"/>
                  <a:pt x="508195" y="220144"/>
                </a:cubicBezTo>
                <a:cubicBezTo>
                  <a:pt x="465862" y="198977"/>
                  <a:pt x="248374" y="310102"/>
                  <a:pt x="171645" y="331269"/>
                </a:cubicBezTo>
                <a:cubicBezTo>
                  <a:pt x="94916" y="352436"/>
                  <a:pt x="-36847" y="355082"/>
                  <a:pt x="9720" y="3376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0" name="フリーフォーム 1489">
            <a:extLst>
              <a:ext uri="{FF2B5EF4-FFF2-40B4-BE49-F238E27FC236}">
                <a16:creationId xmlns:a16="http://schemas.microsoft.com/office/drawing/2014/main" id="{615DD1EA-6435-5F90-F3E9-9E2CFFED8248}"/>
              </a:ext>
            </a:extLst>
          </p:cNvPr>
          <p:cNvSpPr/>
          <p:nvPr/>
        </p:nvSpPr>
        <p:spPr>
          <a:xfrm>
            <a:off x="4120942" y="7819562"/>
            <a:ext cx="610955" cy="953831"/>
          </a:xfrm>
          <a:custGeom>
            <a:avLst/>
            <a:gdLst>
              <a:gd name="connsiteX0" fmla="*/ 168483 w 610955"/>
              <a:gd name="connsiteY0" fmla="*/ 51263 h 953831"/>
              <a:gd name="connsiteX1" fmla="*/ 225633 w 610955"/>
              <a:gd name="connsiteY1" fmla="*/ 92538 h 953831"/>
              <a:gd name="connsiteX2" fmla="*/ 397083 w 610955"/>
              <a:gd name="connsiteY2" fmla="*/ 146513 h 953831"/>
              <a:gd name="connsiteX3" fmla="*/ 609808 w 610955"/>
              <a:gd name="connsiteY3" fmla="*/ 73488 h 953831"/>
              <a:gd name="connsiteX4" fmla="*/ 473283 w 610955"/>
              <a:gd name="connsiteY4" fmla="*/ 140163 h 953831"/>
              <a:gd name="connsiteX5" fmla="*/ 289133 w 610955"/>
              <a:gd name="connsiteY5" fmla="*/ 464013 h 953831"/>
              <a:gd name="connsiteX6" fmla="*/ 311358 w 610955"/>
              <a:gd name="connsiteY6" fmla="*/ 273513 h 953831"/>
              <a:gd name="connsiteX7" fmla="*/ 208 w 610955"/>
              <a:gd name="connsiteY7" fmla="*/ 952963 h 953831"/>
              <a:gd name="connsiteX8" fmla="*/ 263733 w 610955"/>
              <a:gd name="connsiteY8" fmla="*/ 413213 h 953831"/>
              <a:gd name="connsiteX9" fmla="*/ 305008 w 610955"/>
              <a:gd name="connsiteY9" fmla="*/ 283038 h 953831"/>
              <a:gd name="connsiteX10" fmla="*/ 12908 w 610955"/>
              <a:gd name="connsiteY10" fmla="*/ 152863 h 953831"/>
              <a:gd name="connsiteX11" fmla="*/ 324058 w 610955"/>
              <a:gd name="connsiteY11" fmla="*/ 254463 h 953831"/>
              <a:gd name="connsiteX12" fmla="*/ 501858 w 610955"/>
              <a:gd name="connsiteY12" fmla="*/ 133813 h 953831"/>
              <a:gd name="connsiteX13" fmla="*/ 301833 w 610955"/>
              <a:gd name="connsiteY13" fmla="*/ 168738 h 953831"/>
              <a:gd name="connsiteX14" fmla="*/ 133558 w 610955"/>
              <a:gd name="connsiteY14" fmla="*/ 3638 h 953831"/>
              <a:gd name="connsiteX15" fmla="*/ 168483 w 610955"/>
              <a:gd name="connsiteY15" fmla="*/ 51263 h 953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10955" h="953831">
                <a:moveTo>
                  <a:pt x="168483" y="51263"/>
                </a:moveTo>
                <a:cubicBezTo>
                  <a:pt x="183829" y="66080"/>
                  <a:pt x="187533" y="76663"/>
                  <a:pt x="225633" y="92538"/>
                </a:cubicBezTo>
                <a:cubicBezTo>
                  <a:pt x="263733" y="108413"/>
                  <a:pt x="333054" y="149688"/>
                  <a:pt x="397083" y="146513"/>
                </a:cubicBezTo>
                <a:cubicBezTo>
                  <a:pt x="461112" y="143338"/>
                  <a:pt x="597108" y="74546"/>
                  <a:pt x="609808" y="73488"/>
                </a:cubicBezTo>
                <a:cubicBezTo>
                  <a:pt x="622508" y="72430"/>
                  <a:pt x="526729" y="75076"/>
                  <a:pt x="473283" y="140163"/>
                </a:cubicBezTo>
                <a:cubicBezTo>
                  <a:pt x="419837" y="205251"/>
                  <a:pt x="316120" y="441788"/>
                  <a:pt x="289133" y="464013"/>
                </a:cubicBezTo>
                <a:cubicBezTo>
                  <a:pt x="262146" y="486238"/>
                  <a:pt x="359512" y="192021"/>
                  <a:pt x="311358" y="273513"/>
                </a:cubicBezTo>
                <a:cubicBezTo>
                  <a:pt x="263204" y="355005"/>
                  <a:pt x="8145" y="929680"/>
                  <a:pt x="208" y="952963"/>
                </a:cubicBezTo>
                <a:cubicBezTo>
                  <a:pt x="-7730" y="976246"/>
                  <a:pt x="212933" y="524867"/>
                  <a:pt x="263733" y="413213"/>
                </a:cubicBezTo>
                <a:cubicBezTo>
                  <a:pt x="314533" y="301559"/>
                  <a:pt x="346812" y="326430"/>
                  <a:pt x="305008" y="283038"/>
                </a:cubicBezTo>
                <a:cubicBezTo>
                  <a:pt x="263204" y="239646"/>
                  <a:pt x="9733" y="157625"/>
                  <a:pt x="12908" y="152863"/>
                </a:cubicBezTo>
                <a:cubicBezTo>
                  <a:pt x="16083" y="148101"/>
                  <a:pt x="242566" y="257638"/>
                  <a:pt x="324058" y="254463"/>
                </a:cubicBezTo>
                <a:cubicBezTo>
                  <a:pt x="405550" y="251288"/>
                  <a:pt x="505562" y="148100"/>
                  <a:pt x="501858" y="133813"/>
                </a:cubicBezTo>
                <a:cubicBezTo>
                  <a:pt x="498154" y="119526"/>
                  <a:pt x="363216" y="190434"/>
                  <a:pt x="301833" y="168738"/>
                </a:cubicBezTo>
                <a:cubicBezTo>
                  <a:pt x="240450" y="147042"/>
                  <a:pt x="157370" y="21100"/>
                  <a:pt x="133558" y="3638"/>
                </a:cubicBezTo>
                <a:cubicBezTo>
                  <a:pt x="109746" y="-13824"/>
                  <a:pt x="153137" y="36446"/>
                  <a:pt x="168483" y="51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1" name="フリーフォーム 1490">
            <a:extLst>
              <a:ext uri="{FF2B5EF4-FFF2-40B4-BE49-F238E27FC236}">
                <a16:creationId xmlns:a16="http://schemas.microsoft.com/office/drawing/2014/main" id="{2172034C-8A1A-8BE5-EF33-E19ECA83760F}"/>
              </a:ext>
            </a:extLst>
          </p:cNvPr>
          <p:cNvSpPr/>
          <p:nvPr/>
        </p:nvSpPr>
        <p:spPr>
          <a:xfrm>
            <a:off x="3000093" y="4057559"/>
            <a:ext cx="702400" cy="200698"/>
          </a:xfrm>
          <a:custGeom>
            <a:avLst/>
            <a:gdLst>
              <a:gd name="connsiteX0" fmla="*/ 327307 w 702400"/>
              <a:gd name="connsiteY0" fmla="*/ 76291 h 200698"/>
              <a:gd name="connsiteX1" fmla="*/ 187607 w 702400"/>
              <a:gd name="connsiteY1" fmla="*/ 158841 h 200698"/>
              <a:gd name="connsiteX2" fmla="*/ 282 w 702400"/>
              <a:gd name="connsiteY2" fmla="*/ 200116 h 200698"/>
              <a:gd name="connsiteX3" fmla="*/ 232057 w 702400"/>
              <a:gd name="connsiteY3" fmla="*/ 130266 h 200698"/>
              <a:gd name="connsiteX4" fmla="*/ 149507 w 702400"/>
              <a:gd name="connsiteY4" fmla="*/ 73116 h 200698"/>
              <a:gd name="connsiteX5" fmla="*/ 235232 w 702400"/>
              <a:gd name="connsiteY5" fmla="*/ 66766 h 200698"/>
              <a:gd name="connsiteX6" fmla="*/ 251107 w 702400"/>
              <a:gd name="connsiteY6" fmla="*/ 31841 h 200698"/>
              <a:gd name="connsiteX7" fmla="*/ 390807 w 702400"/>
              <a:gd name="connsiteY7" fmla="*/ 15966 h 200698"/>
              <a:gd name="connsiteX8" fmla="*/ 438432 w 702400"/>
              <a:gd name="connsiteY8" fmla="*/ 91 h 200698"/>
              <a:gd name="connsiteX9" fmla="*/ 594007 w 702400"/>
              <a:gd name="connsiteY9" fmla="*/ 9616 h 200698"/>
              <a:gd name="connsiteX10" fmla="*/ 590832 w 702400"/>
              <a:gd name="connsiteY10" fmla="*/ 12791 h 200698"/>
              <a:gd name="connsiteX11" fmla="*/ 701957 w 702400"/>
              <a:gd name="connsiteY11" fmla="*/ 35016 h 200698"/>
              <a:gd name="connsiteX12" fmla="*/ 543207 w 702400"/>
              <a:gd name="connsiteY12" fmla="*/ 19141 h 200698"/>
              <a:gd name="connsiteX13" fmla="*/ 362232 w 702400"/>
              <a:gd name="connsiteY13" fmla="*/ 31841 h 200698"/>
              <a:gd name="connsiteX14" fmla="*/ 327307 w 702400"/>
              <a:gd name="connsiteY14" fmla="*/ 76291 h 200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02400" h="200698">
                <a:moveTo>
                  <a:pt x="327307" y="76291"/>
                </a:moveTo>
                <a:cubicBezTo>
                  <a:pt x="298203" y="97458"/>
                  <a:pt x="242111" y="138204"/>
                  <a:pt x="187607" y="158841"/>
                </a:cubicBezTo>
                <a:cubicBezTo>
                  <a:pt x="133103" y="179479"/>
                  <a:pt x="-7126" y="204879"/>
                  <a:pt x="282" y="200116"/>
                </a:cubicBezTo>
                <a:cubicBezTo>
                  <a:pt x="7690" y="195354"/>
                  <a:pt x="207186" y="151433"/>
                  <a:pt x="232057" y="130266"/>
                </a:cubicBezTo>
                <a:cubicBezTo>
                  <a:pt x="256928" y="109099"/>
                  <a:pt x="148978" y="83699"/>
                  <a:pt x="149507" y="73116"/>
                </a:cubicBezTo>
                <a:cubicBezTo>
                  <a:pt x="150036" y="62533"/>
                  <a:pt x="218299" y="73645"/>
                  <a:pt x="235232" y="66766"/>
                </a:cubicBezTo>
                <a:cubicBezTo>
                  <a:pt x="252165" y="59887"/>
                  <a:pt x="225178" y="40308"/>
                  <a:pt x="251107" y="31841"/>
                </a:cubicBezTo>
                <a:cubicBezTo>
                  <a:pt x="277036" y="23374"/>
                  <a:pt x="359586" y="21258"/>
                  <a:pt x="390807" y="15966"/>
                </a:cubicBezTo>
                <a:cubicBezTo>
                  <a:pt x="422028" y="10674"/>
                  <a:pt x="404565" y="1149"/>
                  <a:pt x="438432" y="91"/>
                </a:cubicBezTo>
                <a:cubicBezTo>
                  <a:pt x="472299" y="-967"/>
                  <a:pt x="568607" y="7499"/>
                  <a:pt x="594007" y="9616"/>
                </a:cubicBezTo>
                <a:cubicBezTo>
                  <a:pt x="619407" y="11733"/>
                  <a:pt x="572840" y="8558"/>
                  <a:pt x="590832" y="12791"/>
                </a:cubicBezTo>
                <a:cubicBezTo>
                  <a:pt x="608824" y="17024"/>
                  <a:pt x="709894" y="33958"/>
                  <a:pt x="701957" y="35016"/>
                </a:cubicBezTo>
                <a:cubicBezTo>
                  <a:pt x="694020" y="36074"/>
                  <a:pt x="599828" y="19670"/>
                  <a:pt x="543207" y="19141"/>
                </a:cubicBezTo>
                <a:cubicBezTo>
                  <a:pt x="486586" y="18612"/>
                  <a:pt x="396628" y="26549"/>
                  <a:pt x="362232" y="31841"/>
                </a:cubicBezTo>
                <a:cubicBezTo>
                  <a:pt x="327836" y="37133"/>
                  <a:pt x="356411" y="55124"/>
                  <a:pt x="327307" y="76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2" name="フリーフォーム 1491">
            <a:extLst>
              <a:ext uri="{FF2B5EF4-FFF2-40B4-BE49-F238E27FC236}">
                <a16:creationId xmlns:a16="http://schemas.microsoft.com/office/drawing/2014/main" id="{A2D0F81D-22F2-61AC-2FD2-D2FED3936AED}"/>
              </a:ext>
            </a:extLst>
          </p:cNvPr>
          <p:cNvSpPr/>
          <p:nvPr/>
        </p:nvSpPr>
        <p:spPr>
          <a:xfrm>
            <a:off x="3222298" y="4175119"/>
            <a:ext cx="365498" cy="267285"/>
          </a:xfrm>
          <a:custGeom>
            <a:avLst/>
            <a:gdLst>
              <a:gd name="connsiteX0" fmla="*/ 327 w 365498"/>
              <a:gd name="connsiteY0" fmla="*/ 6 h 267285"/>
              <a:gd name="connsiteX1" fmla="*/ 111452 w 365498"/>
              <a:gd name="connsiteY1" fmla="*/ 142881 h 267285"/>
              <a:gd name="connsiteX2" fmla="*/ 98752 w 365498"/>
              <a:gd name="connsiteY2" fmla="*/ 146056 h 267285"/>
              <a:gd name="connsiteX3" fmla="*/ 216227 w 365498"/>
              <a:gd name="connsiteY3" fmla="*/ 228606 h 267285"/>
              <a:gd name="connsiteX4" fmla="*/ 190827 w 365498"/>
              <a:gd name="connsiteY4" fmla="*/ 203206 h 267285"/>
              <a:gd name="connsiteX5" fmla="*/ 365452 w 365498"/>
              <a:gd name="connsiteY5" fmla="*/ 266706 h 267285"/>
              <a:gd name="connsiteX6" fmla="*/ 206702 w 365498"/>
              <a:gd name="connsiteY6" fmla="*/ 228606 h 267285"/>
              <a:gd name="connsiteX7" fmla="*/ 67002 w 365498"/>
              <a:gd name="connsiteY7" fmla="*/ 130181 h 267285"/>
              <a:gd name="connsiteX8" fmla="*/ 76527 w 365498"/>
              <a:gd name="connsiteY8" fmla="*/ 136531 h 267285"/>
              <a:gd name="connsiteX9" fmla="*/ 327 w 365498"/>
              <a:gd name="connsiteY9" fmla="*/ 6 h 267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5498" h="267285">
                <a:moveTo>
                  <a:pt x="327" y="6"/>
                </a:moveTo>
                <a:cubicBezTo>
                  <a:pt x="6148" y="1064"/>
                  <a:pt x="95048" y="118539"/>
                  <a:pt x="111452" y="142881"/>
                </a:cubicBezTo>
                <a:cubicBezTo>
                  <a:pt x="127856" y="167223"/>
                  <a:pt x="81290" y="131769"/>
                  <a:pt x="98752" y="146056"/>
                </a:cubicBezTo>
                <a:cubicBezTo>
                  <a:pt x="116214" y="160343"/>
                  <a:pt x="200881" y="219081"/>
                  <a:pt x="216227" y="228606"/>
                </a:cubicBezTo>
                <a:cubicBezTo>
                  <a:pt x="231573" y="238131"/>
                  <a:pt x="165956" y="196856"/>
                  <a:pt x="190827" y="203206"/>
                </a:cubicBezTo>
                <a:cubicBezTo>
                  <a:pt x="215698" y="209556"/>
                  <a:pt x="362806" y="262473"/>
                  <a:pt x="365452" y="266706"/>
                </a:cubicBezTo>
                <a:cubicBezTo>
                  <a:pt x="368098" y="270939"/>
                  <a:pt x="256444" y="251360"/>
                  <a:pt x="206702" y="228606"/>
                </a:cubicBezTo>
                <a:cubicBezTo>
                  <a:pt x="156960" y="205852"/>
                  <a:pt x="88698" y="145527"/>
                  <a:pt x="67002" y="130181"/>
                </a:cubicBezTo>
                <a:cubicBezTo>
                  <a:pt x="45306" y="114835"/>
                  <a:pt x="84994" y="152406"/>
                  <a:pt x="76527" y="136531"/>
                </a:cubicBezTo>
                <a:cubicBezTo>
                  <a:pt x="68060" y="120656"/>
                  <a:pt x="-5494" y="-1052"/>
                  <a:pt x="327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3" name="フリーフォーム 1492">
            <a:extLst>
              <a:ext uri="{FF2B5EF4-FFF2-40B4-BE49-F238E27FC236}">
                <a16:creationId xmlns:a16="http://schemas.microsoft.com/office/drawing/2014/main" id="{9AC0F913-5E09-1759-9C09-47E421B51BE5}"/>
              </a:ext>
            </a:extLst>
          </p:cNvPr>
          <p:cNvSpPr/>
          <p:nvPr/>
        </p:nvSpPr>
        <p:spPr>
          <a:xfrm>
            <a:off x="3809653" y="4311645"/>
            <a:ext cx="169765" cy="149306"/>
          </a:xfrm>
          <a:custGeom>
            <a:avLst/>
            <a:gdLst>
              <a:gd name="connsiteX0" fmla="*/ 76547 w 169765"/>
              <a:gd name="connsiteY0" fmla="*/ 5 h 149306"/>
              <a:gd name="connsiteX1" fmla="*/ 133697 w 169765"/>
              <a:gd name="connsiteY1" fmla="*/ 50805 h 149306"/>
              <a:gd name="connsiteX2" fmla="*/ 47972 w 169765"/>
              <a:gd name="connsiteY2" fmla="*/ 104780 h 149306"/>
              <a:gd name="connsiteX3" fmla="*/ 98772 w 169765"/>
              <a:gd name="connsiteY3" fmla="*/ 101605 h 149306"/>
              <a:gd name="connsiteX4" fmla="*/ 347 w 169765"/>
              <a:gd name="connsiteY4" fmla="*/ 149230 h 149306"/>
              <a:gd name="connsiteX5" fmla="*/ 140047 w 169765"/>
              <a:gd name="connsiteY5" fmla="*/ 88905 h 149306"/>
              <a:gd name="connsiteX6" fmla="*/ 168622 w 169765"/>
              <a:gd name="connsiteY6" fmla="*/ 76205 h 149306"/>
              <a:gd name="connsiteX7" fmla="*/ 117822 w 169765"/>
              <a:gd name="connsiteY7" fmla="*/ 47630 h 149306"/>
              <a:gd name="connsiteX8" fmla="*/ 76547 w 169765"/>
              <a:gd name="connsiteY8" fmla="*/ 5 h 14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765" h="149306">
                <a:moveTo>
                  <a:pt x="76547" y="5"/>
                </a:moveTo>
                <a:cubicBezTo>
                  <a:pt x="79193" y="534"/>
                  <a:pt x="138460" y="33342"/>
                  <a:pt x="133697" y="50805"/>
                </a:cubicBezTo>
                <a:cubicBezTo>
                  <a:pt x="128934" y="68268"/>
                  <a:pt x="53793" y="96313"/>
                  <a:pt x="47972" y="104780"/>
                </a:cubicBezTo>
                <a:cubicBezTo>
                  <a:pt x="42151" y="113247"/>
                  <a:pt x="106710" y="94197"/>
                  <a:pt x="98772" y="101605"/>
                </a:cubicBezTo>
                <a:cubicBezTo>
                  <a:pt x="90835" y="109013"/>
                  <a:pt x="-6532" y="151347"/>
                  <a:pt x="347" y="149230"/>
                </a:cubicBezTo>
                <a:cubicBezTo>
                  <a:pt x="7226" y="147113"/>
                  <a:pt x="112001" y="101076"/>
                  <a:pt x="140047" y="88905"/>
                </a:cubicBezTo>
                <a:cubicBezTo>
                  <a:pt x="168093" y="76734"/>
                  <a:pt x="172326" y="83084"/>
                  <a:pt x="168622" y="76205"/>
                </a:cubicBezTo>
                <a:cubicBezTo>
                  <a:pt x="164918" y="69326"/>
                  <a:pt x="131580" y="57155"/>
                  <a:pt x="117822" y="47630"/>
                </a:cubicBezTo>
                <a:cubicBezTo>
                  <a:pt x="104064" y="38105"/>
                  <a:pt x="73901" y="-524"/>
                  <a:pt x="76547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4" name="フリーフォーム 1493">
            <a:extLst>
              <a:ext uri="{FF2B5EF4-FFF2-40B4-BE49-F238E27FC236}">
                <a16:creationId xmlns:a16="http://schemas.microsoft.com/office/drawing/2014/main" id="{7D988568-9FC4-880A-521B-B70376134B89}"/>
              </a:ext>
            </a:extLst>
          </p:cNvPr>
          <p:cNvSpPr/>
          <p:nvPr/>
        </p:nvSpPr>
        <p:spPr>
          <a:xfrm>
            <a:off x="5185757" y="4387369"/>
            <a:ext cx="321114" cy="188012"/>
          </a:xfrm>
          <a:custGeom>
            <a:avLst/>
            <a:gdLst>
              <a:gd name="connsiteX0" fmla="*/ 316518 w 321114"/>
              <a:gd name="connsiteY0" fmla="*/ 481 h 188012"/>
              <a:gd name="connsiteX1" fmla="*/ 132368 w 321114"/>
              <a:gd name="connsiteY1" fmla="*/ 54456 h 188012"/>
              <a:gd name="connsiteX2" fmla="*/ 62518 w 321114"/>
              <a:gd name="connsiteY2" fmla="*/ 121131 h 188012"/>
              <a:gd name="connsiteX3" fmla="*/ 43468 w 321114"/>
              <a:gd name="connsiteY3" fmla="*/ 165581 h 188012"/>
              <a:gd name="connsiteX4" fmla="*/ 49818 w 321114"/>
              <a:gd name="connsiteY4" fmla="*/ 152881 h 188012"/>
              <a:gd name="connsiteX5" fmla="*/ 2193 w 321114"/>
              <a:gd name="connsiteY5" fmla="*/ 187806 h 188012"/>
              <a:gd name="connsiteX6" fmla="*/ 21243 w 321114"/>
              <a:gd name="connsiteY6" fmla="*/ 133831 h 188012"/>
              <a:gd name="connsiteX7" fmla="*/ 135543 w 321114"/>
              <a:gd name="connsiteY7" fmla="*/ 63981 h 188012"/>
              <a:gd name="connsiteX8" fmla="*/ 256193 w 321114"/>
              <a:gd name="connsiteY8" fmla="*/ 29056 h 188012"/>
              <a:gd name="connsiteX9" fmla="*/ 316518 w 321114"/>
              <a:gd name="connsiteY9" fmla="*/ 481 h 188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1114" h="188012">
                <a:moveTo>
                  <a:pt x="316518" y="481"/>
                </a:moveTo>
                <a:cubicBezTo>
                  <a:pt x="295881" y="4714"/>
                  <a:pt x="174701" y="34348"/>
                  <a:pt x="132368" y="54456"/>
                </a:cubicBezTo>
                <a:cubicBezTo>
                  <a:pt x="90035" y="74564"/>
                  <a:pt x="77335" y="102610"/>
                  <a:pt x="62518" y="121131"/>
                </a:cubicBezTo>
                <a:cubicBezTo>
                  <a:pt x="47701" y="139652"/>
                  <a:pt x="43468" y="165581"/>
                  <a:pt x="43468" y="165581"/>
                </a:cubicBezTo>
                <a:cubicBezTo>
                  <a:pt x="41351" y="170873"/>
                  <a:pt x="56697" y="149177"/>
                  <a:pt x="49818" y="152881"/>
                </a:cubicBezTo>
                <a:cubicBezTo>
                  <a:pt x="42939" y="156585"/>
                  <a:pt x="6955" y="190981"/>
                  <a:pt x="2193" y="187806"/>
                </a:cubicBezTo>
                <a:cubicBezTo>
                  <a:pt x="-2569" y="184631"/>
                  <a:pt x="-982" y="154468"/>
                  <a:pt x="21243" y="133831"/>
                </a:cubicBezTo>
                <a:cubicBezTo>
                  <a:pt x="43468" y="113194"/>
                  <a:pt x="96385" y="81443"/>
                  <a:pt x="135543" y="63981"/>
                </a:cubicBezTo>
                <a:cubicBezTo>
                  <a:pt x="174701" y="46519"/>
                  <a:pt x="229206" y="36993"/>
                  <a:pt x="256193" y="29056"/>
                </a:cubicBezTo>
                <a:cubicBezTo>
                  <a:pt x="283180" y="21119"/>
                  <a:pt x="337155" y="-3752"/>
                  <a:pt x="316518" y="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5" name="フリーフォーム 1494">
            <a:extLst>
              <a:ext uri="{FF2B5EF4-FFF2-40B4-BE49-F238E27FC236}">
                <a16:creationId xmlns:a16="http://schemas.microsoft.com/office/drawing/2014/main" id="{C6C43E47-FC35-EDFF-1DD9-A1FD1DEDA7C4}"/>
              </a:ext>
            </a:extLst>
          </p:cNvPr>
          <p:cNvSpPr/>
          <p:nvPr/>
        </p:nvSpPr>
        <p:spPr>
          <a:xfrm>
            <a:off x="5692775" y="4454525"/>
            <a:ext cx="260447" cy="171983"/>
          </a:xfrm>
          <a:custGeom>
            <a:avLst/>
            <a:gdLst>
              <a:gd name="connsiteX0" fmla="*/ 0 w 260447"/>
              <a:gd name="connsiteY0" fmla="*/ 0 h 171983"/>
              <a:gd name="connsiteX1" fmla="*/ 130175 w 260447"/>
              <a:gd name="connsiteY1" fmla="*/ 25400 h 171983"/>
              <a:gd name="connsiteX2" fmla="*/ 190500 w 260447"/>
              <a:gd name="connsiteY2" fmla="*/ 88900 h 171983"/>
              <a:gd name="connsiteX3" fmla="*/ 174625 w 260447"/>
              <a:gd name="connsiteY3" fmla="*/ 82550 h 171983"/>
              <a:gd name="connsiteX4" fmla="*/ 260350 w 260447"/>
              <a:gd name="connsiteY4" fmla="*/ 171450 h 171983"/>
              <a:gd name="connsiteX5" fmla="*/ 190500 w 260447"/>
              <a:gd name="connsiteY5" fmla="*/ 34925 h 171983"/>
              <a:gd name="connsiteX6" fmla="*/ 136525 w 260447"/>
              <a:gd name="connsiteY6" fmla="*/ 12700 h 171983"/>
              <a:gd name="connsiteX7" fmla="*/ 50800 w 260447"/>
              <a:gd name="connsiteY7" fmla="*/ 12700 h 171983"/>
              <a:gd name="connsiteX8" fmla="*/ 0 w 260447"/>
              <a:gd name="connsiteY8" fmla="*/ 0 h 171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0447" h="171983">
                <a:moveTo>
                  <a:pt x="0" y="0"/>
                </a:moveTo>
                <a:cubicBezTo>
                  <a:pt x="49212" y="5291"/>
                  <a:pt x="98425" y="10583"/>
                  <a:pt x="130175" y="25400"/>
                </a:cubicBezTo>
                <a:cubicBezTo>
                  <a:pt x="161925" y="40217"/>
                  <a:pt x="183092" y="79375"/>
                  <a:pt x="190500" y="88900"/>
                </a:cubicBezTo>
                <a:cubicBezTo>
                  <a:pt x="197908" y="98425"/>
                  <a:pt x="162983" y="68792"/>
                  <a:pt x="174625" y="82550"/>
                </a:cubicBezTo>
                <a:cubicBezTo>
                  <a:pt x="186267" y="96308"/>
                  <a:pt x="257704" y="179387"/>
                  <a:pt x="260350" y="171450"/>
                </a:cubicBezTo>
                <a:cubicBezTo>
                  <a:pt x="262996" y="163513"/>
                  <a:pt x="211138" y="61383"/>
                  <a:pt x="190500" y="34925"/>
                </a:cubicBezTo>
                <a:cubicBezTo>
                  <a:pt x="169862" y="8467"/>
                  <a:pt x="159808" y="16404"/>
                  <a:pt x="136525" y="12700"/>
                </a:cubicBezTo>
                <a:cubicBezTo>
                  <a:pt x="113242" y="8996"/>
                  <a:pt x="50800" y="12700"/>
                  <a:pt x="50800" y="127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6" name="フリーフォーム 1495">
            <a:extLst>
              <a:ext uri="{FF2B5EF4-FFF2-40B4-BE49-F238E27FC236}">
                <a16:creationId xmlns:a16="http://schemas.microsoft.com/office/drawing/2014/main" id="{E97215F2-3417-EE2E-7EEB-DCF6BAC9AD17}"/>
              </a:ext>
            </a:extLst>
          </p:cNvPr>
          <p:cNvSpPr/>
          <p:nvPr/>
        </p:nvSpPr>
        <p:spPr>
          <a:xfrm>
            <a:off x="5802582" y="4739671"/>
            <a:ext cx="389379" cy="64128"/>
          </a:xfrm>
          <a:custGeom>
            <a:avLst/>
            <a:gdLst>
              <a:gd name="connsiteX0" fmla="*/ 1318 w 389379"/>
              <a:gd name="connsiteY0" fmla="*/ 604 h 64128"/>
              <a:gd name="connsiteX1" fmla="*/ 188643 w 389379"/>
              <a:gd name="connsiteY1" fmla="*/ 57754 h 64128"/>
              <a:gd name="connsiteX2" fmla="*/ 125143 w 389379"/>
              <a:gd name="connsiteY2" fmla="*/ 57754 h 64128"/>
              <a:gd name="connsiteX3" fmla="*/ 220393 w 389379"/>
              <a:gd name="connsiteY3" fmla="*/ 13304 h 64128"/>
              <a:gd name="connsiteX4" fmla="*/ 299768 w 389379"/>
              <a:gd name="connsiteY4" fmla="*/ 3779 h 64128"/>
              <a:gd name="connsiteX5" fmla="*/ 388668 w 389379"/>
              <a:gd name="connsiteY5" fmla="*/ 10129 h 64128"/>
              <a:gd name="connsiteX6" fmla="*/ 248968 w 389379"/>
              <a:gd name="connsiteY6" fmla="*/ 3779 h 64128"/>
              <a:gd name="connsiteX7" fmla="*/ 153718 w 389379"/>
              <a:gd name="connsiteY7" fmla="*/ 6954 h 64128"/>
              <a:gd name="connsiteX8" fmla="*/ 194993 w 389379"/>
              <a:gd name="connsiteY8" fmla="*/ 22829 h 64128"/>
              <a:gd name="connsiteX9" fmla="*/ 109268 w 389379"/>
              <a:gd name="connsiteY9" fmla="*/ 26004 h 64128"/>
              <a:gd name="connsiteX10" fmla="*/ 1318 w 389379"/>
              <a:gd name="connsiteY10" fmla="*/ 604 h 6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9379" h="64128">
                <a:moveTo>
                  <a:pt x="1318" y="604"/>
                </a:moveTo>
                <a:cubicBezTo>
                  <a:pt x="14547" y="5896"/>
                  <a:pt x="168006" y="48229"/>
                  <a:pt x="188643" y="57754"/>
                </a:cubicBezTo>
                <a:cubicBezTo>
                  <a:pt x="209280" y="67279"/>
                  <a:pt x="119851" y="65162"/>
                  <a:pt x="125143" y="57754"/>
                </a:cubicBezTo>
                <a:cubicBezTo>
                  <a:pt x="130435" y="50346"/>
                  <a:pt x="191289" y="22300"/>
                  <a:pt x="220393" y="13304"/>
                </a:cubicBezTo>
                <a:cubicBezTo>
                  <a:pt x="249497" y="4308"/>
                  <a:pt x="271722" y="4308"/>
                  <a:pt x="299768" y="3779"/>
                </a:cubicBezTo>
                <a:cubicBezTo>
                  <a:pt x="327814" y="3250"/>
                  <a:pt x="397135" y="10129"/>
                  <a:pt x="388668" y="10129"/>
                </a:cubicBezTo>
                <a:cubicBezTo>
                  <a:pt x="380201" y="10129"/>
                  <a:pt x="288126" y="4308"/>
                  <a:pt x="248968" y="3779"/>
                </a:cubicBezTo>
                <a:cubicBezTo>
                  <a:pt x="209810" y="3250"/>
                  <a:pt x="162714" y="3779"/>
                  <a:pt x="153718" y="6954"/>
                </a:cubicBezTo>
                <a:cubicBezTo>
                  <a:pt x="144722" y="10129"/>
                  <a:pt x="202401" y="19654"/>
                  <a:pt x="194993" y="22829"/>
                </a:cubicBezTo>
                <a:cubicBezTo>
                  <a:pt x="187585" y="26004"/>
                  <a:pt x="140489" y="25475"/>
                  <a:pt x="109268" y="26004"/>
                </a:cubicBezTo>
                <a:cubicBezTo>
                  <a:pt x="78047" y="26533"/>
                  <a:pt x="-11911" y="-4688"/>
                  <a:pt x="1318" y="6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7" name="フリーフォーム 1496">
            <a:extLst>
              <a:ext uri="{FF2B5EF4-FFF2-40B4-BE49-F238E27FC236}">
                <a16:creationId xmlns:a16="http://schemas.microsoft.com/office/drawing/2014/main" id="{4BE4898C-0EA4-E311-B8BA-325B1AAAD685}"/>
              </a:ext>
            </a:extLst>
          </p:cNvPr>
          <p:cNvSpPr/>
          <p:nvPr/>
        </p:nvSpPr>
        <p:spPr>
          <a:xfrm>
            <a:off x="5086335" y="4978391"/>
            <a:ext cx="121013" cy="219751"/>
          </a:xfrm>
          <a:custGeom>
            <a:avLst/>
            <a:gdLst>
              <a:gd name="connsiteX0" fmla="*/ 120665 w 121013"/>
              <a:gd name="connsiteY0" fmla="*/ 57159 h 219751"/>
              <a:gd name="connsiteX1" fmla="*/ 95265 w 121013"/>
              <a:gd name="connsiteY1" fmla="*/ 117484 h 219751"/>
              <a:gd name="connsiteX2" fmla="*/ 107965 w 121013"/>
              <a:gd name="connsiteY2" fmla="*/ 219084 h 219751"/>
              <a:gd name="connsiteX3" fmla="*/ 104790 w 121013"/>
              <a:gd name="connsiteY3" fmla="*/ 158759 h 219751"/>
              <a:gd name="connsiteX4" fmla="*/ 79390 w 121013"/>
              <a:gd name="connsiteY4" fmla="*/ 104784 h 219751"/>
              <a:gd name="connsiteX5" fmla="*/ 15 w 121013"/>
              <a:gd name="connsiteY5" fmla="*/ 9 h 219751"/>
              <a:gd name="connsiteX6" fmla="*/ 73040 w 121013"/>
              <a:gd name="connsiteY6" fmla="*/ 98434 h 219751"/>
              <a:gd name="connsiteX7" fmla="*/ 120665 w 121013"/>
              <a:gd name="connsiteY7" fmla="*/ 57159 h 21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013" h="219751">
                <a:moveTo>
                  <a:pt x="120665" y="57159"/>
                </a:moveTo>
                <a:cubicBezTo>
                  <a:pt x="124369" y="60334"/>
                  <a:pt x="97382" y="90497"/>
                  <a:pt x="95265" y="117484"/>
                </a:cubicBezTo>
                <a:cubicBezTo>
                  <a:pt x="93148" y="144472"/>
                  <a:pt x="106378" y="212205"/>
                  <a:pt x="107965" y="219084"/>
                </a:cubicBezTo>
                <a:cubicBezTo>
                  <a:pt x="109552" y="225963"/>
                  <a:pt x="109552" y="177809"/>
                  <a:pt x="104790" y="158759"/>
                </a:cubicBezTo>
                <a:cubicBezTo>
                  <a:pt x="100028" y="139709"/>
                  <a:pt x="96853" y="131242"/>
                  <a:pt x="79390" y="104784"/>
                </a:cubicBezTo>
                <a:cubicBezTo>
                  <a:pt x="61927" y="78326"/>
                  <a:pt x="1073" y="1067"/>
                  <a:pt x="15" y="9"/>
                </a:cubicBezTo>
                <a:cubicBezTo>
                  <a:pt x="-1043" y="-1049"/>
                  <a:pt x="53990" y="87322"/>
                  <a:pt x="73040" y="98434"/>
                </a:cubicBezTo>
                <a:cubicBezTo>
                  <a:pt x="92090" y="109546"/>
                  <a:pt x="116961" y="53984"/>
                  <a:pt x="120665" y="57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8" name="フリーフォーム 1497">
            <a:extLst>
              <a:ext uri="{FF2B5EF4-FFF2-40B4-BE49-F238E27FC236}">
                <a16:creationId xmlns:a16="http://schemas.microsoft.com/office/drawing/2014/main" id="{D7034BC7-C791-F55A-FA05-3C646817F6B9}"/>
              </a:ext>
            </a:extLst>
          </p:cNvPr>
          <p:cNvSpPr/>
          <p:nvPr/>
        </p:nvSpPr>
        <p:spPr>
          <a:xfrm>
            <a:off x="5553001" y="5003790"/>
            <a:ext cx="102525" cy="88910"/>
          </a:xfrm>
          <a:custGeom>
            <a:avLst/>
            <a:gdLst>
              <a:gd name="connsiteX0" fmla="*/ 22299 w 102525"/>
              <a:gd name="connsiteY0" fmla="*/ 88910 h 88910"/>
              <a:gd name="connsiteX1" fmla="*/ 101674 w 102525"/>
              <a:gd name="connsiteY1" fmla="*/ 34935 h 88910"/>
              <a:gd name="connsiteX2" fmla="*/ 60399 w 102525"/>
              <a:gd name="connsiteY2" fmla="*/ 38110 h 88910"/>
              <a:gd name="connsiteX3" fmla="*/ 74 w 102525"/>
              <a:gd name="connsiteY3" fmla="*/ 10 h 88910"/>
              <a:gd name="connsiteX4" fmla="*/ 47699 w 102525"/>
              <a:gd name="connsiteY4" fmla="*/ 34935 h 88910"/>
              <a:gd name="connsiteX5" fmla="*/ 22299 w 102525"/>
              <a:gd name="connsiteY5" fmla="*/ 88910 h 88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525" h="88910">
                <a:moveTo>
                  <a:pt x="22299" y="88910"/>
                </a:moveTo>
                <a:cubicBezTo>
                  <a:pt x="31295" y="88910"/>
                  <a:pt x="95324" y="43402"/>
                  <a:pt x="101674" y="34935"/>
                </a:cubicBezTo>
                <a:cubicBezTo>
                  <a:pt x="108024" y="26468"/>
                  <a:pt x="77332" y="43931"/>
                  <a:pt x="60399" y="38110"/>
                </a:cubicBezTo>
                <a:cubicBezTo>
                  <a:pt x="43466" y="32289"/>
                  <a:pt x="2191" y="539"/>
                  <a:pt x="74" y="10"/>
                </a:cubicBezTo>
                <a:cubicBezTo>
                  <a:pt x="-2043" y="-519"/>
                  <a:pt x="41349" y="19589"/>
                  <a:pt x="47699" y="34935"/>
                </a:cubicBezTo>
                <a:cubicBezTo>
                  <a:pt x="54049" y="50281"/>
                  <a:pt x="13303" y="88910"/>
                  <a:pt x="22299" y="88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9" name="フリーフォーム 1498">
            <a:extLst>
              <a:ext uri="{FF2B5EF4-FFF2-40B4-BE49-F238E27FC236}">
                <a16:creationId xmlns:a16="http://schemas.microsoft.com/office/drawing/2014/main" id="{CA4EF3BB-7BF2-2FE2-CC43-92C931D9A334}"/>
              </a:ext>
            </a:extLst>
          </p:cNvPr>
          <p:cNvSpPr/>
          <p:nvPr/>
        </p:nvSpPr>
        <p:spPr>
          <a:xfrm>
            <a:off x="6108450" y="4924064"/>
            <a:ext cx="127307" cy="263925"/>
          </a:xfrm>
          <a:custGeom>
            <a:avLst/>
            <a:gdLst>
              <a:gd name="connsiteX0" fmla="*/ 127250 w 127307"/>
              <a:gd name="connsiteY0" fmla="*/ 361 h 263925"/>
              <a:gd name="connsiteX1" fmla="*/ 63750 w 127307"/>
              <a:gd name="connsiteY1" fmla="*/ 51161 h 263925"/>
              <a:gd name="connsiteX2" fmla="*/ 73275 w 127307"/>
              <a:gd name="connsiteY2" fmla="*/ 127361 h 263925"/>
              <a:gd name="connsiteX3" fmla="*/ 57400 w 127307"/>
              <a:gd name="connsiteY3" fmla="*/ 117836 h 263925"/>
              <a:gd name="connsiteX4" fmla="*/ 57400 w 127307"/>
              <a:gd name="connsiteY4" fmla="*/ 194036 h 263925"/>
              <a:gd name="connsiteX5" fmla="*/ 250 w 127307"/>
              <a:gd name="connsiteY5" fmla="*/ 263886 h 263925"/>
              <a:gd name="connsiteX6" fmla="*/ 35175 w 127307"/>
              <a:gd name="connsiteY6" fmla="*/ 184511 h 263925"/>
              <a:gd name="connsiteX7" fmla="*/ 250 w 127307"/>
              <a:gd name="connsiteY7" fmla="*/ 76561 h 263925"/>
              <a:gd name="connsiteX8" fmla="*/ 54225 w 127307"/>
              <a:gd name="connsiteY8" fmla="*/ 124186 h 263925"/>
              <a:gd name="connsiteX9" fmla="*/ 51050 w 127307"/>
              <a:gd name="connsiteY9" fmla="*/ 76561 h 263925"/>
              <a:gd name="connsiteX10" fmla="*/ 127250 w 127307"/>
              <a:gd name="connsiteY10" fmla="*/ 361 h 26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7307" h="263925">
                <a:moveTo>
                  <a:pt x="127250" y="361"/>
                </a:moveTo>
                <a:cubicBezTo>
                  <a:pt x="129367" y="-3872"/>
                  <a:pt x="72746" y="29994"/>
                  <a:pt x="63750" y="51161"/>
                </a:cubicBezTo>
                <a:cubicBezTo>
                  <a:pt x="54754" y="72328"/>
                  <a:pt x="74333" y="116249"/>
                  <a:pt x="73275" y="127361"/>
                </a:cubicBezTo>
                <a:cubicBezTo>
                  <a:pt x="72217" y="138473"/>
                  <a:pt x="60046" y="106723"/>
                  <a:pt x="57400" y="117836"/>
                </a:cubicBezTo>
                <a:cubicBezTo>
                  <a:pt x="54754" y="128949"/>
                  <a:pt x="66925" y="169694"/>
                  <a:pt x="57400" y="194036"/>
                </a:cubicBezTo>
                <a:cubicBezTo>
                  <a:pt x="47875" y="218378"/>
                  <a:pt x="3954" y="265473"/>
                  <a:pt x="250" y="263886"/>
                </a:cubicBezTo>
                <a:cubicBezTo>
                  <a:pt x="-3454" y="262299"/>
                  <a:pt x="35175" y="215732"/>
                  <a:pt x="35175" y="184511"/>
                </a:cubicBezTo>
                <a:cubicBezTo>
                  <a:pt x="35175" y="153290"/>
                  <a:pt x="-2925" y="86615"/>
                  <a:pt x="250" y="76561"/>
                </a:cubicBezTo>
                <a:cubicBezTo>
                  <a:pt x="3425" y="66507"/>
                  <a:pt x="45758" y="124186"/>
                  <a:pt x="54225" y="124186"/>
                </a:cubicBezTo>
                <a:cubicBezTo>
                  <a:pt x="62692" y="124186"/>
                  <a:pt x="36763" y="96140"/>
                  <a:pt x="51050" y="76561"/>
                </a:cubicBezTo>
                <a:cubicBezTo>
                  <a:pt x="65337" y="56982"/>
                  <a:pt x="125133" y="4594"/>
                  <a:pt x="127250" y="3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0" name="フリーフォーム 1499">
            <a:extLst>
              <a:ext uri="{FF2B5EF4-FFF2-40B4-BE49-F238E27FC236}">
                <a16:creationId xmlns:a16="http://schemas.microsoft.com/office/drawing/2014/main" id="{A9478C34-7539-84B5-568B-FF78E5023297}"/>
              </a:ext>
            </a:extLst>
          </p:cNvPr>
          <p:cNvSpPr/>
          <p:nvPr/>
        </p:nvSpPr>
        <p:spPr>
          <a:xfrm>
            <a:off x="3168650" y="5010114"/>
            <a:ext cx="61383" cy="120686"/>
          </a:xfrm>
          <a:custGeom>
            <a:avLst/>
            <a:gdLst>
              <a:gd name="connsiteX0" fmla="*/ 0 w 61383"/>
              <a:gd name="connsiteY0" fmla="*/ 36 h 120686"/>
              <a:gd name="connsiteX1" fmla="*/ 57150 w 61383"/>
              <a:gd name="connsiteY1" fmla="*/ 76236 h 120686"/>
              <a:gd name="connsiteX2" fmla="*/ 57150 w 61383"/>
              <a:gd name="connsiteY2" fmla="*/ 120686 h 120686"/>
              <a:gd name="connsiteX3" fmla="*/ 57150 w 61383"/>
              <a:gd name="connsiteY3" fmla="*/ 66711 h 120686"/>
              <a:gd name="connsiteX4" fmla="*/ 0 w 61383"/>
              <a:gd name="connsiteY4" fmla="*/ 36 h 120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83" h="120686">
                <a:moveTo>
                  <a:pt x="0" y="36"/>
                </a:moveTo>
                <a:cubicBezTo>
                  <a:pt x="0" y="1623"/>
                  <a:pt x="47625" y="56128"/>
                  <a:pt x="57150" y="76236"/>
                </a:cubicBezTo>
                <a:cubicBezTo>
                  <a:pt x="66675" y="96344"/>
                  <a:pt x="57150" y="120686"/>
                  <a:pt x="57150" y="120686"/>
                </a:cubicBezTo>
                <a:cubicBezTo>
                  <a:pt x="57150" y="119099"/>
                  <a:pt x="65087" y="84173"/>
                  <a:pt x="57150" y="66711"/>
                </a:cubicBezTo>
                <a:cubicBezTo>
                  <a:pt x="49213" y="49249"/>
                  <a:pt x="0" y="-1551"/>
                  <a:pt x="0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1" name="フリーフォーム 1500">
            <a:extLst>
              <a:ext uri="{FF2B5EF4-FFF2-40B4-BE49-F238E27FC236}">
                <a16:creationId xmlns:a16="http://schemas.microsoft.com/office/drawing/2014/main" id="{D03F8957-D57D-FDBC-A131-2DEF2AF82F58}"/>
              </a:ext>
            </a:extLst>
          </p:cNvPr>
          <p:cNvSpPr/>
          <p:nvPr/>
        </p:nvSpPr>
        <p:spPr>
          <a:xfrm>
            <a:off x="3022329" y="4965674"/>
            <a:ext cx="105449" cy="162624"/>
          </a:xfrm>
          <a:custGeom>
            <a:avLst/>
            <a:gdLst>
              <a:gd name="connsiteX0" fmla="*/ 85996 w 105449"/>
              <a:gd name="connsiteY0" fmla="*/ 26 h 162624"/>
              <a:gd name="connsiteX1" fmla="*/ 63771 w 105449"/>
              <a:gd name="connsiteY1" fmla="*/ 82576 h 162624"/>
              <a:gd name="connsiteX2" fmla="*/ 105046 w 105449"/>
              <a:gd name="connsiteY2" fmla="*/ 161951 h 162624"/>
              <a:gd name="connsiteX3" fmla="*/ 79646 w 105449"/>
              <a:gd name="connsiteY3" fmla="*/ 117501 h 162624"/>
              <a:gd name="connsiteX4" fmla="*/ 271 w 105449"/>
              <a:gd name="connsiteY4" fmla="*/ 60351 h 162624"/>
              <a:gd name="connsiteX5" fmla="*/ 54246 w 105449"/>
              <a:gd name="connsiteY5" fmla="*/ 73051 h 162624"/>
              <a:gd name="connsiteX6" fmla="*/ 85996 w 105449"/>
              <a:gd name="connsiteY6" fmla="*/ 26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449" h="162624">
                <a:moveTo>
                  <a:pt x="85996" y="26"/>
                </a:moveTo>
                <a:cubicBezTo>
                  <a:pt x="87583" y="1613"/>
                  <a:pt x="60596" y="55588"/>
                  <a:pt x="63771" y="82576"/>
                </a:cubicBezTo>
                <a:cubicBezTo>
                  <a:pt x="66946" y="109564"/>
                  <a:pt x="102400" y="156130"/>
                  <a:pt x="105046" y="161951"/>
                </a:cubicBezTo>
                <a:cubicBezTo>
                  <a:pt x="107692" y="167772"/>
                  <a:pt x="97108" y="134434"/>
                  <a:pt x="79646" y="117501"/>
                </a:cubicBezTo>
                <a:cubicBezTo>
                  <a:pt x="62184" y="100568"/>
                  <a:pt x="4504" y="67759"/>
                  <a:pt x="271" y="60351"/>
                </a:cubicBezTo>
                <a:cubicBezTo>
                  <a:pt x="-3962" y="52943"/>
                  <a:pt x="42604" y="77813"/>
                  <a:pt x="54246" y="73051"/>
                </a:cubicBezTo>
                <a:cubicBezTo>
                  <a:pt x="65888" y="68289"/>
                  <a:pt x="84409" y="-1561"/>
                  <a:pt x="85996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2" name="フリーフォーム 1501">
            <a:extLst>
              <a:ext uri="{FF2B5EF4-FFF2-40B4-BE49-F238E27FC236}">
                <a16:creationId xmlns:a16="http://schemas.microsoft.com/office/drawing/2014/main" id="{82B242F0-AB8B-92CF-20B6-D0ED5C0D0725}"/>
              </a:ext>
            </a:extLst>
          </p:cNvPr>
          <p:cNvSpPr/>
          <p:nvPr/>
        </p:nvSpPr>
        <p:spPr>
          <a:xfrm>
            <a:off x="3123962" y="5438194"/>
            <a:ext cx="101850" cy="442380"/>
          </a:xfrm>
          <a:custGeom>
            <a:avLst/>
            <a:gdLst>
              <a:gd name="connsiteX0" fmla="*/ 101838 w 101850"/>
              <a:gd name="connsiteY0" fmla="*/ 581 h 442380"/>
              <a:gd name="connsiteX1" fmla="*/ 73263 w 101850"/>
              <a:gd name="connsiteY1" fmla="*/ 165681 h 442380"/>
              <a:gd name="connsiteX2" fmla="*/ 54213 w 101850"/>
              <a:gd name="connsiteY2" fmla="*/ 413331 h 442380"/>
              <a:gd name="connsiteX3" fmla="*/ 47863 w 101850"/>
              <a:gd name="connsiteY3" fmla="*/ 324431 h 442380"/>
              <a:gd name="connsiteX4" fmla="*/ 47863 w 101850"/>
              <a:gd name="connsiteY4" fmla="*/ 441906 h 442380"/>
              <a:gd name="connsiteX5" fmla="*/ 25638 w 101850"/>
              <a:gd name="connsiteY5" fmla="*/ 270456 h 442380"/>
              <a:gd name="connsiteX6" fmla="*/ 238 w 101850"/>
              <a:gd name="connsiteY6" fmla="*/ 114881 h 442380"/>
              <a:gd name="connsiteX7" fmla="*/ 41513 w 101850"/>
              <a:gd name="connsiteY7" fmla="*/ 292681 h 442380"/>
              <a:gd name="connsiteX8" fmla="*/ 76438 w 101850"/>
              <a:gd name="connsiteY8" fmla="*/ 118056 h 442380"/>
              <a:gd name="connsiteX9" fmla="*/ 101838 w 101850"/>
              <a:gd name="connsiteY9" fmla="*/ 581 h 44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1850" h="442380">
                <a:moveTo>
                  <a:pt x="101838" y="581"/>
                </a:moveTo>
                <a:cubicBezTo>
                  <a:pt x="101309" y="8519"/>
                  <a:pt x="81200" y="96889"/>
                  <a:pt x="73263" y="165681"/>
                </a:cubicBezTo>
                <a:cubicBezTo>
                  <a:pt x="65326" y="234473"/>
                  <a:pt x="58446" y="386873"/>
                  <a:pt x="54213" y="413331"/>
                </a:cubicBezTo>
                <a:cubicBezTo>
                  <a:pt x="49980" y="439789"/>
                  <a:pt x="48921" y="319669"/>
                  <a:pt x="47863" y="324431"/>
                </a:cubicBezTo>
                <a:cubicBezTo>
                  <a:pt x="46805" y="329193"/>
                  <a:pt x="51567" y="450902"/>
                  <a:pt x="47863" y="441906"/>
                </a:cubicBezTo>
                <a:cubicBezTo>
                  <a:pt x="44159" y="432910"/>
                  <a:pt x="33575" y="324960"/>
                  <a:pt x="25638" y="270456"/>
                </a:cubicBezTo>
                <a:cubicBezTo>
                  <a:pt x="17701" y="215952"/>
                  <a:pt x="-2408" y="111177"/>
                  <a:pt x="238" y="114881"/>
                </a:cubicBezTo>
                <a:cubicBezTo>
                  <a:pt x="2884" y="118585"/>
                  <a:pt x="28813" y="292152"/>
                  <a:pt x="41513" y="292681"/>
                </a:cubicBezTo>
                <a:cubicBezTo>
                  <a:pt x="54213" y="293210"/>
                  <a:pt x="67442" y="168327"/>
                  <a:pt x="76438" y="118056"/>
                </a:cubicBezTo>
                <a:cubicBezTo>
                  <a:pt x="85434" y="67785"/>
                  <a:pt x="102367" y="-7357"/>
                  <a:pt x="101838" y="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4" name="フリーフォーム 1503">
            <a:extLst>
              <a:ext uri="{FF2B5EF4-FFF2-40B4-BE49-F238E27FC236}">
                <a16:creationId xmlns:a16="http://schemas.microsoft.com/office/drawing/2014/main" id="{31547B45-923A-F726-EA67-E8C2EEA31698}"/>
              </a:ext>
            </a:extLst>
          </p:cNvPr>
          <p:cNvSpPr/>
          <p:nvPr/>
        </p:nvSpPr>
        <p:spPr>
          <a:xfrm>
            <a:off x="5421453" y="5292373"/>
            <a:ext cx="404034" cy="153009"/>
          </a:xfrm>
          <a:custGeom>
            <a:avLst/>
            <a:gdLst>
              <a:gd name="connsiteX0" fmla="*/ 23672 w 404034"/>
              <a:gd name="connsiteY0" fmla="*/ 152752 h 153009"/>
              <a:gd name="connsiteX1" fmla="*/ 261797 w 404034"/>
              <a:gd name="connsiteY1" fmla="*/ 16227 h 153009"/>
              <a:gd name="connsiteX2" fmla="*/ 179247 w 404034"/>
              <a:gd name="connsiteY2" fmla="*/ 44802 h 153009"/>
              <a:gd name="connsiteX3" fmla="*/ 401497 w 404034"/>
              <a:gd name="connsiteY3" fmla="*/ 352 h 153009"/>
              <a:gd name="connsiteX4" fmla="*/ 280847 w 404034"/>
              <a:gd name="connsiteY4" fmla="*/ 25752 h 153009"/>
              <a:gd name="connsiteX5" fmla="*/ 1447 w 404034"/>
              <a:gd name="connsiteY5" fmla="*/ 57502 h 153009"/>
              <a:gd name="connsiteX6" fmla="*/ 166547 w 404034"/>
              <a:gd name="connsiteY6" fmla="*/ 51152 h 153009"/>
              <a:gd name="connsiteX7" fmla="*/ 23672 w 404034"/>
              <a:gd name="connsiteY7" fmla="*/ 152752 h 15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4034" h="153009">
                <a:moveTo>
                  <a:pt x="23672" y="152752"/>
                </a:moveTo>
                <a:cubicBezTo>
                  <a:pt x="39547" y="146931"/>
                  <a:pt x="235868" y="34219"/>
                  <a:pt x="261797" y="16227"/>
                </a:cubicBezTo>
                <a:cubicBezTo>
                  <a:pt x="287726" y="-1765"/>
                  <a:pt x="155964" y="47448"/>
                  <a:pt x="179247" y="44802"/>
                </a:cubicBezTo>
                <a:cubicBezTo>
                  <a:pt x="202530" y="42156"/>
                  <a:pt x="384564" y="3527"/>
                  <a:pt x="401497" y="352"/>
                </a:cubicBezTo>
                <a:cubicBezTo>
                  <a:pt x="418430" y="-2823"/>
                  <a:pt x="347522" y="16227"/>
                  <a:pt x="280847" y="25752"/>
                </a:cubicBezTo>
                <a:cubicBezTo>
                  <a:pt x="214172" y="35277"/>
                  <a:pt x="20497" y="53269"/>
                  <a:pt x="1447" y="57502"/>
                </a:cubicBezTo>
                <a:cubicBezTo>
                  <a:pt x="-17603" y="61735"/>
                  <a:pt x="157551" y="38452"/>
                  <a:pt x="166547" y="51152"/>
                </a:cubicBezTo>
                <a:cubicBezTo>
                  <a:pt x="175543" y="63852"/>
                  <a:pt x="7797" y="158573"/>
                  <a:pt x="23672" y="1527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5" name="フリーフォーム 1504">
            <a:extLst>
              <a:ext uri="{FF2B5EF4-FFF2-40B4-BE49-F238E27FC236}">
                <a16:creationId xmlns:a16="http://schemas.microsoft.com/office/drawing/2014/main" id="{5247312F-DD83-074C-F734-1AB6D1BEF7C0}"/>
              </a:ext>
            </a:extLst>
          </p:cNvPr>
          <p:cNvSpPr/>
          <p:nvPr/>
        </p:nvSpPr>
        <p:spPr>
          <a:xfrm>
            <a:off x="5152864" y="5473640"/>
            <a:ext cx="171363" cy="118053"/>
          </a:xfrm>
          <a:custGeom>
            <a:avLst/>
            <a:gdLst>
              <a:gd name="connsiteX0" fmla="*/ 161 w 171363"/>
              <a:gd name="connsiteY0" fmla="*/ 60 h 118053"/>
              <a:gd name="connsiteX1" fmla="*/ 111286 w 171363"/>
              <a:gd name="connsiteY1" fmla="*/ 66735 h 118053"/>
              <a:gd name="connsiteX2" fmla="*/ 82711 w 171363"/>
              <a:gd name="connsiteY2" fmla="*/ 117535 h 118053"/>
              <a:gd name="connsiteX3" fmla="*/ 168436 w 171363"/>
              <a:gd name="connsiteY3" fmla="*/ 34985 h 118053"/>
              <a:gd name="connsiteX4" fmla="*/ 139861 w 171363"/>
              <a:gd name="connsiteY4" fmla="*/ 54035 h 118053"/>
              <a:gd name="connsiteX5" fmla="*/ 161 w 171363"/>
              <a:gd name="connsiteY5" fmla="*/ 60 h 118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363" h="118053">
                <a:moveTo>
                  <a:pt x="161" y="60"/>
                </a:moveTo>
                <a:cubicBezTo>
                  <a:pt x="-4601" y="2177"/>
                  <a:pt x="97528" y="47156"/>
                  <a:pt x="111286" y="66735"/>
                </a:cubicBezTo>
                <a:cubicBezTo>
                  <a:pt x="125044" y="86314"/>
                  <a:pt x="73186" y="122827"/>
                  <a:pt x="82711" y="117535"/>
                </a:cubicBezTo>
                <a:cubicBezTo>
                  <a:pt x="92236" y="112243"/>
                  <a:pt x="158911" y="45568"/>
                  <a:pt x="168436" y="34985"/>
                </a:cubicBezTo>
                <a:cubicBezTo>
                  <a:pt x="177961" y="24402"/>
                  <a:pt x="163144" y="56152"/>
                  <a:pt x="139861" y="54035"/>
                </a:cubicBezTo>
                <a:cubicBezTo>
                  <a:pt x="116578" y="51918"/>
                  <a:pt x="4923" y="-2057"/>
                  <a:pt x="161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6" name="フリーフォーム 1505">
            <a:extLst>
              <a:ext uri="{FF2B5EF4-FFF2-40B4-BE49-F238E27FC236}">
                <a16:creationId xmlns:a16="http://schemas.microsoft.com/office/drawing/2014/main" id="{B45C821E-00C9-45DF-D925-7A277AE0433E}"/>
              </a:ext>
            </a:extLst>
          </p:cNvPr>
          <p:cNvSpPr/>
          <p:nvPr/>
        </p:nvSpPr>
        <p:spPr>
          <a:xfrm>
            <a:off x="4945521" y="5911784"/>
            <a:ext cx="178979" cy="235603"/>
          </a:xfrm>
          <a:custGeom>
            <a:avLst/>
            <a:gdLst>
              <a:gd name="connsiteX0" fmla="*/ 1129 w 178979"/>
              <a:gd name="connsiteY0" fmla="*/ 127066 h 235603"/>
              <a:gd name="connsiteX1" fmla="*/ 42404 w 178979"/>
              <a:gd name="connsiteY1" fmla="*/ 190566 h 235603"/>
              <a:gd name="connsiteX2" fmla="*/ 17004 w 178979"/>
              <a:gd name="connsiteY2" fmla="*/ 235016 h 235603"/>
              <a:gd name="connsiteX3" fmla="*/ 55104 w 178979"/>
              <a:gd name="connsiteY3" fmla="*/ 158816 h 235603"/>
              <a:gd name="connsiteX4" fmla="*/ 99554 w 178979"/>
              <a:gd name="connsiteY4" fmla="*/ 127066 h 235603"/>
              <a:gd name="connsiteX5" fmla="*/ 90029 w 178979"/>
              <a:gd name="connsiteY5" fmla="*/ 41341 h 235603"/>
              <a:gd name="connsiteX6" fmla="*/ 178929 w 178979"/>
              <a:gd name="connsiteY6" fmla="*/ 66 h 235603"/>
              <a:gd name="connsiteX7" fmla="*/ 102729 w 178979"/>
              <a:gd name="connsiteY7" fmla="*/ 34991 h 235603"/>
              <a:gd name="connsiteX8" fmla="*/ 96379 w 178979"/>
              <a:gd name="connsiteY8" fmla="*/ 146116 h 235603"/>
              <a:gd name="connsiteX9" fmla="*/ 1129 w 178979"/>
              <a:gd name="connsiteY9" fmla="*/ 127066 h 23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8979" h="235603">
                <a:moveTo>
                  <a:pt x="1129" y="127066"/>
                </a:moveTo>
                <a:cubicBezTo>
                  <a:pt x="-7867" y="134474"/>
                  <a:pt x="39758" y="172574"/>
                  <a:pt x="42404" y="190566"/>
                </a:cubicBezTo>
                <a:cubicBezTo>
                  <a:pt x="45050" y="208558"/>
                  <a:pt x="14887" y="240308"/>
                  <a:pt x="17004" y="235016"/>
                </a:cubicBezTo>
                <a:cubicBezTo>
                  <a:pt x="19121" y="229724"/>
                  <a:pt x="41346" y="176808"/>
                  <a:pt x="55104" y="158816"/>
                </a:cubicBezTo>
                <a:cubicBezTo>
                  <a:pt x="68862" y="140824"/>
                  <a:pt x="93733" y="146645"/>
                  <a:pt x="99554" y="127066"/>
                </a:cubicBezTo>
                <a:cubicBezTo>
                  <a:pt x="105375" y="107487"/>
                  <a:pt x="76800" y="62508"/>
                  <a:pt x="90029" y="41341"/>
                </a:cubicBezTo>
                <a:cubicBezTo>
                  <a:pt x="103258" y="20174"/>
                  <a:pt x="176812" y="1124"/>
                  <a:pt x="178929" y="66"/>
                </a:cubicBezTo>
                <a:cubicBezTo>
                  <a:pt x="181046" y="-992"/>
                  <a:pt x="116487" y="10649"/>
                  <a:pt x="102729" y="34991"/>
                </a:cubicBezTo>
                <a:cubicBezTo>
                  <a:pt x="88971" y="59333"/>
                  <a:pt x="110667" y="124420"/>
                  <a:pt x="96379" y="146116"/>
                </a:cubicBezTo>
                <a:cubicBezTo>
                  <a:pt x="82092" y="167812"/>
                  <a:pt x="10125" y="119658"/>
                  <a:pt x="1129" y="1270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7" name="フリーフォーム 1506">
            <a:extLst>
              <a:ext uri="{FF2B5EF4-FFF2-40B4-BE49-F238E27FC236}">
                <a16:creationId xmlns:a16="http://schemas.microsoft.com/office/drawing/2014/main" id="{904E68A7-2EA8-5432-38DF-35D83C18EB34}"/>
              </a:ext>
            </a:extLst>
          </p:cNvPr>
          <p:cNvSpPr/>
          <p:nvPr/>
        </p:nvSpPr>
        <p:spPr>
          <a:xfrm>
            <a:off x="5087669" y="5580100"/>
            <a:ext cx="84905" cy="42889"/>
          </a:xfrm>
          <a:custGeom>
            <a:avLst/>
            <a:gdLst>
              <a:gd name="connsiteX0" fmla="*/ 84406 w 84905"/>
              <a:gd name="connsiteY0" fmla="*/ 1550 h 42889"/>
              <a:gd name="connsiteX1" fmla="*/ 1856 w 84905"/>
              <a:gd name="connsiteY1" fmla="*/ 42825 h 42889"/>
              <a:gd name="connsiteX2" fmla="*/ 33606 w 84905"/>
              <a:gd name="connsiteY2" fmla="*/ 11075 h 42889"/>
              <a:gd name="connsiteX3" fmla="*/ 84406 w 84905"/>
              <a:gd name="connsiteY3" fmla="*/ 1550 h 4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905" h="42889">
                <a:moveTo>
                  <a:pt x="84406" y="1550"/>
                </a:moveTo>
                <a:cubicBezTo>
                  <a:pt x="79114" y="6842"/>
                  <a:pt x="10323" y="41238"/>
                  <a:pt x="1856" y="42825"/>
                </a:cubicBezTo>
                <a:cubicBezTo>
                  <a:pt x="-6611" y="44412"/>
                  <a:pt x="15614" y="16367"/>
                  <a:pt x="33606" y="11075"/>
                </a:cubicBezTo>
                <a:cubicBezTo>
                  <a:pt x="51598" y="5783"/>
                  <a:pt x="89698" y="-3742"/>
                  <a:pt x="84406" y="1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9" name="フリーフォーム 1508">
            <a:extLst>
              <a:ext uri="{FF2B5EF4-FFF2-40B4-BE49-F238E27FC236}">
                <a16:creationId xmlns:a16="http://schemas.microsoft.com/office/drawing/2014/main" id="{E2B19432-B4E2-5806-47AA-487B435F5386}"/>
              </a:ext>
            </a:extLst>
          </p:cNvPr>
          <p:cNvSpPr/>
          <p:nvPr/>
        </p:nvSpPr>
        <p:spPr>
          <a:xfrm>
            <a:off x="5021832" y="4806537"/>
            <a:ext cx="121943" cy="550077"/>
          </a:xfrm>
          <a:custGeom>
            <a:avLst/>
            <a:gdLst>
              <a:gd name="connsiteX0" fmla="*/ 10543 w 121943"/>
              <a:gd name="connsiteY0" fmla="*/ 413 h 550077"/>
              <a:gd name="connsiteX1" fmla="*/ 23243 w 121943"/>
              <a:gd name="connsiteY1" fmla="*/ 152813 h 550077"/>
              <a:gd name="connsiteX2" fmla="*/ 74043 w 121943"/>
              <a:gd name="connsiteY2" fmla="*/ 241713 h 550077"/>
              <a:gd name="connsiteX3" fmla="*/ 67693 w 121943"/>
              <a:gd name="connsiteY3" fmla="*/ 251238 h 550077"/>
              <a:gd name="connsiteX4" fmla="*/ 121668 w 121943"/>
              <a:gd name="connsiteY4" fmla="*/ 356013 h 550077"/>
              <a:gd name="connsiteX5" fmla="*/ 89918 w 121943"/>
              <a:gd name="connsiteY5" fmla="*/ 406813 h 550077"/>
              <a:gd name="connsiteX6" fmla="*/ 118493 w 121943"/>
              <a:gd name="connsiteY6" fmla="*/ 492538 h 550077"/>
              <a:gd name="connsiteX7" fmla="*/ 58168 w 121943"/>
              <a:gd name="connsiteY7" fmla="*/ 546513 h 550077"/>
              <a:gd name="connsiteX8" fmla="*/ 108968 w 121943"/>
              <a:gd name="connsiteY8" fmla="*/ 390938 h 550077"/>
              <a:gd name="connsiteX9" fmla="*/ 86743 w 121943"/>
              <a:gd name="connsiteY9" fmla="*/ 279813 h 550077"/>
              <a:gd name="connsiteX10" fmla="*/ 7368 w 121943"/>
              <a:gd name="connsiteY10" fmla="*/ 136938 h 550077"/>
              <a:gd name="connsiteX11" fmla="*/ 4193 w 121943"/>
              <a:gd name="connsiteY11" fmla="*/ 108363 h 550077"/>
              <a:gd name="connsiteX12" fmla="*/ 10543 w 121943"/>
              <a:gd name="connsiteY12" fmla="*/ 413 h 550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43" h="550077">
                <a:moveTo>
                  <a:pt x="10543" y="413"/>
                </a:moveTo>
                <a:cubicBezTo>
                  <a:pt x="13718" y="7821"/>
                  <a:pt x="12660" y="112596"/>
                  <a:pt x="23243" y="152813"/>
                </a:cubicBezTo>
                <a:cubicBezTo>
                  <a:pt x="33826" y="193030"/>
                  <a:pt x="74043" y="241713"/>
                  <a:pt x="74043" y="241713"/>
                </a:cubicBezTo>
                <a:cubicBezTo>
                  <a:pt x="81451" y="258117"/>
                  <a:pt x="59756" y="232188"/>
                  <a:pt x="67693" y="251238"/>
                </a:cubicBezTo>
                <a:cubicBezTo>
                  <a:pt x="75630" y="270288"/>
                  <a:pt x="117964" y="330084"/>
                  <a:pt x="121668" y="356013"/>
                </a:cubicBezTo>
                <a:cubicBezTo>
                  <a:pt x="125372" y="381942"/>
                  <a:pt x="90447" y="384059"/>
                  <a:pt x="89918" y="406813"/>
                </a:cubicBezTo>
                <a:cubicBezTo>
                  <a:pt x="89389" y="429567"/>
                  <a:pt x="123785" y="469255"/>
                  <a:pt x="118493" y="492538"/>
                </a:cubicBezTo>
                <a:cubicBezTo>
                  <a:pt x="113201" y="515821"/>
                  <a:pt x="59756" y="563446"/>
                  <a:pt x="58168" y="546513"/>
                </a:cubicBezTo>
                <a:cubicBezTo>
                  <a:pt x="56581" y="529580"/>
                  <a:pt x="104206" y="435388"/>
                  <a:pt x="108968" y="390938"/>
                </a:cubicBezTo>
                <a:cubicBezTo>
                  <a:pt x="113731" y="346488"/>
                  <a:pt x="103676" y="322146"/>
                  <a:pt x="86743" y="279813"/>
                </a:cubicBezTo>
                <a:cubicBezTo>
                  <a:pt x="69810" y="237480"/>
                  <a:pt x="21126" y="165513"/>
                  <a:pt x="7368" y="136938"/>
                </a:cubicBezTo>
                <a:cubicBezTo>
                  <a:pt x="-6390" y="108363"/>
                  <a:pt x="3135" y="129530"/>
                  <a:pt x="4193" y="108363"/>
                </a:cubicBezTo>
                <a:cubicBezTo>
                  <a:pt x="5251" y="87196"/>
                  <a:pt x="7368" y="-6995"/>
                  <a:pt x="10543" y="4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0" name="フリーフォーム 1509">
            <a:extLst>
              <a:ext uri="{FF2B5EF4-FFF2-40B4-BE49-F238E27FC236}">
                <a16:creationId xmlns:a16="http://schemas.microsoft.com/office/drawing/2014/main" id="{753EBA21-ACAC-4361-1F19-222329A4CB97}"/>
              </a:ext>
            </a:extLst>
          </p:cNvPr>
          <p:cNvSpPr/>
          <p:nvPr/>
        </p:nvSpPr>
        <p:spPr>
          <a:xfrm>
            <a:off x="3751810" y="4488699"/>
            <a:ext cx="441651" cy="790878"/>
          </a:xfrm>
          <a:custGeom>
            <a:avLst/>
            <a:gdLst>
              <a:gd name="connsiteX0" fmla="*/ 439190 w 441651"/>
              <a:gd name="connsiteY0" fmla="*/ 3926 h 790878"/>
              <a:gd name="connsiteX1" fmla="*/ 172490 w 441651"/>
              <a:gd name="connsiteY1" fmla="*/ 524626 h 790878"/>
              <a:gd name="connsiteX2" fmla="*/ 197890 w 441651"/>
              <a:gd name="connsiteY2" fmla="*/ 457951 h 790878"/>
              <a:gd name="connsiteX3" fmla="*/ 121690 w 441651"/>
              <a:gd name="connsiteY3" fmla="*/ 594476 h 790878"/>
              <a:gd name="connsiteX4" fmla="*/ 118515 w 441651"/>
              <a:gd name="connsiteY4" fmla="*/ 759576 h 790878"/>
              <a:gd name="connsiteX5" fmla="*/ 105815 w 441651"/>
              <a:gd name="connsiteY5" fmla="*/ 645276 h 790878"/>
              <a:gd name="connsiteX6" fmla="*/ 64540 w 441651"/>
              <a:gd name="connsiteY6" fmla="*/ 746876 h 790878"/>
              <a:gd name="connsiteX7" fmla="*/ 4215 w 441651"/>
              <a:gd name="connsiteY7" fmla="*/ 778626 h 790878"/>
              <a:gd name="connsiteX8" fmla="*/ 191540 w 441651"/>
              <a:gd name="connsiteY8" fmla="*/ 546851 h 790878"/>
              <a:gd name="connsiteX9" fmla="*/ 375690 w 441651"/>
              <a:gd name="connsiteY9" fmla="*/ 273801 h 790878"/>
              <a:gd name="connsiteX10" fmla="*/ 191540 w 441651"/>
              <a:gd name="connsiteY10" fmla="*/ 518276 h 790878"/>
              <a:gd name="connsiteX11" fmla="*/ 299490 w 441651"/>
              <a:gd name="connsiteY11" fmla="*/ 296026 h 790878"/>
              <a:gd name="connsiteX12" fmla="*/ 439190 w 441651"/>
              <a:gd name="connsiteY12" fmla="*/ 3926 h 790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1651" h="790878">
                <a:moveTo>
                  <a:pt x="439190" y="3926"/>
                </a:moveTo>
                <a:cubicBezTo>
                  <a:pt x="418023" y="42026"/>
                  <a:pt x="212707" y="448955"/>
                  <a:pt x="172490" y="524626"/>
                </a:cubicBezTo>
                <a:cubicBezTo>
                  <a:pt x="132273" y="600297"/>
                  <a:pt x="206357" y="446309"/>
                  <a:pt x="197890" y="457951"/>
                </a:cubicBezTo>
                <a:cubicBezTo>
                  <a:pt x="189423" y="469593"/>
                  <a:pt x="134919" y="544205"/>
                  <a:pt x="121690" y="594476"/>
                </a:cubicBezTo>
                <a:cubicBezTo>
                  <a:pt x="108461" y="644747"/>
                  <a:pt x="121161" y="751109"/>
                  <a:pt x="118515" y="759576"/>
                </a:cubicBezTo>
                <a:cubicBezTo>
                  <a:pt x="115869" y="768043"/>
                  <a:pt x="114811" y="647393"/>
                  <a:pt x="105815" y="645276"/>
                </a:cubicBezTo>
                <a:cubicBezTo>
                  <a:pt x="96819" y="643159"/>
                  <a:pt x="81473" y="724651"/>
                  <a:pt x="64540" y="746876"/>
                </a:cubicBezTo>
                <a:cubicBezTo>
                  <a:pt x="47607" y="769101"/>
                  <a:pt x="-16952" y="811963"/>
                  <a:pt x="4215" y="778626"/>
                </a:cubicBezTo>
                <a:cubicBezTo>
                  <a:pt x="25382" y="745289"/>
                  <a:pt x="129628" y="630988"/>
                  <a:pt x="191540" y="546851"/>
                </a:cubicBezTo>
                <a:cubicBezTo>
                  <a:pt x="253452" y="462714"/>
                  <a:pt x="375690" y="278563"/>
                  <a:pt x="375690" y="273801"/>
                </a:cubicBezTo>
                <a:cubicBezTo>
                  <a:pt x="375690" y="269039"/>
                  <a:pt x="204240" y="514572"/>
                  <a:pt x="191540" y="518276"/>
                </a:cubicBezTo>
                <a:cubicBezTo>
                  <a:pt x="178840" y="521980"/>
                  <a:pt x="259803" y="376459"/>
                  <a:pt x="299490" y="296026"/>
                </a:cubicBezTo>
                <a:cubicBezTo>
                  <a:pt x="339177" y="215593"/>
                  <a:pt x="460357" y="-34174"/>
                  <a:pt x="439190" y="3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1" name="フリーフォーム 1510">
            <a:extLst>
              <a:ext uri="{FF2B5EF4-FFF2-40B4-BE49-F238E27FC236}">
                <a16:creationId xmlns:a16="http://schemas.microsoft.com/office/drawing/2014/main" id="{9E4BBF50-9050-B7F2-92C1-91479BF482AA}"/>
              </a:ext>
            </a:extLst>
          </p:cNvPr>
          <p:cNvSpPr/>
          <p:nvPr/>
        </p:nvSpPr>
        <p:spPr>
          <a:xfrm>
            <a:off x="2680283" y="889030"/>
            <a:ext cx="2550657" cy="1333754"/>
          </a:xfrm>
          <a:custGeom>
            <a:avLst/>
            <a:gdLst>
              <a:gd name="connsiteX0" fmla="*/ 2541422 w 2550657"/>
              <a:gd name="connsiteY0" fmla="*/ 97559 h 1333754"/>
              <a:gd name="connsiteX1" fmla="*/ 2334479 w 2550657"/>
              <a:gd name="connsiteY1" fmla="*/ 1307 h 1333754"/>
              <a:gd name="connsiteX2" fmla="*/ 1525957 w 2550657"/>
              <a:gd name="connsiteY2" fmla="*/ 184187 h 1333754"/>
              <a:gd name="connsiteX3" fmla="*/ 1655898 w 2550657"/>
              <a:gd name="connsiteY3" fmla="*/ 136061 h 1333754"/>
              <a:gd name="connsiteX4" fmla="*/ 789624 w 2550657"/>
              <a:gd name="connsiteY4" fmla="*/ 564385 h 1333754"/>
              <a:gd name="connsiteX5" fmla="*/ 832938 w 2550657"/>
              <a:gd name="connsiteY5" fmla="*/ 525884 h 1333754"/>
              <a:gd name="connsiteX6" fmla="*/ 130294 w 2550657"/>
              <a:gd name="connsiteY6" fmla="*/ 1218903 h 1333754"/>
              <a:gd name="connsiteX7" fmla="*/ 423864 w 2550657"/>
              <a:gd name="connsiteY7" fmla="*/ 872393 h 1333754"/>
              <a:gd name="connsiteX8" fmla="*/ 1814715 w 2550657"/>
              <a:gd name="connsiteY8" fmla="*/ 136061 h 1333754"/>
              <a:gd name="connsiteX9" fmla="*/ 967692 w 2550657"/>
              <a:gd name="connsiteY9" fmla="*/ 598073 h 1333754"/>
              <a:gd name="connsiteX10" fmla="*/ 19603 w 2550657"/>
              <a:gd name="connsiteY10" fmla="*/ 1329593 h 1333754"/>
              <a:gd name="connsiteX11" fmla="*/ 1896530 w 2550657"/>
              <a:gd name="connsiteY11" fmla="*/ 241938 h 1333754"/>
              <a:gd name="connsiteX12" fmla="*/ 1073570 w 2550657"/>
              <a:gd name="connsiteY12" fmla="*/ 458507 h 1333754"/>
              <a:gd name="connsiteX13" fmla="*/ 2127536 w 2550657"/>
              <a:gd name="connsiteY13" fmla="*/ 54246 h 1333754"/>
              <a:gd name="connsiteX14" fmla="*/ 1386391 w 2550657"/>
              <a:gd name="connsiteY14" fmla="*/ 150498 h 1333754"/>
              <a:gd name="connsiteX15" fmla="*/ 2113098 w 2550657"/>
              <a:gd name="connsiteY15" fmla="*/ 6119 h 1333754"/>
              <a:gd name="connsiteX16" fmla="*/ 2541422 w 2550657"/>
              <a:gd name="connsiteY16" fmla="*/ 97559 h 1333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50657" h="1333754">
                <a:moveTo>
                  <a:pt x="2541422" y="97559"/>
                </a:moveTo>
                <a:cubicBezTo>
                  <a:pt x="2578319" y="96757"/>
                  <a:pt x="2503723" y="-13131"/>
                  <a:pt x="2334479" y="1307"/>
                </a:cubicBezTo>
                <a:cubicBezTo>
                  <a:pt x="2165235" y="15745"/>
                  <a:pt x="1639054" y="161728"/>
                  <a:pt x="1525957" y="184187"/>
                </a:cubicBezTo>
                <a:cubicBezTo>
                  <a:pt x="1412860" y="206646"/>
                  <a:pt x="1778620" y="72695"/>
                  <a:pt x="1655898" y="136061"/>
                </a:cubicBezTo>
                <a:cubicBezTo>
                  <a:pt x="1533176" y="199427"/>
                  <a:pt x="926784" y="499415"/>
                  <a:pt x="789624" y="564385"/>
                </a:cubicBezTo>
                <a:cubicBezTo>
                  <a:pt x="652464" y="629356"/>
                  <a:pt x="832938" y="525884"/>
                  <a:pt x="832938" y="525884"/>
                </a:cubicBezTo>
                <a:cubicBezTo>
                  <a:pt x="723050" y="634970"/>
                  <a:pt x="198473" y="1161152"/>
                  <a:pt x="130294" y="1218903"/>
                </a:cubicBezTo>
                <a:cubicBezTo>
                  <a:pt x="62115" y="1276655"/>
                  <a:pt x="143127" y="1052867"/>
                  <a:pt x="423864" y="872393"/>
                </a:cubicBezTo>
                <a:cubicBezTo>
                  <a:pt x="704601" y="691919"/>
                  <a:pt x="1724077" y="181781"/>
                  <a:pt x="1814715" y="136061"/>
                </a:cubicBezTo>
                <a:cubicBezTo>
                  <a:pt x="1905353" y="90341"/>
                  <a:pt x="1266877" y="399151"/>
                  <a:pt x="967692" y="598073"/>
                </a:cubicBezTo>
                <a:cubicBezTo>
                  <a:pt x="668507" y="796995"/>
                  <a:pt x="-135203" y="1388949"/>
                  <a:pt x="19603" y="1329593"/>
                </a:cubicBezTo>
                <a:cubicBezTo>
                  <a:pt x="174409" y="1270237"/>
                  <a:pt x="1720869" y="387119"/>
                  <a:pt x="1896530" y="241938"/>
                </a:cubicBezTo>
                <a:cubicBezTo>
                  <a:pt x="2072191" y="96757"/>
                  <a:pt x="1035069" y="489789"/>
                  <a:pt x="1073570" y="458507"/>
                </a:cubicBezTo>
                <a:cubicBezTo>
                  <a:pt x="1112071" y="427225"/>
                  <a:pt x="2075399" y="105581"/>
                  <a:pt x="2127536" y="54246"/>
                </a:cubicBezTo>
                <a:cubicBezTo>
                  <a:pt x="2179673" y="2911"/>
                  <a:pt x="1388797" y="158519"/>
                  <a:pt x="1386391" y="150498"/>
                </a:cubicBezTo>
                <a:cubicBezTo>
                  <a:pt x="1383985" y="142477"/>
                  <a:pt x="1914978" y="13338"/>
                  <a:pt x="2113098" y="6119"/>
                </a:cubicBezTo>
                <a:cubicBezTo>
                  <a:pt x="2311218" y="-1100"/>
                  <a:pt x="2504525" y="98361"/>
                  <a:pt x="2541422" y="97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2" name="フリーフォーム 1511">
            <a:extLst>
              <a:ext uri="{FF2B5EF4-FFF2-40B4-BE49-F238E27FC236}">
                <a16:creationId xmlns:a16="http://schemas.microsoft.com/office/drawing/2014/main" id="{E412FD64-8054-8269-D18A-5A4A028A113C}"/>
              </a:ext>
            </a:extLst>
          </p:cNvPr>
          <p:cNvSpPr/>
          <p:nvPr/>
        </p:nvSpPr>
        <p:spPr>
          <a:xfrm>
            <a:off x="2678429" y="1327974"/>
            <a:ext cx="2315338" cy="1729444"/>
          </a:xfrm>
          <a:custGeom>
            <a:avLst/>
            <a:gdLst>
              <a:gd name="connsiteX0" fmla="*/ 2312270 w 2315338"/>
              <a:gd name="connsiteY0" fmla="*/ 67689 h 1729444"/>
              <a:gd name="connsiteX1" fmla="*/ 1657752 w 2315338"/>
              <a:gd name="connsiteY1" fmla="*/ 173567 h 1729444"/>
              <a:gd name="connsiteX2" fmla="*/ 464219 w 2315338"/>
              <a:gd name="connsiteY2" fmla="*/ 847335 h 1729444"/>
              <a:gd name="connsiteX3" fmla="*/ 550847 w 2315338"/>
              <a:gd name="connsiteY3" fmla="*/ 852148 h 1729444"/>
              <a:gd name="connsiteX4" fmla="*/ 11832 w 2315338"/>
              <a:gd name="connsiteY4" fmla="*/ 1713609 h 1729444"/>
              <a:gd name="connsiteX5" fmla="*/ 199525 w 2315338"/>
              <a:gd name="connsiteY5" fmla="*/ 1357474 h 1729444"/>
              <a:gd name="connsiteX6" fmla="*/ 444969 w 2315338"/>
              <a:gd name="connsiteY6" fmla="*/ 698144 h 1729444"/>
              <a:gd name="connsiteX7" fmla="*/ 411280 w 2315338"/>
              <a:gd name="connsiteY7" fmla="*/ 813647 h 1729444"/>
              <a:gd name="connsiteX8" fmla="*/ 1450809 w 2315338"/>
              <a:gd name="connsiteY8" fmla="*/ 144691 h 1729444"/>
              <a:gd name="connsiteX9" fmla="*/ 1306430 w 2315338"/>
              <a:gd name="connsiteY9" fmla="*/ 226506 h 1729444"/>
              <a:gd name="connsiteX10" fmla="*/ 1879133 w 2315338"/>
              <a:gd name="connsiteY10" fmla="*/ 5125 h 1729444"/>
              <a:gd name="connsiteX11" fmla="*/ 2312270 w 2315338"/>
              <a:gd name="connsiteY11" fmla="*/ 67689 h 1729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338" h="1729444">
                <a:moveTo>
                  <a:pt x="2312270" y="67689"/>
                </a:moveTo>
                <a:cubicBezTo>
                  <a:pt x="2275373" y="95763"/>
                  <a:pt x="1965760" y="43626"/>
                  <a:pt x="1657752" y="173567"/>
                </a:cubicBezTo>
                <a:cubicBezTo>
                  <a:pt x="1349744" y="303508"/>
                  <a:pt x="648703" y="734238"/>
                  <a:pt x="464219" y="847335"/>
                </a:cubicBezTo>
                <a:cubicBezTo>
                  <a:pt x="279735" y="960432"/>
                  <a:pt x="626245" y="707769"/>
                  <a:pt x="550847" y="852148"/>
                </a:cubicBezTo>
                <a:cubicBezTo>
                  <a:pt x="475449" y="996527"/>
                  <a:pt x="70386" y="1629388"/>
                  <a:pt x="11832" y="1713609"/>
                </a:cubicBezTo>
                <a:cubicBezTo>
                  <a:pt x="-46722" y="1797830"/>
                  <a:pt x="127336" y="1526718"/>
                  <a:pt x="199525" y="1357474"/>
                </a:cubicBezTo>
                <a:cubicBezTo>
                  <a:pt x="271714" y="1188230"/>
                  <a:pt x="409677" y="788782"/>
                  <a:pt x="444969" y="698144"/>
                </a:cubicBezTo>
                <a:cubicBezTo>
                  <a:pt x="480261" y="607506"/>
                  <a:pt x="243640" y="905889"/>
                  <a:pt x="411280" y="813647"/>
                </a:cubicBezTo>
                <a:cubicBezTo>
                  <a:pt x="578920" y="721405"/>
                  <a:pt x="1301617" y="242548"/>
                  <a:pt x="1450809" y="144691"/>
                </a:cubicBezTo>
                <a:cubicBezTo>
                  <a:pt x="1600001" y="46834"/>
                  <a:pt x="1235043" y="249767"/>
                  <a:pt x="1306430" y="226506"/>
                </a:cubicBezTo>
                <a:cubicBezTo>
                  <a:pt x="1377817" y="203245"/>
                  <a:pt x="1713899" y="27584"/>
                  <a:pt x="1879133" y="5125"/>
                </a:cubicBezTo>
                <a:cubicBezTo>
                  <a:pt x="2044367" y="-17334"/>
                  <a:pt x="2349167" y="39615"/>
                  <a:pt x="2312270" y="67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3" name="フリーフォーム 1512">
            <a:extLst>
              <a:ext uri="{FF2B5EF4-FFF2-40B4-BE49-F238E27FC236}">
                <a16:creationId xmlns:a16="http://schemas.microsoft.com/office/drawing/2014/main" id="{7B172910-8CFB-5E94-C617-FA4C6B6FD698}"/>
              </a:ext>
            </a:extLst>
          </p:cNvPr>
          <p:cNvSpPr/>
          <p:nvPr/>
        </p:nvSpPr>
        <p:spPr>
          <a:xfrm>
            <a:off x="2936998" y="1657749"/>
            <a:ext cx="2135874" cy="988437"/>
          </a:xfrm>
          <a:custGeom>
            <a:avLst/>
            <a:gdLst>
              <a:gd name="connsiteX0" fmla="*/ 2135516 w 2135874"/>
              <a:gd name="connsiteY0" fmla="*/ 122925 h 988437"/>
              <a:gd name="connsiteX1" fmla="*/ 1177802 w 2135874"/>
              <a:gd name="connsiteY1" fmla="*/ 199927 h 988437"/>
              <a:gd name="connsiteX2" fmla="*/ 297090 w 2135874"/>
              <a:gd name="connsiteY2" fmla="*/ 652314 h 988437"/>
              <a:gd name="connsiteX3" fmla="*/ 479970 w 2135874"/>
              <a:gd name="connsiteY3" fmla="*/ 594563 h 988437"/>
              <a:gd name="connsiteX4" fmla="*/ 8333 w 2135874"/>
              <a:gd name="connsiteY4" fmla="*/ 984386 h 988437"/>
              <a:gd name="connsiteX5" fmla="*/ 951608 w 2135874"/>
              <a:gd name="connsiteY5" fmla="*/ 310617 h 988437"/>
              <a:gd name="connsiteX6" fmla="*/ 1505061 w 2135874"/>
              <a:gd name="connsiteY6" fmla="*/ 2609 h 988437"/>
              <a:gd name="connsiteX7" fmla="*/ 1293305 w 2135874"/>
              <a:gd name="connsiteY7" fmla="*/ 161426 h 988437"/>
              <a:gd name="connsiteX8" fmla="*/ 2135516 w 2135874"/>
              <a:gd name="connsiteY8" fmla="*/ 122925 h 988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5874" h="988437">
                <a:moveTo>
                  <a:pt x="2135516" y="122925"/>
                </a:moveTo>
                <a:cubicBezTo>
                  <a:pt x="2116266" y="129342"/>
                  <a:pt x="1484206" y="111696"/>
                  <a:pt x="1177802" y="199927"/>
                </a:cubicBezTo>
                <a:cubicBezTo>
                  <a:pt x="871398" y="288158"/>
                  <a:pt x="413395" y="586541"/>
                  <a:pt x="297090" y="652314"/>
                </a:cubicBezTo>
                <a:cubicBezTo>
                  <a:pt x="180785" y="718087"/>
                  <a:pt x="528096" y="539218"/>
                  <a:pt x="479970" y="594563"/>
                </a:cubicBezTo>
                <a:cubicBezTo>
                  <a:pt x="431844" y="649908"/>
                  <a:pt x="-70273" y="1031710"/>
                  <a:pt x="8333" y="984386"/>
                </a:cubicBezTo>
                <a:cubicBezTo>
                  <a:pt x="86939" y="937062"/>
                  <a:pt x="702154" y="474246"/>
                  <a:pt x="951608" y="310617"/>
                </a:cubicBezTo>
                <a:cubicBezTo>
                  <a:pt x="1201062" y="146988"/>
                  <a:pt x="1448112" y="27474"/>
                  <a:pt x="1505061" y="2609"/>
                </a:cubicBezTo>
                <a:cubicBezTo>
                  <a:pt x="1562010" y="-22256"/>
                  <a:pt x="1194646" y="138165"/>
                  <a:pt x="1293305" y="161426"/>
                </a:cubicBezTo>
                <a:cubicBezTo>
                  <a:pt x="1391964" y="184687"/>
                  <a:pt x="2154766" y="116508"/>
                  <a:pt x="2135516" y="1229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4" name="フリーフォーム 1513">
            <a:extLst>
              <a:ext uri="{FF2B5EF4-FFF2-40B4-BE49-F238E27FC236}">
                <a16:creationId xmlns:a16="http://schemas.microsoft.com/office/drawing/2014/main" id="{39162597-BA9D-83B9-A39C-91E1148D133D}"/>
              </a:ext>
            </a:extLst>
          </p:cNvPr>
          <p:cNvSpPr/>
          <p:nvPr/>
        </p:nvSpPr>
        <p:spPr>
          <a:xfrm>
            <a:off x="2603634" y="2113515"/>
            <a:ext cx="397035" cy="1847329"/>
          </a:xfrm>
          <a:custGeom>
            <a:avLst/>
            <a:gdLst>
              <a:gd name="connsiteX0" fmla="*/ 380198 w 397035"/>
              <a:gd name="connsiteY0" fmla="*/ 18481 h 1847329"/>
              <a:gd name="connsiteX1" fmla="*/ 351322 w 397035"/>
              <a:gd name="connsiteY1" fmla="*/ 201361 h 1847329"/>
              <a:gd name="connsiteX2" fmla="*/ 110690 w 397035"/>
              <a:gd name="connsiteY2" fmla="*/ 822190 h 1847329"/>
              <a:gd name="connsiteX3" fmla="*/ 125128 w 397035"/>
              <a:gd name="connsiteY3" fmla="*/ 807752 h 1847329"/>
              <a:gd name="connsiteX4" fmla="*/ 48126 w 397035"/>
              <a:gd name="connsiteY4" fmla="*/ 1284203 h 1847329"/>
              <a:gd name="connsiteX5" fmla="*/ 105878 w 397035"/>
              <a:gd name="connsiteY5" fmla="*/ 1106136 h 1847329"/>
              <a:gd name="connsiteX6" fmla="*/ 0 w 397035"/>
              <a:gd name="connsiteY6" fmla="*/ 1847281 h 1847329"/>
              <a:gd name="connsiteX7" fmla="*/ 105878 w 397035"/>
              <a:gd name="connsiteY7" fmla="*/ 1139824 h 1847329"/>
              <a:gd name="connsiteX8" fmla="*/ 134753 w 397035"/>
              <a:gd name="connsiteY8" fmla="*/ 475681 h 1847329"/>
              <a:gd name="connsiteX9" fmla="*/ 158817 w 397035"/>
              <a:gd name="connsiteY9" fmla="*/ 586371 h 1847329"/>
              <a:gd name="connsiteX10" fmla="*/ 380198 w 397035"/>
              <a:gd name="connsiteY10" fmla="*/ 18481 h 1847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7035" h="1847329">
                <a:moveTo>
                  <a:pt x="380198" y="18481"/>
                </a:moveTo>
                <a:cubicBezTo>
                  <a:pt x="412282" y="-45687"/>
                  <a:pt x="396240" y="67410"/>
                  <a:pt x="351322" y="201361"/>
                </a:cubicBezTo>
                <a:cubicBezTo>
                  <a:pt x="306404" y="335313"/>
                  <a:pt x="148389" y="721125"/>
                  <a:pt x="110690" y="822190"/>
                </a:cubicBezTo>
                <a:cubicBezTo>
                  <a:pt x="72991" y="923255"/>
                  <a:pt x="135555" y="730750"/>
                  <a:pt x="125128" y="807752"/>
                </a:cubicBezTo>
                <a:cubicBezTo>
                  <a:pt x="114701" y="884754"/>
                  <a:pt x="51334" y="1234472"/>
                  <a:pt x="48126" y="1284203"/>
                </a:cubicBezTo>
                <a:cubicBezTo>
                  <a:pt x="44918" y="1333934"/>
                  <a:pt x="113899" y="1012290"/>
                  <a:pt x="105878" y="1106136"/>
                </a:cubicBezTo>
                <a:cubicBezTo>
                  <a:pt x="97857" y="1199982"/>
                  <a:pt x="0" y="1841666"/>
                  <a:pt x="0" y="1847281"/>
                </a:cubicBezTo>
                <a:cubicBezTo>
                  <a:pt x="0" y="1852896"/>
                  <a:pt x="83419" y="1368424"/>
                  <a:pt x="105878" y="1139824"/>
                </a:cubicBezTo>
                <a:cubicBezTo>
                  <a:pt x="128337" y="911224"/>
                  <a:pt x="125930" y="567923"/>
                  <a:pt x="134753" y="475681"/>
                </a:cubicBezTo>
                <a:cubicBezTo>
                  <a:pt x="143576" y="383439"/>
                  <a:pt x="111493" y="661769"/>
                  <a:pt x="158817" y="586371"/>
                </a:cubicBezTo>
                <a:cubicBezTo>
                  <a:pt x="206141" y="510973"/>
                  <a:pt x="348114" y="82649"/>
                  <a:pt x="380198" y="18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5" name="フリーフォーム 1514">
            <a:extLst>
              <a:ext uri="{FF2B5EF4-FFF2-40B4-BE49-F238E27FC236}">
                <a16:creationId xmlns:a16="http://schemas.microsoft.com/office/drawing/2014/main" id="{193DC934-3889-1ECA-31E5-2BF87AC974DE}"/>
              </a:ext>
            </a:extLst>
          </p:cNvPr>
          <p:cNvSpPr/>
          <p:nvPr/>
        </p:nvSpPr>
        <p:spPr>
          <a:xfrm>
            <a:off x="2513999" y="2212473"/>
            <a:ext cx="985732" cy="2066303"/>
          </a:xfrm>
          <a:custGeom>
            <a:avLst/>
            <a:gdLst>
              <a:gd name="connsiteX0" fmla="*/ 979972 w 985732"/>
              <a:gd name="connsiteY0" fmla="*/ 10963 h 2066303"/>
              <a:gd name="connsiteX1" fmla="*/ 238826 w 985732"/>
              <a:gd name="connsiteY1" fmla="*/ 968676 h 2066303"/>
              <a:gd name="connsiteX2" fmla="*/ 339892 w 985732"/>
              <a:gd name="connsiteY2" fmla="*/ 833923 h 2066303"/>
              <a:gd name="connsiteX3" fmla="*/ 3007 w 985732"/>
              <a:gd name="connsiteY3" fmla="*/ 1454752 h 2066303"/>
              <a:gd name="connsiteX4" fmla="*/ 166637 w 985732"/>
              <a:gd name="connsiteY4" fmla="*/ 1295935 h 2066303"/>
              <a:gd name="connsiteX5" fmla="*/ 27070 w 985732"/>
              <a:gd name="connsiteY5" fmla="*/ 1618382 h 2066303"/>
              <a:gd name="connsiteX6" fmla="*/ 17445 w 985732"/>
              <a:gd name="connsiteY6" fmla="*/ 1517316 h 2066303"/>
              <a:gd name="connsiteX7" fmla="*/ 108885 w 985732"/>
              <a:gd name="connsiteY7" fmla="*/ 1825325 h 2066303"/>
              <a:gd name="connsiteX8" fmla="*/ 118510 w 985732"/>
              <a:gd name="connsiteY8" fmla="*/ 1714634 h 2066303"/>
              <a:gd name="connsiteX9" fmla="*/ 80009 w 985732"/>
              <a:gd name="connsiteY9" fmla="*/ 2027455 h 2066303"/>
              <a:gd name="connsiteX10" fmla="*/ 431332 w 985732"/>
              <a:gd name="connsiteY10" fmla="*/ 684731 h 2066303"/>
              <a:gd name="connsiteX11" fmla="*/ 575710 w 985732"/>
              <a:gd name="connsiteY11" fmla="*/ 463350 h 2066303"/>
              <a:gd name="connsiteX12" fmla="*/ 979972 w 985732"/>
              <a:gd name="connsiteY12" fmla="*/ 10963 h 2066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732" h="2066303">
                <a:moveTo>
                  <a:pt x="979972" y="10963"/>
                </a:moveTo>
                <a:cubicBezTo>
                  <a:pt x="923825" y="95184"/>
                  <a:pt x="345506" y="831516"/>
                  <a:pt x="238826" y="968676"/>
                </a:cubicBezTo>
                <a:cubicBezTo>
                  <a:pt x="132146" y="1105836"/>
                  <a:pt x="379195" y="752910"/>
                  <a:pt x="339892" y="833923"/>
                </a:cubicBezTo>
                <a:cubicBezTo>
                  <a:pt x="300589" y="914936"/>
                  <a:pt x="31883" y="1377750"/>
                  <a:pt x="3007" y="1454752"/>
                </a:cubicBezTo>
                <a:cubicBezTo>
                  <a:pt x="-25869" y="1531754"/>
                  <a:pt x="162627" y="1268663"/>
                  <a:pt x="166637" y="1295935"/>
                </a:cubicBezTo>
                <a:cubicBezTo>
                  <a:pt x="170647" y="1323207"/>
                  <a:pt x="51935" y="1581485"/>
                  <a:pt x="27070" y="1618382"/>
                </a:cubicBezTo>
                <a:cubicBezTo>
                  <a:pt x="2205" y="1655279"/>
                  <a:pt x="3809" y="1482826"/>
                  <a:pt x="17445" y="1517316"/>
                </a:cubicBezTo>
                <a:cubicBezTo>
                  <a:pt x="31081" y="1551806"/>
                  <a:pt x="92041" y="1792439"/>
                  <a:pt x="108885" y="1825325"/>
                </a:cubicBezTo>
                <a:cubicBezTo>
                  <a:pt x="125729" y="1858211"/>
                  <a:pt x="123323" y="1680946"/>
                  <a:pt x="118510" y="1714634"/>
                </a:cubicBezTo>
                <a:cubicBezTo>
                  <a:pt x="113697" y="1748322"/>
                  <a:pt x="27872" y="2199105"/>
                  <a:pt x="80009" y="2027455"/>
                </a:cubicBezTo>
                <a:cubicBezTo>
                  <a:pt x="132146" y="1855805"/>
                  <a:pt x="348715" y="945415"/>
                  <a:pt x="431332" y="684731"/>
                </a:cubicBezTo>
                <a:cubicBezTo>
                  <a:pt x="513949" y="424047"/>
                  <a:pt x="485874" y="574843"/>
                  <a:pt x="575710" y="463350"/>
                </a:cubicBezTo>
                <a:cubicBezTo>
                  <a:pt x="665546" y="351857"/>
                  <a:pt x="1036119" y="-73258"/>
                  <a:pt x="979972" y="109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6" name="フリーフォーム 1515">
            <a:extLst>
              <a:ext uri="{FF2B5EF4-FFF2-40B4-BE49-F238E27FC236}">
                <a16:creationId xmlns:a16="http://schemas.microsoft.com/office/drawing/2014/main" id="{9126E88E-441F-CFBB-4D21-AB67CBE5CC3C}"/>
              </a:ext>
            </a:extLst>
          </p:cNvPr>
          <p:cNvSpPr/>
          <p:nvPr/>
        </p:nvSpPr>
        <p:spPr>
          <a:xfrm>
            <a:off x="4181920" y="981719"/>
            <a:ext cx="1059437" cy="399716"/>
          </a:xfrm>
          <a:custGeom>
            <a:avLst/>
            <a:gdLst>
              <a:gd name="connsiteX0" fmla="*/ 1059036 w 1059437"/>
              <a:gd name="connsiteY0" fmla="*/ 154062 h 399716"/>
              <a:gd name="connsiteX1" fmla="*/ 726964 w 1059437"/>
              <a:gd name="connsiteY1" fmla="*/ 58 h 399716"/>
              <a:gd name="connsiteX2" fmla="*/ 414143 w 1059437"/>
              <a:gd name="connsiteY2" fmla="*/ 134812 h 399716"/>
              <a:gd name="connsiteX3" fmla="*/ 621086 w 1059437"/>
              <a:gd name="connsiteY3" fmla="*/ 48184 h 399716"/>
              <a:gd name="connsiteX4" fmla="*/ 880968 w 1059437"/>
              <a:gd name="connsiteY4" fmla="*/ 86685 h 399716"/>
              <a:gd name="connsiteX5" fmla="*/ 755840 w 1059437"/>
              <a:gd name="connsiteY5" fmla="*/ 86685 h 399716"/>
              <a:gd name="connsiteX6" fmla="*/ 257 w 1059437"/>
              <a:gd name="connsiteY6" fmla="*/ 399506 h 399716"/>
              <a:gd name="connsiteX7" fmla="*/ 674025 w 1059437"/>
              <a:gd name="connsiteY7" fmla="*/ 134812 h 399716"/>
              <a:gd name="connsiteX8" fmla="*/ 933907 w 1059437"/>
              <a:gd name="connsiteY8" fmla="*/ 105936 h 399716"/>
              <a:gd name="connsiteX9" fmla="*/ 597023 w 1059437"/>
              <a:gd name="connsiteY9" fmla="*/ 187750 h 399716"/>
              <a:gd name="connsiteX10" fmla="*/ 770278 w 1059437"/>
              <a:gd name="connsiteY10" fmla="*/ 211814 h 399716"/>
              <a:gd name="connsiteX11" fmla="*/ 77259 w 1059437"/>
              <a:gd name="connsiteY11" fmla="*/ 293628 h 399716"/>
              <a:gd name="connsiteX12" fmla="*/ 818404 w 1059437"/>
              <a:gd name="connsiteY12" fmla="*/ 192563 h 399716"/>
              <a:gd name="connsiteX13" fmla="*/ 1015722 w 1059437"/>
              <a:gd name="connsiteY13" fmla="*/ 259940 h 399716"/>
              <a:gd name="connsiteX14" fmla="*/ 799154 w 1059437"/>
              <a:gd name="connsiteY14" fmla="*/ 125186 h 399716"/>
              <a:gd name="connsiteX15" fmla="*/ 1059036 w 1059437"/>
              <a:gd name="connsiteY15" fmla="*/ 154062 h 399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59437" h="399716">
                <a:moveTo>
                  <a:pt x="1059036" y="154062"/>
                </a:moveTo>
                <a:cubicBezTo>
                  <a:pt x="1047004" y="133207"/>
                  <a:pt x="834446" y="3266"/>
                  <a:pt x="726964" y="58"/>
                </a:cubicBezTo>
                <a:cubicBezTo>
                  <a:pt x="619482" y="-3150"/>
                  <a:pt x="431789" y="126791"/>
                  <a:pt x="414143" y="134812"/>
                </a:cubicBezTo>
                <a:cubicBezTo>
                  <a:pt x="396497" y="142833"/>
                  <a:pt x="543282" y="56205"/>
                  <a:pt x="621086" y="48184"/>
                </a:cubicBezTo>
                <a:cubicBezTo>
                  <a:pt x="698890" y="40163"/>
                  <a:pt x="858509" y="80268"/>
                  <a:pt x="880968" y="86685"/>
                </a:cubicBezTo>
                <a:cubicBezTo>
                  <a:pt x="903427" y="93102"/>
                  <a:pt x="902625" y="34548"/>
                  <a:pt x="755840" y="86685"/>
                </a:cubicBezTo>
                <a:cubicBezTo>
                  <a:pt x="609055" y="138822"/>
                  <a:pt x="13893" y="391485"/>
                  <a:pt x="257" y="399506"/>
                </a:cubicBezTo>
                <a:cubicBezTo>
                  <a:pt x="-13379" y="407527"/>
                  <a:pt x="518417" y="183740"/>
                  <a:pt x="674025" y="134812"/>
                </a:cubicBezTo>
                <a:cubicBezTo>
                  <a:pt x="829633" y="85884"/>
                  <a:pt x="946741" y="97113"/>
                  <a:pt x="933907" y="105936"/>
                </a:cubicBezTo>
                <a:cubicBezTo>
                  <a:pt x="921073" y="114759"/>
                  <a:pt x="624294" y="170104"/>
                  <a:pt x="597023" y="187750"/>
                </a:cubicBezTo>
                <a:cubicBezTo>
                  <a:pt x="569752" y="205396"/>
                  <a:pt x="856905" y="194168"/>
                  <a:pt x="770278" y="211814"/>
                </a:cubicBezTo>
                <a:cubicBezTo>
                  <a:pt x="683651" y="229460"/>
                  <a:pt x="69238" y="296836"/>
                  <a:pt x="77259" y="293628"/>
                </a:cubicBezTo>
                <a:cubicBezTo>
                  <a:pt x="85280" y="290420"/>
                  <a:pt x="661994" y="198178"/>
                  <a:pt x="818404" y="192563"/>
                </a:cubicBezTo>
                <a:cubicBezTo>
                  <a:pt x="974814" y="186948"/>
                  <a:pt x="1018930" y="271170"/>
                  <a:pt x="1015722" y="259940"/>
                </a:cubicBezTo>
                <a:cubicBezTo>
                  <a:pt x="1012514" y="248711"/>
                  <a:pt x="789529" y="144436"/>
                  <a:pt x="799154" y="125186"/>
                </a:cubicBezTo>
                <a:cubicBezTo>
                  <a:pt x="808779" y="105935"/>
                  <a:pt x="1071068" y="174917"/>
                  <a:pt x="1059036" y="154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7" name="フリーフォーム 1516">
            <a:extLst>
              <a:ext uri="{FF2B5EF4-FFF2-40B4-BE49-F238E27FC236}">
                <a16:creationId xmlns:a16="http://schemas.microsoft.com/office/drawing/2014/main" id="{7AE9854E-F0B5-71DE-3491-811F26609A00}"/>
              </a:ext>
            </a:extLst>
          </p:cNvPr>
          <p:cNvSpPr/>
          <p:nvPr/>
        </p:nvSpPr>
        <p:spPr>
          <a:xfrm>
            <a:off x="3264410" y="1491916"/>
            <a:ext cx="1906686" cy="653151"/>
          </a:xfrm>
          <a:custGeom>
            <a:avLst/>
            <a:gdLst>
              <a:gd name="connsiteX0" fmla="*/ 27430 w 1906686"/>
              <a:gd name="connsiteY0" fmla="*/ 644892 h 653151"/>
              <a:gd name="connsiteX1" fmla="*/ 1249838 w 1906686"/>
              <a:gd name="connsiteY1" fmla="*/ 144379 h 653151"/>
              <a:gd name="connsiteX2" fmla="*/ 1740727 w 1906686"/>
              <a:gd name="connsiteY2" fmla="*/ 173255 h 653151"/>
              <a:gd name="connsiteX3" fmla="*/ 1322028 w 1906686"/>
              <a:gd name="connsiteY3" fmla="*/ 77002 h 653151"/>
              <a:gd name="connsiteX4" fmla="*/ 1610786 w 1906686"/>
              <a:gd name="connsiteY4" fmla="*/ 52939 h 653151"/>
              <a:gd name="connsiteX5" fmla="*/ 1885106 w 1906686"/>
              <a:gd name="connsiteY5" fmla="*/ 48126 h 653151"/>
              <a:gd name="connsiteX6" fmla="*/ 1004394 w 1906686"/>
              <a:gd name="connsiteY6" fmla="*/ 38501 h 653151"/>
              <a:gd name="connsiteX7" fmla="*/ 460567 w 1906686"/>
              <a:gd name="connsiteY7" fmla="*/ 0 h 653151"/>
              <a:gd name="connsiteX8" fmla="*/ 1399030 w 1906686"/>
              <a:gd name="connsiteY8" fmla="*/ 62564 h 653151"/>
              <a:gd name="connsiteX9" fmla="*/ 479817 w 1906686"/>
              <a:gd name="connsiteY9" fmla="*/ 211756 h 653151"/>
              <a:gd name="connsiteX10" fmla="*/ 1028457 w 1906686"/>
              <a:gd name="connsiteY10" fmla="*/ 197318 h 653151"/>
              <a:gd name="connsiteX11" fmla="*/ 450942 w 1906686"/>
              <a:gd name="connsiteY11" fmla="*/ 437949 h 653151"/>
              <a:gd name="connsiteX12" fmla="*/ 27430 w 1906686"/>
              <a:gd name="connsiteY12" fmla="*/ 644892 h 653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06686" h="653151">
                <a:moveTo>
                  <a:pt x="27430" y="644892"/>
                </a:moveTo>
                <a:cubicBezTo>
                  <a:pt x="160579" y="595964"/>
                  <a:pt x="964289" y="222985"/>
                  <a:pt x="1249838" y="144379"/>
                </a:cubicBezTo>
                <a:cubicBezTo>
                  <a:pt x="1535388" y="65773"/>
                  <a:pt x="1728695" y="184485"/>
                  <a:pt x="1740727" y="173255"/>
                </a:cubicBezTo>
                <a:cubicBezTo>
                  <a:pt x="1752759" y="162025"/>
                  <a:pt x="1343685" y="97055"/>
                  <a:pt x="1322028" y="77002"/>
                </a:cubicBezTo>
                <a:cubicBezTo>
                  <a:pt x="1300371" y="56949"/>
                  <a:pt x="1516940" y="57752"/>
                  <a:pt x="1610786" y="52939"/>
                </a:cubicBezTo>
                <a:cubicBezTo>
                  <a:pt x="1704632" y="48126"/>
                  <a:pt x="1986171" y="50532"/>
                  <a:pt x="1885106" y="48126"/>
                </a:cubicBezTo>
                <a:cubicBezTo>
                  <a:pt x="1784041" y="45720"/>
                  <a:pt x="1241817" y="46522"/>
                  <a:pt x="1004394" y="38501"/>
                </a:cubicBezTo>
                <a:cubicBezTo>
                  <a:pt x="766971" y="30480"/>
                  <a:pt x="460567" y="0"/>
                  <a:pt x="460567" y="0"/>
                </a:cubicBezTo>
                <a:cubicBezTo>
                  <a:pt x="526340" y="4010"/>
                  <a:pt x="1395822" y="27271"/>
                  <a:pt x="1399030" y="62564"/>
                </a:cubicBezTo>
                <a:cubicBezTo>
                  <a:pt x="1402238" y="97857"/>
                  <a:pt x="541579" y="189297"/>
                  <a:pt x="479817" y="211756"/>
                </a:cubicBezTo>
                <a:cubicBezTo>
                  <a:pt x="418055" y="234215"/>
                  <a:pt x="1033269" y="159619"/>
                  <a:pt x="1028457" y="197318"/>
                </a:cubicBezTo>
                <a:cubicBezTo>
                  <a:pt x="1023645" y="235017"/>
                  <a:pt x="621790" y="363353"/>
                  <a:pt x="450942" y="437949"/>
                </a:cubicBezTo>
                <a:cubicBezTo>
                  <a:pt x="280094" y="512545"/>
                  <a:pt x="-105719" y="693820"/>
                  <a:pt x="27430" y="6448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8" name="フリーフォーム 1517">
            <a:extLst>
              <a:ext uri="{FF2B5EF4-FFF2-40B4-BE49-F238E27FC236}">
                <a16:creationId xmlns:a16="http://schemas.microsoft.com/office/drawing/2014/main" id="{4D67EC66-619C-0D54-DD4E-DF7615A03501}"/>
              </a:ext>
            </a:extLst>
          </p:cNvPr>
          <p:cNvSpPr/>
          <p:nvPr/>
        </p:nvSpPr>
        <p:spPr>
          <a:xfrm>
            <a:off x="3466792" y="1877790"/>
            <a:ext cx="1905793" cy="435559"/>
          </a:xfrm>
          <a:custGeom>
            <a:avLst/>
            <a:gdLst>
              <a:gd name="connsiteX0" fmla="*/ 31991 w 1905793"/>
              <a:gd name="connsiteY0" fmla="*/ 422648 h 435559"/>
              <a:gd name="connsiteX1" fmla="*/ 835701 w 1905793"/>
              <a:gd name="connsiteY1" fmla="*/ 28012 h 435559"/>
              <a:gd name="connsiteX2" fmla="*/ 1326589 w 1905793"/>
              <a:gd name="connsiteY2" fmla="*/ 32825 h 435559"/>
              <a:gd name="connsiteX3" fmla="*/ 1095583 w 1905793"/>
              <a:gd name="connsiteY3" fmla="*/ 37637 h 435559"/>
              <a:gd name="connsiteX4" fmla="*/ 1904105 w 1905793"/>
              <a:gd name="connsiteY4" fmla="*/ 105014 h 435559"/>
              <a:gd name="connsiteX5" fmla="*/ 1288088 w 1905793"/>
              <a:gd name="connsiteY5" fmla="*/ 37637 h 435559"/>
              <a:gd name="connsiteX6" fmla="*/ 614320 w 1905793"/>
              <a:gd name="connsiteY6" fmla="*/ 85764 h 435559"/>
              <a:gd name="connsiteX7" fmla="*/ 859764 w 1905793"/>
              <a:gd name="connsiteY7" fmla="*/ 85764 h 435559"/>
              <a:gd name="connsiteX8" fmla="*/ 421814 w 1905793"/>
              <a:gd name="connsiteY8" fmla="*/ 182016 h 435559"/>
              <a:gd name="connsiteX9" fmla="*/ 686509 w 1905793"/>
              <a:gd name="connsiteY9" fmla="*/ 85764 h 435559"/>
              <a:gd name="connsiteX10" fmla="*/ 210059 w 1905793"/>
              <a:gd name="connsiteY10" fmla="*/ 316770 h 435559"/>
              <a:gd name="connsiteX11" fmla="*/ 31991 w 1905793"/>
              <a:gd name="connsiteY11" fmla="*/ 422648 h 43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5793" h="435559">
                <a:moveTo>
                  <a:pt x="31991" y="422648"/>
                </a:moveTo>
                <a:cubicBezTo>
                  <a:pt x="136265" y="374522"/>
                  <a:pt x="619935" y="92982"/>
                  <a:pt x="835701" y="28012"/>
                </a:cubicBezTo>
                <a:cubicBezTo>
                  <a:pt x="1051467" y="-36958"/>
                  <a:pt x="1283275" y="31221"/>
                  <a:pt x="1326589" y="32825"/>
                </a:cubicBezTo>
                <a:cubicBezTo>
                  <a:pt x="1369903" y="34429"/>
                  <a:pt x="999330" y="25605"/>
                  <a:pt x="1095583" y="37637"/>
                </a:cubicBezTo>
                <a:cubicBezTo>
                  <a:pt x="1191836" y="49669"/>
                  <a:pt x="1872021" y="105014"/>
                  <a:pt x="1904105" y="105014"/>
                </a:cubicBezTo>
                <a:cubicBezTo>
                  <a:pt x="1936189" y="105014"/>
                  <a:pt x="1503052" y="40845"/>
                  <a:pt x="1288088" y="37637"/>
                </a:cubicBezTo>
                <a:cubicBezTo>
                  <a:pt x="1073124" y="34429"/>
                  <a:pt x="685707" y="77743"/>
                  <a:pt x="614320" y="85764"/>
                </a:cubicBezTo>
                <a:cubicBezTo>
                  <a:pt x="542933" y="93785"/>
                  <a:pt x="891848" y="69722"/>
                  <a:pt x="859764" y="85764"/>
                </a:cubicBezTo>
                <a:cubicBezTo>
                  <a:pt x="827680" y="101806"/>
                  <a:pt x="450690" y="182016"/>
                  <a:pt x="421814" y="182016"/>
                </a:cubicBezTo>
                <a:cubicBezTo>
                  <a:pt x="392938" y="182016"/>
                  <a:pt x="721802" y="63305"/>
                  <a:pt x="686509" y="85764"/>
                </a:cubicBezTo>
                <a:cubicBezTo>
                  <a:pt x="651217" y="108223"/>
                  <a:pt x="317541" y="260623"/>
                  <a:pt x="210059" y="316770"/>
                </a:cubicBezTo>
                <a:cubicBezTo>
                  <a:pt x="102577" y="372917"/>
                  <a:pt x="-72283" y="470774"/>
                  <a:pt x="31991" y="4226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9" name="フリーフォーム 1518">
            <a:extLst>
              <a:ext uri="{FF2B5EF4-FFF2-40B4-BE49-F238E27FC236}">
                <a16:creationId xmlns:a16="http://schemas.microsoft.com/office/drawing/2014/main" id="{606E145A-25A1-E2B3-33F0-8F8D62ABDFBB}"/>
              </a:ext>
            </a:extLst>
          </p:cNvPr>
          <p:cNvSpPr/>
          <p:nvPr/>
        </p:nvSpPr>
        <p:spPr>
          <a:xfrm>
            <a:off x="5302700" y="799668"/>
            <a:ext cx="1777342" cy="2199331"/>
          </a:xfrm>
          <a:custGeom>
            <a:avLst/>
            <a:gdLst>
              <a:gd name="connsiteX0" fmla="*/ 29696 w 1777342"/>
              <a:gd name="connsiteY0" fmla="*/ 32917 h 2199331"/>
              <a:gd name="connsiteX1" fmla="*/ 164449 w 1777342"/>
              <a:gd name="connsiteY1" fmla="*/ 109919 h 2199331"/>
              <a:gd name="connsiteX2" fmla="*/ 929658 w 1777342"/>
              <a:gd name="connsiteY2" fmla="*/ 716311 h 2199331"/>
              <a:gd name="connsiteX3" fmla="*/ 1054786 w 1777342"/>
              <a:gd name="connsiteY3" fmla="*/ 725936 h 2199331"/>
              <a:gd name="connsiteX4" fmla="*/ 1531237 w 1777342"/>
              <a:gd name="connsiteY4" fmla="*/ 1457456 h 2199331"/>
              <a:gd name="connsiteX5" fmla="*/ 1492736 w 1777342"/>
              <a:gd name="connsiteY5" fmla="*/ 1462269 h 2199331"/>
              <a:gd name="connsiteX6" fmla="*/ 1776681 w 1777342"/>
              <a:gd name="connsiteY6" fmla="*/ 2198601 h 2199331"/>
              <a:gd name="connsiteX7" fmla="*/ 1540862 w 1777342"/>
              <a:gd name="connsiteY7" fmla="*/ 1572959 h 2199331"/>
              <a:gd name="connsiteX8" fmla="*/ 698652 w 1777342"/>
              <a:gd name="connsiteY8" fmla="*/ 340926 h 2199331"/>
              <a:gd name="connsiteX9" fmla="*/ 814155 w 1777342"/>
              <a:gd name="connsiteY9" fmla="*/ 567119 h 2199331"/>
              <a:gd name="connsiteX10" fmla="*/ 472458 w 1777342"/>
              <a:gd name="connsiteY10" fmla="*/ 413115 h 2199331"/>
              <a:gd name="connsiteX11" fmla="*/ 578336 w 1777342"/>
              <a:gd name="connsiteY11" fmla="*/ 480492 h 2199331"/>
              <a:gd name="connsiteX12" fmla="*/ 29696 w 1777342"/>
              <a:gd name="connsiteY12" fmla="*/ 32917 h 2199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77342" h="2199331">
                <a:moveTo>
                  <a:pt x="29696" y="32917"/>
                </a:moveTo>
                <a:cubicBezTo>
                  <a:pt x="-39285" y="-28845"/>
                  <a:pt x="14455" y="-3980"/>
                  <a:pt x="164449" y="109919"/>
                </a:cubicBezTo>
                <a:cubicBezTo>
                  <a:pt x="314443" y="223818"/>
                  <a:pt x="781269" y="613642"/>
                  <a:pt x="929658" y="716311"/>
                </a:cubicBezTo>
                <a:cubicBezTo>
                  <a:pt x="1078047" y="818980"/>
                  <a:pt x="954523" y="602412"/>
                  <a:pt x="1054786" y="725936"/>
                </a:cubicBezTo>
                <a:cubicBezTo>
                  <a:pt x="1155049" y="849460"/>
                  <a:pt x="1458245" y="1334734"/>
                  <a:pt x="1531237" y="1457456"/>
                </a:cubicBezTo>
                <a:cubicBezTo>
                  <a:pt x="1604229" y="1580178"/>
                  <a:pt x="1451829" y="1338745"/>
                  <a:pt x="1492736" y="1462269"/>
                </a:cubicBezTo>
                <a:cubicBezTo>
                  <a:pt x="1533643" y="1585793"/>
                  <a:pt x="1768660" y="2180153"/>
                  <a:pt x="1776681" y="2198601"/>
                </a:cubicBezTo>
                <a:cubicBezTo>
                  <a:pt x="1784702" y="2217049"/>
                  <a:pt x="1720533" y="1882571"/>
                  <a:pt x="1540862" y="1572959"/>
                </a:cubicBezTo>
                <a:cubicBezTo>
                  <a:pt x="1361191" y="1263347"/>
                  <a:pt x="819770" y="508566"/>
                  <a:pt x="698652" y="340926"/>
                </a:cubicBezTo>
                <a:cubicBezTo>
                  <a:pt x="577534" y="173286"/>
                  <a:pt x="851854" y="555088"/>
                  <a:pt x="814155" y="567119"/>
                </a:cubicBezTo>
                <a:cubicBezTo>
                  <a:pt x="776456" y="579150"/>
                  <a:pt x="511761" y="427553"/>
                  <a:pt x="472458" y="413115"/>
                </a:cubicBezTo>
                <a:cubicBezTo>
                  <a:pt x="433155" y="398677"/>
                  <a:pt x="650526" y="539046"/>
                  <a:pt x="578336" y="480492"/>
                </a:cubicBezTo>
                <a:cubicBezTo>
                  <a:pt x="506147" y="421938"/>
                  <a:pt x="98677" y="94679"/>
                  <a:pt x="29696" y="32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0" name="フリーフォーム 1519">
            <a:extLst>
              <a:ext uri="{FF2B5EF4-FFF2-40B4-BE49-F238E27FC236}">
                <a16:creationId xmlns:a16="http://schemas.microsoft.com/office/drawing/2014/main" id="{EB4ADB31-7871-F10D-7CD1-A0BE7993AF71}"/>
              </a:ext>
            </a:extLst>
          </p:cNvPr>
          <p:cNvSpPr/>
          <p:nvPr/>
        </p:nvSpPr>
        <p:spPr>
          <a:xfrm>
            <a:off x="5150276" y="957633"/>
            <a:ext cx="1905341" cy="1968742"/>
          </a:xfrm>
          <a:custGeom>
            <a:avLst/>
            <a:gdLst>
              <a:gd name="connsiteX0" fmla="*/ 28116 w 1905341"/>
              <a:gd name="connsiteY0" fmla="*/ 207024 h 1968742"/>
              <a:gd name="connsiteX1" fmla="*/ 76242 w 1905341"/>
              <a:gd name="connsiteY1" fmla="*/ 221462 h 1968742"/>
              <a:gd name="connsiteX2" fmla="*/ 547880 w 1905341"/>
              <a:gd name="connsiteY2" fmla="*/ 279213 h 1968742"/>
              <a:gd name="connsiteX3" fmla="*/ 1096520 w 1905341"/>
              <a:gd name="connsiteY3" fmla="*/ 736413 h 1968742"/>
              <a:gd name="connsiteX4" fmla="*/ 1149459 w 1905341"/>
              <a:gd name="connsiteY4" fmla="*/ 630535 h 1968742"/>
              <a:gd name="connsiteX5" fmla="*/ 1635535 w 1905341"/>
              <a:gd name="connsiteY5" fmla="*/ 1222489 h 1968742"/>
              <a:gd name="connsiteX6" fmla="*/ 1563345 w 1905341"/>
              <a:gd name="connsiteY6" fmla="*/ 1217676 h 1968742"/>
              <a:gd name="connsiteX7" fmla="*/ 1905042 w 1905341"/>
              <a:gd name="connsiteY7" fmla="*/ 1968447 h 1968742"/>
              <a:gd name="connsiteX8" fmla="*/ 1495968 w 1905341"/>
              <a:gd name="connsiteY8" fmla="*/ 1121424 h 1968742"/>
              <a:gd name="connsiteX9" fmla="*/ 735572 w 1905341"/>
              <a:gd name="connsiteY9" fmla="*/ 327340 h 1968742"/>
              <a:gd name="connsiteX10" fmla="*/ 398688 w 1905341"/>
              <a:gd name="connsiteY10" fmla="*/ 81 h 1968742"/>
              <a:gd name="connsiteX11" fmla="*/ 615257 w 1905341"/>
              <a:gd name="connsiteY11" fmla="*/ 351403 h 1968742"/>
              <a:gd name="connsiteX12" fmla="*/ 355375 w 1905341"/>
              <a:gd name="connsiteY12" fmla="*/ 192586 h 1968742"/>
              <a:gd name="connsiteX13" fmla="*/ 28116 w 1905341"/>
              <a:gd name="connsiteY13" fmla="*/ 207024 h 1968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05341" h="1968742">
                <a:moveTo>
                  <a:pt x="28116" y="207024"/>
                </a:moveTo>
                <a:cubicBezTo>
                  <a:pt x="-18406" y="211837"/>
                  <a:pt x="-10385" y="209431"/>
                  <a:pt x="76242" y="221462"/>
                </a:cubicBezTo>
                <a:cubicBezTo>
                  <a:pt x="162869" y="233493"/>
                  <a:pt x="377834" y="193388"/>
                  <a:pt x="547880" y="279213"/>
                </a:cubicBezTo>
                <a:cubicBezTo>
                  <a:pt x="717926" y="365038"/>
                  <a:pt x="996257" y="677859"/>
                  <a:pt x="1096520" y="736413"/>
                </a:cubicBezTo>
                <a:cubicBezTo>
                  <a:pt x="1196783" y="794967"/>
                  <a:pt x="1059623" y="549522"/>
                  <a:pt x="1149459" y="630535"/>
                </a:cubicBezTo>
                <a:cubicBezTo>
                  <a:pt x="1239295" y="711548"/>
                  <a:pt x="1566554" y="1124632"/>
                  <a:pt x="1635535" y="1222489"/>
                </a:cubicBezTo>
                <a:cubicBezTo>
                  <a:pt x="1704516" y="1320346"/>
                  <a:pt x="1518427" y="1093350"/>
                  <a:pt x="1563345" y="1217676"/>
                </a:cubicBezTo>
                <a:cubicBezTo>
                  <a:pt x="1608263" y="1342002"/>
                  <a:pt x="1916271" y="1984489"/>
                  <a:pt x="1905042" y="1968447"/>
                </a:cubicBezTo>
                <a:cubicBezTo>
                  <a:pt x="1893813" y="1952405"/>
                  <a:pt x="1690880" y="1394942"/>
                  <a:pt x="1495968" y="1121424"/>
                </a:cubicBezTo>
                <a:cubicBezTo>
                  <a:pt x="1301056" y="847906"/>
                  <a:pt x="918452" y="514230"/>
                  <a:pt x="735572" y="327340"/>
                </a:cubicBezTo>
                <a:cubicBezTo>
                  <a:pt x="552692" y="140450"/>
                  <a:pt x="418740" y="-3929"/>
                  <a:pt x="398688" y="81"/>
                </a:cubicBezTo>
                <a:cubicBezTo>
                  <a:pt x="378636" y="4091"/>
                  <a:pt x="622476" y="319319"/>
                  <a:pt x="615257" y="351403"/>
                </a:cubicBezTo>
                <a:cubicBezTo>
                  <a:pt x="608038" y="383487"/>
                  <a:pt x="449221" y="214243"/>
                  <a:pt x="355375" y="192586"/>
                </a:cubicBezTo>
                <a:cubicBezTo>
                  <a:pt x="261529" y="170929"/>
                  <a:pt x="74638" y="202211"/>
                  <a:pt x="28116" y="2070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1" name="フリーフォーム 1520">
            <a:extLst>
              <a:ext uri="{FF2B5EF4-FFF2-40B4-BE49-F238E27FC236}">
                <a16:creationId xmlns:a16="http://schemas.microsoft.com/office/drawing/2014/main" id="{A8A3111D-4BF2-7D76-AD15-5CE2B85DBA96}"/>
              </a:ext>
            </a:extLst>
          </p:cNvPr>
          <p:cNvSpPr/>
          <p:nvPr/>
        </p:nvSpPr>
        <p:spPr>
          <a:xfrm>
            <a:off x="4961249" y="1167282"/>
            <a:ext cx="2003905" cy="1998649"/>
          </a:xfrm>
          <a:custGeom>
            <a:avLst/>
            <a:gdLst>
              <a:gd name="connsiteX0" fmla="*/ 574 w 2003905"/>
              <a:gd name="connsiteY0" fmla="*/ 156192 h 1998649"/>
              <a:gd name="connsiteX1" fmla="*/ 491463 w 2003905"/>
              <a:gd name="connsiteY1" fmla="*/ 204318 h 1998649"/>
              <a:gd name="connsiteX2" fmla="*/ 1117105 w 2003905"/>
              <a:gd name="connsiteY2" fmla="*/ 608579 h 1998649"/>
              <a:gd name="connsiteX3" fmla="*/ 1054540 w 2003905"/>
              <a:gd name="connsiteY3" fmla="*/ 512326 h 1998649"/>
              <a:gd name="connsiteX4" fmla="*/ 1766810 w 2003905"/>
              <a:gd name="connsiteY4" fmla="*/ 1248659 h 1998649"/>
              <a:gd name="connsiteX5" fmla="*/ 1689808 w 2003905"/>
              <a:gd name="connsiteY5" fmla="*/ 1229409 h 1998649"/>
              <a:gd name="connsiteX6" fmla="*/ 1997816 w 2003905"/>
              <a:gd name="connsiteY6" fmla="*/ 1994617 h 1998649"/>
              <a:gd name="connsiteX7" fmla="*/ 1863063 w 2003905"/>
              <a:gd name="connsiteY7" fmla="*/ 1498916 h 1998649"/>
              <a:gd name="connsiteX8" fmla="*/ 1487677 w 2003905"/>
              <a:gd name="connsiteY8" fmla="*/ 796272 h 1998649"/>
              <a:gd name="connsiteX9" fmla="*/ 1372174 w 2003905"/>
              <a:gd name="connsiteY9" fmla="*/ 656705 h 1998649"/>
              <a:gd name="connsiteX10" fmla="*/ 1555054 w 2003905"/>
              <a:gd name="connsiteY10" fmla="*/ 882899 h 1998649"/>
              <a:gd name="connsiteX11" fmla="*/ 602153 w 2003905"/>
              <a:gd name="connsiteY11" fmla="*/ 11813 h 1998649"/>
              <a:gd name="connsiteX12" fmla="*/ 977538 w 2003905"/>
              <a:gd name="connsiteY12" fmla="*/ 372760 h 1998649"/>
              <a:gd name="connsiteX13" fmla="*/ 717656 w 2003905"/>
              <a:gd name="connsiteY13" fmla="*/ 286133 h 1998649"/>
              <a:gd name="connsiteX14" fmla="*/ 400023 w 2003905"/>
              <a:gd name="connsiteY14" fmla="*/ 165817 h 1998649"/>
              <a:gd name="connsiteX15" fmla="*/ 574 w 2003905"/>
              <a:gd name="connsiteY15" fmla="*/ 156192 h 199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03905" h="1998649">
                <a:moveTo>
                  <a:pt x="574" y="156192"/>
                </a:moveTo>
                <a:cubicBezTo>
                  <a:pt x="15814" y="162609"/>
                  <a:pt x="305375" y="128920"/>
                  <a:pt x="491463" y="204318"/>
                </a:cubicBezTo>
                <a:cubicBezTo>
                  <a:pt x="677551" y="279716"/>
                  <a:pt x="1023259" y="557244"/>
                  <a:pt x="1117105" y="608579"/>
                </a:cubicBezTo>
                <a:cubicBezTo>
                  <a:pt x="1210951" y="659914"/>
                  <a:pt x="946256" y="405646"/>
                  <a:pt x="1054540" y="512326"/>
                </a:cubicBezTo>
                <a:cubicBezTo>
                  <a:pt x="1162824" y="619006"/>
                  <a:pt x="1660932" y="1129145"/>
                  <a:pt x="1766810" y="1248659"/>
                </a:cubicBezTo>
                <a:cubicBezTo>
                  <a:pt x="1872688" y="1368173"/>
                  <a:pt x="1651307" y="1105083"/>
                  <a:pt x="1689808" y="1229409"/>
                </a:cubicBezTo>
                <a:cubicBezTo>
                  <a:pt x="1728309" y="1353735"/>
                  <a:pt x="1968940" y="1949699"/>
                  <a:pt x="1997816" y="1994617"/>
                </a:cubicBezTo>
                <a:cubicBezTo>
                  <a:pt x="2026692" y="2039535"/>
                  <a:pt x="1948086" y="1698640"/>
                  <a:pt x="1863063" y="1498916"/>
                </a:cubicBezTo>
                <a:cubicBezTo>
                  <a:pt x="1778040" y="1299192"/>
                  <a:pt x="1569492" y="936640"/>
                  <a:pt x="1487677" y="796272"/>
                </a:cubicBezTo>
                <a:cubicBezTo>
                  <a:pt x="1405862" y="655904"/>
                  <a:pt x="1360945" y="642267"/>
                  <a:pt x="1372174" y="656705"/>
                </a:cubicBezTo>
                <a:cubicBezTo>
                  <a:pt x="1383403" y="671143"/>
                  <a:pt x="1683391" y="990381"/>
                  <a:pt x="1555054" y="882899"/>
                </a:cubicBezTo>
                <a:cubicBezTo>
                  <a:pt x="1426717" y="775417"/>
                  <a:pt x="698406" y="96836"/>
                  <a:pt x="602153" y="11813"/>
                </a:cubicBezTo>
                <a:cubicBezTo>
                  <a:pt x="505900" y="-73210"/>
                  <a:pt x="958288" y="327040"/>
                  <a:pt x="977538" y="372760"/>
                </a:cubicBezTo>
                <a:cubicBezTo>
                  <a:pt x="996789" y="418480"/>
                  <a:pt x="813908" y="320623"/>
                  <a:pt x="717656" y="286133"/>
                </a:cubicBezTo>
                <a:cubicBezTo>
                  <a:pt x="621404" y="251643"/>
                  <a:pt x="522745" y="185067"/>
                  <a:pt x="400023" y="165817"/>
                </a:cubicBezTo>
                <a:cubicBezTo>
                  <a:pt x="277301" y="146567"/>
                  <a:pt x="-14666" y="149775"/>
                  <a:pt x="574" y="156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2" name="フリーフォーム 1521">
            <a:extLst>
              <a:ext uri="{FF2B5EF4-FFF2-40B4-BE49-F238E27FC236}">
                <a16:creationId xmlns:a16="http://schemas.microsoft.com/office/drawing/2014/main" id="{C52352D5-CE6A-8C66-CFCA-B517AA1D3139}"/>
              </a:ext>
            </a:extLst>
          </p:cNvPr>
          <p:cNvSpPr/>
          <p:nvPr/>
        </p:nvSpPr>
        <p:spPr>
          <a:xfrm>
            <a:off x="4793216" y="1482128"/>
            <a:ext cx="2310313" cy="2475206"/>
          </a:xfrm>
          <a:custGeom>
            <a:avLst/>
            <a:gdLst>
              <a:gd name="connsiteX0" fmla="*/ 9790 w 2310313"/>
              <a:gd name="connsiteY0" fmla="*/ 4975 h 2475206"/>
              <a:gd name="connsiteX1" fmla="*/ 731685 w 2310313"/>
              <a:gd name="connsiteY1" fmla="*/ 158979 h 2475206"/>
              <a:gd name="connsiteX2" fmla="*/ 1530582 w 2310313"/>
              <a:gd name="connsiteY2" fmla="*/ 957876 h 2475206"/>
              <a:gd name="connsiteX3" fmla="*/ 1458392 w 2310313"/>
              <a:gd name="connsiteY3" fmla="*/ 876061 h 2475206"/>
              <a:gd name="connsiteX4" fmla="*/ 2031096 w 2310313"/>
              <a:gd name="connsiteY4" fmla="*/ 1703834 h 2475206"/>
              <a:gd name="connsiteX5" fmla="*/ 2045533 w 2310313"/>
              <a:gd name="connsiteY5" fmla="*/ 1771211 h 2475206"/>
              <a:gd name="connsiteX6" fmla="*/ 2310228 w 2310313"/>
              <a:gd name="connsiteY6" fmla="*/ 2473855 h 2475206"/>
              <a:gd name="connsiteX7" fmla="*/ 2069597 w 2310313"/>
              <a:gd name="connsiteY7" fmla="*/ 1915590 h 2475206"/>
              <a:gd name="connsiteX8" fmla="*/ 1670148 w 2310313"/>
              <a:gd name="connsiteY8" fmla="*/ 789434 h 2475206"/>
              <a:gd name="connsiteX9" fmla="*/ 1809715 w 2310313"/>
              <a:gd name="connsiteY9" fmla="*/ 1184070 h 2475206"/>
              <a:gd name="connsiteX10" fmla="*/ 1015630 w 2310313"/>
              <a:gd name="connsiteY10" fmla="*/ 48289 h 2475206"/>
              <a:gd name="connsiteX11" fmla="*/ 1289950 w 2310313"/>
              <a:gd name="connsiteY11" fmla="*/ 645055 h 2475206"/>
              <a:gd name="connsiteX12" fmla="*/ 803875 w 2310313"/>
              <a:gd name="connsiteY12" fmla="*/ 130104 h 2475206"/>
              <a:gd name="connsiteX13" fmla="*/ 616182 w 2310313"/>
              <a:gd name="connsiteY13" fmla="*/ 57914 h 2475206"/>
              <a:gd name="connsiteX14" fmla="*/ 755748 w 2310313"/>
              <a:gd name="connsiteY14" fmla="*/ 106040 h 2475206"/>
              <a:gd name="connsiteX15" fmla="*/ 341862 w 2310313"/>
              <a:gd name="connsiteY15" fmla="*/ 43476 h 2475206"/>
              <a:gd name="connsiteX16" fmla="*/ 9790 w 2310313"/>
              <a:gd name="connsiteY16" fmla="*/ 4975 h 2475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10313" h="2475206">
                <a:moveTo>
                  <a:pt x="9790" y="4975"/>
                </a:moveTo>
                <a:cubicBezTo>
                  <a:pt x="74760" y="24225"/>
                  <a:pt x="478220" y="162"/>
                  <a:pt x="731685" y="158979"/>
                </a:cubicBezTo>
                <a:cubicBezTo>
                  <a:pt x="985150" y="317796"/>
                  <a:pt x="1409464" y="838362"/>
                  <a:pt x="1530582" y="957876"/>
                </a:cubicBezTo>
                <a:cubicBezTo>
                  <a:pt x="1651700" y="1077390"/>
                  <a:pt x="1374973" y="751735"/>
                  <a:pt x="1458392" y="876061"/>
                </a:cubicBezTo>
                <a:cubicBezTo>
                  <a:pt x="1541811" y="1000387"/>
                  <a:pt x="1933239" y="1554642"/>
                  <a:pt x="2031096" y="1703834"/>
                </a:cubicBezTo>
                <a:cubicBezTo>
                  <a:pt x="2128953" y="1853026"/>
                  <a:pt x="1999011" y="1642874"/>
                  <a:pt x="2045533" y="1771211"/>
                </a:cubicBezTo>
                <a:cubicBezTo>
                  <a:pt x="2092055" y="1899548"/>
                  <a:pt x="2306217" y="2449792"/>
                  <a:pt x="2310228" y="2473855"/>
                </a:cubicBezTo>
                <a:cubicBezTo>
                  <a:pt x="2314239" y="2497918"/>
                  <a:pt x="2176277" y="2196327"/>
                  <a:pt x="2069597" y="1915590"/>
                </a:cubicBezTo>
                <a:cubicBezTo>
                  <a:pt x="1962917" y="1634853"/>
                  <a:pt x="1713462" y="911354"/>
                  <a:pt x="1670148" y="789434"/>
                </a:cubicBezTo>
                <a:cubicBezTo>
                  <a:pt x="1626834" y="667514"/>
                  <a:pt x="1918801" y="1307594"/>
                  <a:pt x="1809715" y="1184070"/>
                </a:cubicBezTo>
                <a:cubicBezTo>
                  <a:pt x="1700629" y="1060546"/>
                  <a:pt x="1102258" y="138125"/>
                  <a:pt x="1015630" y="48289"/>
                </a:cubicBezTo>
                <a:cubicBezTo>
                  <a:pt x="929003" y="-41547"/>
                  <a:pt x="1325242" y="631419"/>
                  <a:pt x="1289950" y="645055"/>
                </a:cubicBezTo>
                <a:cubicBezTo>
                  <a:pt x="1254658" y="658691"/>
                  <a:pt x="916170" y="227961"/>
                  <a:pt x="803875" y="130104"/>
                </a:cubicBezTo>
                <a:cubicBezTo>
                  <a:pt x="691580" y="32247"/>
                  <a:pt x="624203" y="61925"/>
                  <a:pt x="616182" y="57914"/>
                </a:cubicBezTo>
                <a:cubicBezTo>
                  <a:pt x="608161" y="53903"/>
                  <a:pt x="801468" y="108446"/>
                  <a:pt x="755748" y="106040"/>
                </a:cubicBezTo>
                <a:cubicBezTo>
                  <a:pt x="710028" y="103634"/>
                  <a:pt x="463782" y="59518"/>
                  <a:pt x="341862" y="43476"/>
                </a:cubicBezTo>
                <a:cubicBezTo>
                  <a:pt x="219942" y="27434"/>
                  <a:pt x="-55180" y="-14275"/>
                  <a:pt x="9790" y="49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3" name="フリーフォーム 1522">
            <a:extLst>
              <a:ext uri="{FF2B5EF4-FFF2-40B4-BE49-F238E27FC236}">
                <a16:creationId xmlns:a16="http://schemas.microsoft.com/office/drawing/2014/main" id="{421AF740-2546-CBEF-10AE-74381B99CB5C}"/>
              </a:ext>
            </a:extLst>
          </p:cNvPr>
          <p:cNvSpPr/>
          <p:nvPr/>
        </p:nvSpPr>
        <p:spPr>
          <a:xfrm>
            <a:off x="4990699" y="1331278"/>
            <a:ext cx="1993016" cy="2813764"/>
          </a:xfrm>
          <a:custGeom>
            <a:avLst/>
            <a:gdLst>
              <a:gd name="connsiteX0" fmla="*/ 0 w 1993016"/>
              <a:gd name="connsiteY0" fmla="*/ 483084 h 2813764"/>
              <a:gd name="connsiteX1" fmla="*/ 616017 w 1993016"/>
              <a:gd name="connsiteY1" fmla="*/ 699653 h 2813764"/>
              <a:gd name="connsiteX2" fmla="*/ 1106905 w 1993016"/>
              <a:gd name="connsiteY2" fmla="*/ 1257918 h 2813764"/>
              <a:gd name="connsiteX3" fmla="*/ 1111718 w 1993016"/>
              <a:gd name="connsiteY3" fmla="*/ 1185728 h 2813764"/>
              <a:gd name="connsiteX4" fmla="*/ 1592981 w 1993016"/>
              <a:gd name="connsiteY4" fmla="*/ 2027939 h 2813764"/>
              <a:gd name="connsiteX5" fmla="*/ 1612232 w 1993016"/>
              <a:gd name="connsiteY5" fmla="*/ 2023126 h 2813764"/>
              <a:gd name="connsiteX6" fmla="*/ 1992429 w 1993016"/>
              <a:gd name="connsiteY6" fmla="*/ 2812398 h 2813764"/>
              <a:gd name="connsiteX7" fmla="*/ 1689234 w 1993016"/>
              <a:gd name="connsiteY7" fmla="*/ 2181943 h 2813764"/>
              <a:gd name="connsiteX8" fmla="*/ 1299410 w 1993016"/>
              <a:gd name="connsiteY8" fmla="*/ 1050975 h 2813764"/>
              <a:gd name="connsiteX9" fmla="*/ 1443789 w 1993016"/>
              <a:gd name="connsiteY9" fmla="*/ 1537050 h 2813764"/>
              <a:gd name="connsiteX10" fmla="*/ 1058779 w 1993016"/>
              <a:gd name="connsiteY10" fmla="*/ 901783 h 2813764"/>
              <a:gd name="connsiteX11" fmla="*/ 433137 w 1993016"/>
              <a:gd name="connsiteY11" fmla="*/ 1821 h 2813764"/>
              <a:gd name="connsiteX12" fmla="*/ 1111718 w 1993016"/>
              <a:gd name="connsiteY12" fmla="*/ 1152040 h 2813764"/>
              <a:gd name="connsiteX13" fmla="*/ 1342724 w 1993016"/>
              <a:gd name="connsiteY13" fmla="*/ 1479299 h 2813764"/>
              <a:gd name="connsiteX14" fmla="*/ 625642 w 1993016"/>
              <a:gd name="connsiteY14" fmla="*/ 622650 h 2813764"/>
              <a:gd name="connsiteX15" fmla="*/ 211756 w 1993016"/>
              <a:gd name="connsiteY15" fmla="*/ 261703 h 2813764"/>
              <a:gd name="connsiteX16" fmla="*/ 529389 w 1993016"/>
              <a:gd name="connsiteY16" fmla="*/ 584149 h 2813764"/>
              <a:gd name="connsiteX17" fmla="*/ 389823 w 1993016"/>
              <a:gd name="connsiteY17" fmla="*/ 560086 h 2813764"/>
              <a:gd name="connsiteX18" fmla="*/ 0 w 1993016"/>
              <a:gd name="connsiteY18" fmla="*/ 483084 h 2813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993016" h="2813764">
                <a:moveTo>
                  <a:pt x="0" y="483084"/>
                </a:moveTo>
                <a:cubicBezTo>
                  <a:pt x="215766" y="526799"/>
                  <a:pt x="431533" y="570514"/>
                  <a:pt x="616017" y="699653"/>
                </a:cubicBezTo>
                <a:cubicBezTo>
                  <a:pt x="800501" y="828792"/>
                  <a:pt x="1024288" y="1176906"/>
                  <a:pt x="1106905" y="1257918"/>
                </a:cubicBezTo>
                <a:cubicBezTo>
                  <a:pt x="1189522" y="1338930"/>
                  <a:pt x="1030705" y="1057391"/>
                  <a:pt x="1111718" y="1185728"/>
                </a:cubicBezTo>
                <a:cubicBezTo>
                  <a:pt x="1192731" y="1314065"/>
                  <a:pt x="1509562" y="1888373"/>
                  <a:pt x="1592981" y="2027939"/>
                </a:cubicBezTo>
                <a:cubicBezTo>
                  <a:pt x="1676400" y="2167505"/>
                  <a:pt x="1545657" y="1892383"/>
                  <a:pt x="1612232" y="2023126"/>
                </a:cubicBezTo>
                <a:cubicBezTo>
                  <a:pt x="1678807" y="2153869"/>
                  <a:pt x="1979595" y="2785929"/>
                  <a:pt x="1992429" y="2812398"/>
                </a:cubicBezTo>
                <a:cubicBezTo>
                  <a:pt x="2005263" y="2838868"/>
                  <a:pt x="1804737" y="2475514"/>
                  <a:pt x="1689234" y="2181943"/>
                </a:cubicBezTo>
                <a:cubicBezTo>
                  <a:pt x="1573731" y="1888373"/>
                  <a:pt x="1340317" y="1158457"/>
                  <a:pt x="1299410" y="1050975"/>
                </a:cubicBezTo>
                <a:cubicBezTo>
                  <a:pt x="1258503" y="943493"/>
                  <a:pt x="1483894" y="1561915"/>
                  <a:pt x="1443789" y="1537050"/>
                </a:cubicBezTo>
                <a:cubicBezTo>
                  <a:pt x="1403684" y="1512185"/>
                  <a:pt x="1227221" y="1157654"/>
                  <a:pt x="1058779" y="901783"/>
                </a:cubicBezTo>
                <a:cubicBezTo>
                  <a:pt x="890337" y="645912"/>
                  <a:pt x="424314" y="-39888"/>
                  <a:pt x="433137" y="1821"/>
                </a:cubicBezTo>
                <a:cubicBezTo>
                  <a:pt x="441960" y="43530"/>
                  <a:pt x="960120" y="905794"/>
                  <a:pt x="1111718" y="1152040"/>
                </a:cubicBezTo>
                <a:cubicBezTo>
                  <a:pt x="1263316" y="1398286"/>
                  <a:pt x="1423737" y="1567531"/>
                  <a:pt x="1342724" y="1479299"/>
                </a:cubicBezTo>
                <a:cubicBezTo>
                  <a:pt x="1261711" y="1391067"/>
                  <a:pt x="814137" y="825583"/>
                  <a:pt x="625642" y="622650"/>
                </a:cubicBezTo>
                <a:cubicBezTo>
                  <a:pt x="437147" y="419717"/>
                  <a:pt x="227798" y="268120"/>
                  <a:pt x="211756" y="261703"/>
                </a:cubicBezTo>
                <a:cubicBezTo>
                  <a:pt x="195714" y="255286"/>
                  <a:pt x="499711" y="534419"/>
                  <a:pt x="529389" y="584149"/>
                </a:cubicBezTo>
                <a:cubicBezTo>
                  <a:pt x="559067" y="633879"/>
                  <a:pt x="389823" y="560086"/>
                  <a:pt x="389823" y="560086"/>
                </a:cubicBezTo>
                <a:lnTo>
                  <a:pt x="0" y="48308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4" name="フリーフォーム 1523">
            <a:extLst>
              <a:ext uri="{FF2B5EF4-FFF2-40B4-BE49-F238E27FC236}">
                <a16:creationId xmlns:a16="http://schemas.microsoft.com/office/drawing/2014/main" id="{A435E09C-DE68-AB50-FD11-CDC0C987AA69}"/>
              </a:ext>
            </a:extLst>
          </p:cNvPr>
          <p:cNvSpPr/>
          <p:nvPr/>
        </p:nvSpPr>
        <p:spPr>
          <a:xfrm>
            <a:off x="5211849" y="1953077"/>
            <a:ext cx="1552362" cy="2155796"/>
          </a:xfrm>
          <a:custGeom>
            <a:avLst/>
            <a:gdLst>
              <a:gd name="connsiteX0" fmla="*/ 19482 w 1552362"/>
              <a:gd name="connsiteY0" fmla="*/ 20102 h 2155796"/>
              <a:gd name="connsiteX1" fmla="*/ 67608 w 1552362"/>
              <a:gd name="connsiteY1" fmla="*/ 58603 h 2155796"/>
              <a:gd name="connsiteX2" fmla="*/ 1068635 w 1552362"/>
              <a:gd name="connsiteY2" fmla="*/ 992254 h 2155796"/>
              <a:gd name="connsiteX3" fmla="*/ 948319 w 1552362"/>
              <a:gd name="connsiteY3" fmla="*/ 915251 h 2155796"/>
              <a:gd name="connsiteX4" fmla="*/ 1535460 w 1552362"/>
              <a:gd name="connsiteY4" fmla="*/ 1714148 h 2155796"/>
              <a:gd name="connsiteX5" fmla="*/ 1405519 w 1552362"/>
              <a:gd name="connsiteY5" fmla="*/ 1622708 h 2155796"/>
              <a:gd name="connsiteX6" fmla="*/ 1535460 w 1552362"/>
              <a:gd name="connsiteY6" fmla="*/ 1887403 h 2155796"/>
              <a:gd name="connsiteX7" fmla="*/ 1496959 w 1552362"/>
              <a:gd name="connsiteY7" fmla="*/ 2142472 h 2155796"/>
              <a:gd name="connsiteX8" fmla="*/ 1386269 w 1552362"/>
              <a:gd name="connsiteY8" fmla="*/ 1454266 h 2155796"/>
              <a:gd name="connsiteX9" fmla="*/ 852067 w 1552362"/>
              <a:gd name="connsiteY9" fmla="*/ 501365 h 2155796"/>
              <a:gd name="connsiteX10" fmla="*/ 929069 w 1552362"/>
              <a:gd name="connsiteY10" fmla="*/ 785310 h 2155796"/>
              <a:gd name="connsiteX11" fmla="*/ 539246 w 1552362"/>
              <a:gd name="connsiteY11" fmla="*/ 443614 h 2155796"/>
              <a:gd name="connsiteX12" fmla="*/ 19482 w 1552362"/>
              <a:gd name="connsiteY12" fmla="*/ 20102 h 2155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52362" h="2155796">
                <a:moveTo>
                  <a:pt x="19482" y="20102"/>
                </a:moveTo>
                <a:cubicBezTo>
                  <a:pt x="-43885" y="-41660"/>
                  <a:pt x="67608" y="58603"/>
                  <a:pt x="67608" y="58603"/>
                </a:cubicBezTo>
                <a:lnTo>
                  <a:pt x="1068635" y="992254"/>
                </a:lnTo>
                <a:cubicBezTo>
                  <a:pt x="1215420" y="1135029"/>
                  <a:pt x="870515" y="794935"/>
                  <a:pt x="948319" y="915251"/>
                </a:cubicBezTo>
                <a:cubicBezTo>
                  <a:pt x="1026123" y="1035567"/>
                  <a:pt x="1459260" y="1596239"/>
                  <a:pt x="1535460" y="1714148"/>
                </a:cubicBezTo>
                <a:cubicBezTo>
                  <a:pt x="1611660" y="1832057"/>
                  <a:pt x="1405519" y="1593832"/>
                  <a:pt x="1405519" y="1622708"/>
                </a:cubicBezTo>
                <a:cubicBezTo>
                  <a:pt x="1405519" y="1651584"/>
                  <a:pt x="1520220" y="1800776"/>
                  <a:pt x="1535460" y="1887403"/>
                </a:cubicBezTo>
                <a:cubicBezTo>
                  <a:pt x="1550700" y="1974030"/>
                  <a:pt x="1521824" y="2214661"/>
                  <a:pt x="1496959" y="2142472"/>
                </a:cubicBezTo>
                <a:cubicBezTo>
                  <a:pt x="1472094" y="2070283"/>
                  <a:pt x="1493751" y="1727784"/>
                  <a:pt x="1386269" y="1454266"/>
                </a:cubicBezTo>
                <a:cubicBezTo>
                  <a:pt x="1278787" y="1180748"/>
                  <a:pt x="928267" y="612858"/>
                  <a:pt x="852067" y="501365"/>
                </a:cubicBezTo>
                <a:cubicBezTo>
                  <a:pt x="775867" y="389872"/>
                  <a:pt x="981206" y="794935"/>
                  <a:pt x="929069" y="785310"/>
                </a:cubicBezTo>
                <a:cubicBezTo>
                  <a:pt x="876932" y="775685"/>
                  <a:pt x="690844" y="571951"/>
                  <a:pt x="539246" y="443614"/>
                </a:cubicBezTo>
                <a:cubicBezTo>
                  <a:pt x="387648" y="315277"/>
                  <a:pt x="203565" y="165283"/>
                  <a:pt x="19482" y="20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5" name="フリーフォーム 1524">
            <a:extLst>
              <a:ext uri="{FF2B5EF4-FFF2-40B4-BE49-F238E27FC236}">
                <a16:creationId xmlns:a16="http://schemas.microsoft.com/office/drawing/2014/main" id="{5B578751-A1BD-2644-EC33-ACFDD7A05081}"/>
              </a:ext>
            </a:extLst>
          </p:cNvPr>
          <p:cNvSpPr/>
          <p:nvPr/>
        </p:nvSpPr>
        <p:spPr>
          <a:xfrm>
            <a:off x="4889698" y="835025"/>
            <a:ext cx="540887" cy="1390722"/>
          </a:xfrm>
          <a:custGeom>
            <a:avLst/>
            <a:gdLst>
              <a:gd name="connsiteX0" fmla="*/ 539552 w 540887"/>
              <a:gd name="connsiteY0" fmla="*/ 0 h 1390722"/>
              <a:gd name="connsiteX1" fmla="*/ 320477 w 540887"/>
              <a:gd name="connsiteY1" fmla="*/ 73025 h 1390722"/>
              <a:gd name="connsiteX2" fmla="*/ 428427 w 540887"/>
              <a:gd name="connsiteY2" fmla="*/ 47625 h 1390722"/>
              <a:gd name="connsiteX3" fmla="*/ 377627 w 540887"/>
              <a:gd name="connsiteY3" fmla="*/ 95250 h 1390722"/>
              <a:gd name="connsiteX4" fmla="*/ 358577 w 540887"/>
              <a:gd name="connsiteY4" fmla="*/ 149225 h 1390722"/>
              <a:gd name="connsiteX5" fmla="*/ 304602 w 540887"/>
              <a:gd name="connsiteY5" fmla="*/ 234950 h 1390722"/>
              <a:gd name="connsiteX6" fmla="*/ 330002 w 540887"/>
              <a:gd name="connsiteY6" fmla="*/ 193675 h 1390722"/>
              <a:gd name="connsiteX7" fmla="*/ 237927 w 540887"/>
              <a:gd name="connsiteY7" fmla="*/ 393700 h 1390722"/>
              <a:gd name="connsiteX8" fmla="*/ 266502 w 540887"/>
              <a:gd name="connsiteY8" fmla="*/ 381000 h 1390722"/>
              <a:gd name="connsiteX9" fmla="*/ 352227 w 540887"/>
              <a:gd name="connsiteY9" fmla="*/ 469900 h 1390722"/>
              <a:gd name="connsiteX10" fmla="*/ 352227 w 540887"/>
              <a:gd name="connsiteY10" fmla="*/ 454025 h 1390722"/>
              <a:gd name="connsiteX11" fmla="*/ 247452 w 540887"/>
              <a:gd name="connsiteY11" fmla="*/ 600075 h 1390722"/>
              <a:gd name="connsiteX12" fmla="*/ 174427 w 540887"/>
              <a:gd name="connsiteY12" fmla="*/ 742950 h 1390722"/>
              <a:gd name="connsiteX13" fmla="*/ 269677 w 540887"/>
              <a:gd name="connsiteY13" fmla="*/ 641350 h 1390722"/>
              <a:gd name="connsiteX14" fmla="*/ 231577 w 540887"/>
              <a:gd name="connsiteY14" fmla="*/ 854075 h 1390722"/>
              <a:gd name="connsiteX15" fmla="*/ 168077 w 540887"/>
              <a:gd name="connsiteY15" fmla="*/ 1066800 h 1390722"/>
              <a:gd name="connsiteX16" fmla="*/ 212527 w 540887"/>
              <a:gd name="connsiteY16" fmla="*/ 1012825 h 1390722"/>
              <a:gd name="connsiteX17" fmla="*/ 142677 w 540887"/>
              <a:gd name="connsiteY17" fmla="*/ 1193800 h 1390722"/>
              <a:gd name="connsiteX18" fmla="*/ 129977 w 540887"/>
              <a:gd name="connsiteY18" fmla="*/ 1184275 h 1390722"/>
              <a:gd name="connsiteX19" fmla="*/ 6152 w 540887"/>
              <a:gd name="connsiteY19" fmla="*/ 1387475 h 1390722"/>
              <a:gd name="connsiteX20" fmla="*/ 66477 w 540887"/>
              <a:gd name="connsiteY20" fmla="*/ 1311275 h 1390722"/>
              <a:gd name="connsiteX21" fmla="*/ 466527 w 540887"/>
              <a:gd name="connsiteY21" fmla="*/ 1336675 h 1390722"/>
              <a:gd name="connsiteX22" fmla="*/ 142677 w 540887"/>
              <a:gd name="connsiteY22" fmla="*/ 1311275 h 1390722"/>
              <a:gd name="connsiteX23" fmla="*/ 228402 w 540887"/>
              <a:gd name="connsiteY23" fmla="*/ 968375 h 1390722"/>
              <a:gd name="connsiteX24" fmla="*/ 336352 w 540887"/>
              <a:gd name="connsiteY24" fmla="*/ 263525 h 1390722"/>
              <a:gd name="connsiteX25" fmla="*/ 409377 w 540887"/>
              <a:gd name="connsiteY25" fmla="*/ 73025 h 1390722"/>
              <a:gd name="connsiteX26" fmla="*/ 539552 w 540887"/>
              <a:gd name="connsiteY26" fmla="*/ 0 h 13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40887" h="1390722">
                <a:moveTo>
                  <a:pt x="539552" y="0"/>
                </a:moveTo>
                <a:cubicBezTo>
                  <a:pt x="524735" y="0"/>
                  <a:pt x="338998" y="65088"/>
                  <a:pt x="320477" y="73025"/>
                </a:cubicBezTo>
                <a:cubicBezTo>
                  <a:pt x="301956" y="80962"/>
                  <a:pt x="418902" y="43921"/>
                  <a:pt x="428427" y="47625"/>
                </a:cubicBezTo>
                <a:cubicBezTo>
                  <a:pt x="437952" y="51329"/>
                  <a:pt x="389269" y="78317"/>
                  <a:pt x="377627" y="95250"/>
                </a:cubicBezTo>
                <a:cubicBezTo>
                  <a:pt x="365985" y="112183"/>
                  <a:pt x="370748" y="125942"/>
                  <a:pt x="358577" y="149225"/>
                </a:cubicBezTo>
                <a:cubicBezTo>
                  <a:pt x="346406" y="172508"/>
                  <a:pt x="309364" y="227542"/>
                  <a:pt x="304602" y="234950"/>
                </a:cubicBezTo>
                <a:cubicBezTo>
                  <a:pt x="299839" y="242358"/>
                  <a:pt x="341114" y="167217"/>
                  <a:pt x="330002" y="193675"/>
                </a:cubicBezTo>
                <a:cubicBezTo>
                  <a:pt x="318889" y="220133"/>
                  <a:pt x="248510" y="362479"/>
                  <a:pt x="237927" y="393700"/>
                </a:cubicBezTo>
                <a:cubicBezTo>
                  <a:pt x="227344" y="424921"/>
                  <a:pt x="247452" y="368300"/>
                  <a:pt x="266502" y="381000"/>
                </a:cubicBezTo>
                <a:cubicBezTo>
                  <a:pt x="285552" y="393700"/>
                  <a:pt x="337940" y="457729"/>
                  <a:pt x="352227" y="469900"/>
                </a:cubicBezTo>
                <a:cubicBezTo>
                  <a:pt x="366514" y="482071"/>
                  <a:pt x="369689" y="432329"/>
                  <a:pt x="352227" y="454025"/>
                </a:cubicBezTo>
                <a:cubicBezTo>
                  <a:pt x="334765" y="475721"/>
                  <a:pt x="277085" y="551921"/>
                  <a:pt x="247452" y="600075"/>
                </a:cubicBezTo>
                <a:cubicBezTo>
                  <a:pt x="217819" y="648229"/>
                  <a:pt x="170723" y="736071"/>
                  <a:pt x="174427" y="742950"/>
                </a:cubicBezTo>
                <a:cubicBezTo>
                  <a:pt x="178131" y="749829"/>
                  <a:pt x="260152" y="622829"/>
                  <a:pt x="269677" y="641350"/>
                </a:cubicBezTo>
                <a:cubicBezTo>
                  <a:pt x="279202" y="659871"/>
                  <a:pt x="248510" y="783167"/>
                  <a:pt x="231577" y="854075"/>
                </a:cubicBezTo>
                <a:cubicBezTo>
                  <a:pt x="214644" y="924983"/>
                  <a:pt x="171252" y="1040342"/>
                  <a:pt x="168077" y="1066800"/>
                </a:cubicBezTo>
                <a:cubicBezTo>
                  <a:pt x="164902" y="1093258"/>
                  <a:pt x="216760" y="991658"/>
                  <a:pt x="212527" y="1012825"/>
                </a:cubicBezTo>
                <a:cubicBezTo>
                  <a:pt x="208294" y="1033992"/>
                  <a:pt x="156435" y="1165225"/>
                  <a:pt x="142677" y="1193800"/>
                </a:cubicBezTo>
                <a:cubicBezTo>
                  <a:pt x="128919" y="1222375"/>
                  <a:pt x="152731" y="1151996"/>
                  <a:pt x="129977" y="1184275"/>
                </a:cubicBezTo>
                <a:cubicBezTo>
                  <a:pt x="107223" y="1216554"/>
                  <a:pt x="16735" y="1366308"/>
                  <a:pt x="6152" y="1387475"/>
                </a:cubicBezTo>
                <a:cubicBezTo>
                  <a:pt x="-4431" y="1408642"/>
                  <a:pt x="-10252" y="1319742"/>
                  <a:pt x="66477" y="1311275"/>
                </a:cubicBezTo>
                <a:cubicBezTo>
                  <a:pt x="143206" y="1302808"/>
                  <a:pt x="453827" y="1336675"/>
                  <a:pt x="466527" y="1336675"/>
                </a:cubicBezTo>
                <a:cubicBezTo>
                  <a:pt x="479227" y="1336675"/>
                  <a:pt x="182365" y="1372658"/>
                  <a:pt x="142677" y="1311275"/>
                </a:cubicBezTo>
                <a:cubicBezTo>
                  <a:pt x="102989" y="1249892"/>
                  <a:pt x="196123" y="1143000"/>
                  <a:pt x="228402" y="968375"/>
                </a:cubicBezTo>
                <a:cubicBezTo>
                  <a:pt x="260681" y="793750"/>
                  <a:pt x="306189" y="412750"/>
                  <a:pt x="336352" y="263525"/>
                </a:cubicBezTo>
                <a:cubicBezTo>
                  <a:pt x="366514" y="114300"/>
                  <a:pt x="377098" y="114300"/>
                  <a:pt x="409377" y="73025"/>
                </a:cubicBezTo>
                <a:cubicBezTo>
                  <a:pt x="441656" y="31750"/>
                  <a:pt x="554369" y="0"/>
                  <a:pt x="53955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6" name="フリーフォーム 1525">
            <a:extLst>
              <a:ext uri="{FF2B5EF4-FFF2-40B4-BE49-F238E27FC236}">
                <a16:creationId xmlns:a16="http://schemas.microsoft.com/office/drawing/2014/main" id="{4DE3E6B4-8BCE-377D-C3C4-24FC550A5A60}"/>
              </a:ext>
            </a:extLst>
          </p:cNvPr>
          <p:cNvSpPr/>
          <p:nvPr/>
        </p:nvSpPr>
        <p:spPr>
          <a:xfrm>
            <a:off x="4784724" y="758244"/>
            <a:ext cx="492753" cy="1580799"/>
          </a:xfrm>
          <a:custGeom>
            <a:avLst/>
            <a:gdLst>
              <a:gd name="connsiteX0" fmla="*/ 431801 w 492753"/>
              <a:gd name="connsiteY0" fmla="*/ 581 h 1580799"/>
              <a:gd name="connsiteX1" fmla="*/ 492126 w 492753"/>
              <a:gd name="connsiteY1" fmla="*/ 257756 h 1580799"/>
              <a:gd name="connsiteX2" fmla="*/ 434976 w 492753"/>
              <a:gd name="connsiteY2" fmla="*/ 162506 h 1580799"/>
              <a:gd name="connsiteX3" fmla="*/ 460376 w 492753"/>
              <a:gd name="connsiteY3" fmla="*/ 260931 h 1580799"/>
              <a:gd name="connsiteX4" fmla="*/ 320676 w 492753"/>
              <a:gd name="connsiteY4" fmla="*/ 372056 h 1580799"/>
              <a:gd name="connsiteX5" fmla="*/ 396876 w 492753"/>
              <a:gd name="connsiteY5" fmla="*/ 489531 h 1580799"/>
              <a:gd name="connsiteX6" fmla="*/ 333376 w 492753"/>
              <a:gd name="connsiteY6" fmla="*/ 400631 h 1580799"/>
              <a:gd name="connsiteX7" fmla="*/ 415926 w 492753"/>
              <a:gd name="connsiteY7" fmla="*/ 518106 h 1580799"/>
              <a:gd name="connsiteX8" fmla="*/ 276226 w 492753"/>
              <a:gd name="connsiteY8" fmla="*/ 438731 h 1580799"/>
              <a:gd name="connsiteX9" fmla="*/ 492126 w 492753"/>
              <a:gd name="connsiteY9" fmla="*/ 556206 h 1580799"/>
              <a:gd name="connsiteX10" fmla="*/ 193676 w 492753"/>
              <a:gd name="connsiteY10" fmla="*/ 533981 h 1580799"/>
              <a:gd name="connsiteX11" fmla="*/ 428626 w 492753"/>
              <a:gd name="connsiteY11" fmla="*/ 632406 h 1580799"/>
              <a:gd name="connsiteX12" fmla="*/ 304801 w 492753"/>
              <a:gd name="connsiteY12" fmla="*/ 622881 h 1580799"/>
              <a:gd name="connsiteX13" fmla="*/ 393701 w 492753"/>
              <a:gd name="connsiteY13" fmla="*/ 734006 h 1580799"/>
              <a:gd name="connsiteX14" fmla="*/ 168276 w 492753"/>
              <a:gd name="connsiteY14" fmla="*/ 730831 h 1580799"/>
              <a:gd name="connsiteX15" fmla="*/ 352426 w 492753"/>
              <a:gd name="connsiteY15" fmla="*/ 753056 h 1580799"/>
              <a:gd name="connsiteX16" fmla="*/ 161926 w 492753"/>
              <a:gd name="connsiteY16" fmla="*/ 772106 h 1580799"/>
              <a:gd name="connsiteX17" fmla="*/ 358776 w 492753"/>
              <a:gd name="connsiteY17" fmla="*/ 876881 h 1580799"/>
              <a:gd name="connsiteX18" fmla="*/ 257176 w 492753"/>
              <a:gd name="connsiteY18" fmla="*/ 892756 h 1580799"/>
              <a:gd name="connsiteX19" fmla="*/ 314326 w 492753"/>
              <a:gd name="connsiteY19" fmla="*/ 924506 h 1580799"/>
              <a:gd name="connsiteX20" fmla="*/ 349251 w 492753"/>
              <a:gd name="connsiteY20" fmla="*/ 981656 h 1580799"/>
              <a:gd name="connsiteX21" fmla="*/ 361951 w 492753"/>
              <a:gd name="connsiteY21" fmla="*/ 997531 h 1580799"/>
              <a:gd name="connsiteX22" fmla="*/ 254001 w 492753"/>
              <a:gd name="connsiteY22" fmla="*/ 1038806 h 1580799"/>
              <a:gd name="connsiteX23" fmla="*/ 304801 w 492753"/>
              <a:gd name="connsiteY23" fmla="*/ 1108656 h 1580799"/>
              <a:gd name="connsiteX24" fmla="*/ 69851 w 492753"/>
              <a:gd name="connsiteY24" fmla="*/ 1038806 h 1580799"/>
              <a:gd name="connsiteX25" fmla="*/ 225426 w 492753"/>
              <a:gd name="connsiteY25" fmla="*/ 1095956 h 1580799"/>
              <a:gd name="connsiteX26" fmla="*/ 212726 w 492753"/>
              <a:gd name="connsiteY26" fmla="*/ 1226131 h 1580799"/>
              <a:gd name="connsiteX27" fmla="*/ 1 w 492753"/>
              <a:gd name="connsiteY27" fmla="*/ 1219781 h 1580799"/>
              <a:gd name="connsiteX28" fmla="*/ 209551 w 492753"/>
              <a:gd name="connsiteY28" fmla="*/ 1229306 h 1580799"/>
              <a:gd name="connsiteX29" fmla="*/ 76201 w 492753"/>
              <a:gd name="connsiteY29" fmla="*/ 1445206 h 1580799"/>
              <a:gd name="connsiteX30" fmla="*/ 41276 w 492753"/>
              <a:gd name="connsiteY30" fmla="*/ 1562681 h 1580799"/>
              <a:gd name="connsiteX31" fmla="*/ 244476 w 492753"/>
              <a:gd name="connsiteY31" fmla="*/ 1054681 h 1580799"/>
              <a:gd name="connsiteX32" fmla="*/ 393701 w 492753"/>
              <a:gd name="connsiteY32" fmla="*/ 311731 h 1580799"/>
              <a:gd name="connsiteX33" fmla="*/ 473076 w 492753"/>
              <a:gd name="connsiteY33" fmla="*/ 191081 h 1580799"/>
              <a:gd name="connsiteX34" fmla="*/ 431801 w 492753"/>
              <a:gd name="connsiteY34" fmla="*/ 581 h 158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92753" h="1580799">
                <a:moveTo>
                  <a:pt x="431801" y="581"/>
                </a:moveTo>
                <a:cubicBezTo>
                  <a:pt x="434976" y="11694"/>
                  <a:pt x="491597" y="230769"/>
                  <a:pt x="492126" y="257756"/>
                </a:cubicBezTo>
                <a:cubicBezTo>
                  <a:pt x="492655" y="284743"/>
                  <a:pt x="440268" y="161977"/>
                  <a:pt x="434976" y="162506"/>
                </a:cubicBezTo>
                <a:cubicBezTo>
                  <a:pt x="429684" y="163035"/>
                  <a:pt x="479426" y="226006"/>
                  <a:pt x="460376" y="260931"/>
                </a:cubicBezTo>
                <a:cubicBezTo>
                  <a:pt x="441326" y="295856"/>
                  <a:pt x="331259" y="333956"/>
                  <a:pt x="320676" y="372056"/>
                </a:cubicBezTo>
                <a:cubicBezTo>
                  <a:pt x="310093" y="410156"/>
                  <a:pt x="394759" y="484769"/>
                  <a:pt x="396876" y="489531"/>
                </a:cubicBezTo>
                <a:cubicBezTo>
                  <a:pt x="398993" y="494293"/>
                  <a:pt x="330201" y="395869"/>
                  <a:pt x="333376" y="400631"/>
                </a:cubicBezTo>
                <a:cubicBezTo>
                  <a:pt x="336551" y="405393"/>
                  <a:pt x="425451" y="511756"/>
                  <a:pt x="415926" y="518106"/>
                </a:cubicBezTo>
                <a:cubicBezTo>
                  <a:pt x="406401" y="524456"/>
                  <a:pt x="263526" y="432381"/>
                  <a:pt x="276226" y="438731"/>
                </a:cubicBezTo>
                <a:cubicBezTo>
                  <a:pt x="288926" y="445081"/>
                  <a:pt x="505884" y="540331"/>
                  <a:pt x="492126" y="556206"/>
                </a:cubicBezTo>
                <a:cubicBezTo>
                  <a:pt x="478368" y="572081"/>
                  <a:pt x="204259" y="521281"/>
                  <a:pt x="193676" y="533981"/>
                </a:cubicBezTo>
                <a:cubicBezTo>
                  <a:pt x="183093" y="546681"/>
                  <a:pt x="410105" y="617589"/>
                  <a:pt x="428626" y="632406"/>
                </a:cubicBezTo>
                <a:cubicBezTo>
                  <a:pt x="447147" y="647223"/>
                  <a:pt x="310622" y="605948"/>
                  <a:pt x="304801" y="622881"/>
                </a:cubicBezTo>
                <a:cubicBezTo>
                  <a:pt x="298980" y="639814"/>
                  <a:pt x="416455" y="716014"/>
                  <a:pt x="393701" y="734006"/>
                </a:cubicBezTo>
                <a:cubicBezTo>
                  <a:pt x="370947" y="751998"/>
                  <a:pt x="175155" y="727656"/>
                  <a:pt x="168276" y="730831"/>
                </a:cubicBezTo>
                <a:cubicBezTo>
                  <a:pt x="161397" y="734006"/>
                  <a:pt x="353484" y="746177"/>
                  <a:pt x="352426" y="753056"/>
                </a:cubicBezTo>
                <a:cubicBezTo>
                  <a:pt x="351368" y="759935"/>
                  <a:pt x="160868" y="751469"/>
                  <a:pt x="161926" y="772106"/>
                </a:cubicBezTo>
                <a:cubicBezTo>
                  <a:pt x="162984" y="792743"/>
                  <a:pt x="342901" y="856773"/>
                  <a:pt x="358776" y="876881"/>
                </a:cubicBezTo>
                <a:cubicBezTo>
                  <a:pt x="374651" y="896989"/>
                  <a:pt x="264584" y="884819"/>
                  <a:pt x="257176" y="892756"/>
                </a:cubicBezTo>
                <a:cubicBezTo>
                  <a:pt x="249768" y="900694"/>
                  <a:pt x="298980" y="909689"/>
                  <a:pt x="314326" y="924506"/>
                </a:cubicBezTo>
                <a:cubicBezTo>
                  <a:pt x="329672" y="939323"/>
                  <a:pt x="341314" y="969485"/>
                  <a:pt x="349251" y="981656"/>
                </a:cubicBezTo>
                <a:cubicBezTo>
                  <a:pt x="357188" y="993827"/>
                  <a:pt x="377826" y="988006"/>
                  <a:pt x="361951" y="997531"/>
                </a:cubicBezTo>
                <a:cubicBezTo>
                  <a:pt x="346076" y="1007056"/>
                  <a:pt x="263526" y="1020285"/>
                  <a:pt x="254001" y="1038806"/>
                </a:cubicBezTo>
                <a:cubicBezTo>
                  <a:pt x="244476" y="1057327"/>
                  <a:pt x="335493" y="1108656"/>
                  <a:pt x="304801" y="1108656"/>
                </a:cubicBezTo>
                <a:cubicBezTo>
                  <a:pt x="274109" y="1108656"/>
                  <a:pt x="83080" y="1040923"/>
                  <a:pt x="69851" y="1038806"/>
                </a:cubicBezTo>
                <a:cubicBezTo>
                  <a:pt x="56622" y="1036689"/>
                  <a:pt x="201614" y="1064735"/>
                  <a:pt x="225426" y="1095956"/>
                </a:cubicBezTo>
                <a:cubicBezTo>
                  <a:pt x="249238" y="1127177"/>
                  <a:pt x="250297" y="1205494"/>
                  <a:pt x="212726" y="1226131"/>
                </a:cubicBezTo>
                <a:cubicBezTo>
                  <a:pt x="175155" y="1246769"/>
                  <a:pt x="530" y="1219252"/>
                  <a:pt x="1" y="1219781"/>
                </a:cubicBezTo>
                <a:cubicBezTo>
                  <a:pt x="-528" y="1220310"/>
                  <a:pt x="196851" y="1191735"/>
                  <a:pt x="209551" y="1229306"/>
                </a:cubicBezTo>
                <a:cubicBezTo>
                  <a:pt x="222251" y="1266877"/>
                  <a:pt x="104247" y="1389644"/>
                  <a:pt x="76201" y="1445206"/>
                </a:cubicBezTo>
                <a:cubicBezTo>
                  <a:pt x="48155" y="1500768"/>
                  <a:pt x="13230" y="1627769"/>
                  <a:pt x="41276" y="1562681"/>
                </a:cubicBezTo>
                <a:cubicBezTo>
                  <a:pt x="69322" y="1497594"/>
                  <a:pt x="185738" y="1263173"/>
                  <a:pt x="244476" y="1054681"/>
                </a:cubicBezTo>
                <a:cubicBezTo>
                  <a:pt x="303214" y="846189"/>
                  <a:pt x="355601" y="455664"/>
                  <a:pt x="393701" y="311731"/>
                </a:cubicBezTo>
                <a:cubicBezTo>
                  <a:pt x="431801" y="167798"/>
                  <a:pt x="465668" y="241352"/>
                  <a:pt x="473076" y="191081"/>
                </a:cubicBezTo>
                <a:cubicBezTo>
                  <a:pt x="480484" y="140810"/>
                  <a:pt x="428626" y="-10532"/>
                  <a:pt x="431801" y="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7208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260</TotalTime>
  <Words>0</Words>
  <Application>Microsoft Macintosh PowerPoint</Application>
  <PresentationFormat>A3 297x420 mm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23</cp:revision>
  <dcterms:created xsi:type="dcterms:W3CDTF">2024-01-28T01:46:16Z</dcterms:created>
  <dcterms:modified xsi:type="dcterms:W3CDTF">2024-01-28T10:56:22Z</dcterms:modified>
</cp:coreProperties>
</file>